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2437765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149"/>
    <a:srgbClr val="EC9492"/>
    <a:srgbClr val="EF5160"/>
    <a:srgbClr val="6EC5B4"/>
    <a:srgbClr val="F58B58"/>
    <a:srgbClr val="444955"/>
    <a:srgbClr val="333740"/>
    <a:srgbClr val="22252A"/>
    <a:srgbClr val="FBFBF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 autoAdjust="0"/>
  </p:normalViewPr>
  <p:slideViewPr>
    <p:cSldViewPr>
      <p:cViewPr varScale="1">
        <p:scale>
          <a:sx n="34" d="100"/>
          <a:sy n="34" d="100"/>
        </p:scale>
        <p:origin x="822" y="72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-12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CD4F-6132-4EA0-BDD1-1E1507252CE6}" type="datetimeFigureOut">
              <a:rPr lang="en-GB" smtClean="0"/>
              <a:t>23/10/2017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B48FC-AB47-4F5D-9725-BF22E783BCC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9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3AE20-EAA8-407D-887C-F95D7976B23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182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4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01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marR="0" indent="-457086" algn="l" defTabSz="1828343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2" name="Group 1551"/>
          <p:cNvGrpSpPr/>
          <p:nvPr/>
        </p:nvGrpSpPr>
        <p:grpSpPr>
          <a:xfrm>
            <a:off x="11630744" y="608011"/>
            <a:ext cx="11057807" cy="11926187"/>
            <a:chOff x="8602663" y="1951038"/>
            <a:chExt cx="8429625" cy="9091613"/>
          </a:xfrm>
        </p:grpSpPr>
        <p:sp>
          <p:nvSpPr>
            <p:cNvPr id="174" name="Freeform 139"/>
            <p:cNvSpPr>
              <a:spLocks/>
            </p:cNvSpPr>
            <p:nvPr/>
          </p:nvSpPr>
          <p:spPr bwMode="auto">
            <a:xfrm>
              <a:off x="10826751" y="3508376"/>
              <a:ext cx="3494088" cy="3990975"/>
            </a:xfrm>
            <a:custGeom>
              <a:avLst/>
              <a:gdLst>
                <a:gd name="T0" fmla="*/ 1493 w 2201"/>
                <a:gd name="T1" fmla="*/ 0 h 2514"/>
                <a:gd name="T2" fmla="*/ 1493 w 2201"/>
                <a:gd name="T3" fmla="*/ 0 h 2514"/>
                <a:gd name="T4" fmla="*/ 2201 w 2201"/>
                <a:gd name="T5" fmla="*/ 1981 h 2514"/>
                <a:gd name="T6" fmla="*/ 708 w 2201"/>
                <a:gd name="T7" fmla="*/ 2514 h 2514"/>
                <a:gd name="T8" fmla="*/ 0 w 2201"/>
                <a:gd name="T9" fmla="*/ 533 h 2514"/>
                <a:gd name="T10" fmla="*/ 1493 w 2201"/>
                <a:gd name="T11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1" h="2514">
                  <a:moveTo>
                    <a:pt x="1493" y="0"/>
                  </a:moveTo>
                  <a:lnTo>
                    <a:pt x="1493" y="0"/>
                  </a:lnTo>
                  <a:lnTo>
                    <a:pt x="2201" y="1981"/>
                  </a:lnTo>
                  <a:lnTo>
                    <a:pt x="708" y="2514"/>
                  </a:lnTo>
                  <a:lnTo>
                    <a:pt x="0" y="533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0"/>
            <p:cNvSpPr>
              <a:spLocks/>
            </p:cNvSpPr>
            <p:nvPr/>
          </p:nvSpPr>
          <p:spPr bwMode="auto">
            <a:xfrm>
              <a:off x="11563351" y="4910138"/>
              <a:ext cx="1882775" cy="752475"/>
            </a:xfrm>
            <a:custGeom>
              <a:avLst/>
              <a:gdLst>
                <a:gd name="T0" fmla="*/ 0 w 1186"/>
                <a:gd name="T1" fmla="*/ 415 h 474"/>
                <a:gd name="T2" fmla="*/ 1166 w 1186"/>
                <a:gd name="T3" fmla="*/ 0 h 474"/>
                <a:gd name="T4" fmla="*/ 1186 w 1186"/>
                <a:gd name="T5" fmla="*/ 58 h 474"/>
                <a:gd name="T6" fmla="*/ 21 w 1186"/>
                <a:gd name="T7" fmla="*/ 474 h 474"/>
                <a:gd name="T8" fmla="*/ 0 w 1186"/>
                <a:gd name="T9" fmla="*/ 41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474">
                  <a:moveTo>
                    <a:pt x="0" y="415"/>
                  </a:moveTo>
                  <a:lnTo>
                    <a:pt x="1166" y="0"/>
                  </a:lnTo>
                  <a:lnTo>
                    <a:pt x="1186" y="58"/>
                  </a:lnTo>
                  <a:lnTo>
                    <a:pt x="21" y="474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1"/>
            <p:cNvSpPr>
              <a:spLocks/>
            </p:cNvSpPr>
            <p:nvPr/>
          </p:nvSpPr>
          <p:spPr bwMode="auto">
            <a:xfrm>
              <a:off x="11717338" y="5337176"/>
              <a:ext cx="1881188" cy="754063"/>
            </a:xfrm>
            <a:custGeom>
              <a:avLst/>
              <a:gdLst>
                <a:gd name="T0" fmla="*/ 0 w 1185"/>
                <a:gd name="T1" fmla="*/ 416 h 475"/>
                <a:gd name="T2" fmla="*/ 1164 w 1185"/>
                <a:gd name="T3" fmla="*/ 0 h 475"/>
                <a:gd name="T4" fmla="*/ 1185 w 1185"/>
                <a:gd name="T5" fmla="*/ 59 h 475"/>
                <a:gd name="T6" fmla="*/ 21 w 1185"/>
                <a:gd name="T7" fmla="*/ 475 h 475"/>
                <a:gd name="T8" fmla="*/ 0 w 1185"/>
                <a:gd name="T9" fmla="*/ 41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5" h="475">
                  <a:moveTo>
                    <a:pt x="0" y="416"/>
                  </a:moveTo>
                  <a:lnTo>
                    <a:pt x="1164" y="0"/>
                  </a:lnTo>
                  <a:lnTo>
                    <a:pt x="1185" y="59"/>
                  </a:lnTo>
                  <a:lnTo>
                    <a:pt x="21" y="475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2"/>
            <p:cNvSpPr>
              <a:spLocks/>
            </p:cNvSpPr>
            <p:nvPr/>
          </p:nvSpPr>
          <p:spPr bwMode="auto">
            <a:xfrm>
              <a:off x="11869738" y="5765801"/>
              <a:ext cx="1881188" cy="752475"/>
            </a:xfrm>
            <a:custGeom>
              <a:avLst/>
              <a:gdLst>
                <a:gd name="T0" fmla="*/ 0 w 1185"/>
                <a:gd name="T1" fmla="*/ 415 h 474"/>
                <a:gd name="T2" fmla="*/ 1164 w 1185"/>
                <a:gd name="T3" fmla="*/ 0 h 474"/>
                <a:gd name="T4" fmla="*/ 1185 w 1185"/>
                <a:gd name="T5" fmla="*/ 58 h 474"/>
                <a:gd name="T6" fmla="*/ 21 w 1185"/>
                <a:gd name="T7" fmla="*/ 474 h 474"/>
                <a:gd name="T8" fmla="*/ 0 w 1185"/>
                <a:gd name="T9" fmla="*/ 41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5" h="474">
                  <a:moveTo>
                    <a:pt x="0" y="415"/>
                  </a:moveTo>
                  <a:lnTo>
                    <a:pt x="1164" y="0"/>
                  </a:lnTo>
                  <a:lnTo>
                    <a:pt x="1185" y="58"/>
                  </a:lnTo>
                  <a:lnTo>
                    <a:pt x="21" y="474"/>
                  </a:lnTo>
                  <a:lnTo>
                    <a:pt x="0" y="41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3"/>
            <p:cNvSpPr>
              <a:spLocks/>
            </p:cNvSpPr>
            <p:nvPr/>
          </p:nvSpPr>
          <p:spPr bwMode="auto">
            <a:xfrm>
              <a:off x="12022138" y="6196013"/>
              <a:ext cx="1882775" cy="750888"/>
            </a:xfrm>
            <a:custGeom>
              <a:avLst/>
              <a:gdLst>
                <a:gd name="T0" fmla="*/ 0 w 1186"/>
                <a:gd name="T1" fmla="*/ 414 h 473"/>
                <a:gd name="T2" fmla="*/ 1165 w 1186"/>
                <a:gd name="T3" fmla="*/ 0 h 473"/>
                <a:gd name="T4" fmla="*/ 1186 w 1186"/>
                <a:gd name="T5" fmla="*/ 57 h 473"/>
                <a:gd name="T6" fmla="*/ 21 w 1186"/>
                <a:gd name="T7" fmla="*/ 473 h 473"/>
                <a:gd name="T8" fmla="*/ 0 w 1186"/>
                <a:gd name="T9" fmla="*/ 41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473">
                  <a:moveTo>
                    <a:pt x="0" y="414"/>
                  </a:moveTo>
                  <a:lnTo>
                    <a:pt x="1165" y="0"/>
                  </a:lnTo>
                  <a:lnTo>
                    <a:pt x="1186" y="57"/>
                  </a:lnTo>
                  <a:lnTo>
                    <a:pt x="21" y="473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44"/>
            <p:cNvSpPr>
              <a:spLocks/>
            </p:cNvSpPr>
            <p:nvPr/>
          </p:nvSpPr>
          <p:spPr bwMode="auto">
            <a:xfrm>
              <a:off x="11410951" y="4481513"/>
              <a:ext cx="1881188" cy="752475"/>
            </a:xfrm>
            <a:custGeom>
              <a:avLst/>
              <a:gdLst>
                <a:gd name="T0" fmla="*/ 0 w 1185"/>
                <a:gd name="T1" fmla="*/ 416 h 474"/>
                <a:gd name="T2" fmla="*/ 1166 w 1185"/>
                <a:gd name="T3" fmla="*/ 0 h 474"/>
                <a:gd name="T4" fmla="*/ 1185 w 1185"/>
                <a:gd name="T5" fmla="*/ 59 h 474"/>
                <a:gd name="T6" fmla="*/ 21 w 1185"/>
                <a:gd name="T7" fmla="*/ 474 h 474"/>
                <a:gd name="T8" fmla="*/ 0 w 1185"/>
                <a:gd name="T9" fmla="*/ 416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5" h="474">
                  <a:moveTo>
                    <a:pt x="0" y="416"/>
                  </a:moveTo>
                  <a:lnTo>
                    <a:pt x="1166" y="0"/>
                  </a:lnTo>
                  <a:lnTo>
                    <a:pt x="1185" y="59"/>
                  </a:lnTo>
                  <a:lnTo>
                    <a:pt x="21" y="474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5"/>
            <p:cNvSpPr>
              <a:spLocks/>
            </p:cNvSpPr>
            <p:nvPr/>
          </p:nvSpPr>
          <p:spPr bwMode="auto">
            <a:xfrm>
              <a:off x="11256963" y="4052888"/>
              <a:ext cx="1882775" cy="754063"/>
            </a:xfrm>
            <a:custGeom>
              <a:avLst/>
              <a:gdLst>
                <a:gd name="T0" fmla="*/ 0 w 1186"/>
                <a:gd name="T1" fmla="*/ 416 h 475"/>
                <a:gd name="T2" fmla="*/ 1166 w 1186"/>
                <a:gd name="T3" fmla="*/ 0 h 475"/>
                <a:gd name="T4" fmla="*/ 1186 w 1186"/>
                <a:gd name="T5" fmla="*/ 59 h 475"/>
                <a:gd name="T6" fmla="*/ 21 w 1186"/>
                <a:gd name="T7" fmla="*/ 475 h 475"/>
                <a:gd name="T8" fmla="*/ 0 w 1186"/>
                <a:gd name="T9" fmla="*/ 416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475">
                  <a:moveTo>
                    <a:pt x="0" y="416"/>
                  </a:moveTo>
                  <a:lnTo>
                    <a:pt x="1166" y="0"/>
                  </a:lnTo>
                  <a:lnTo>
                    <a:pt x="1186" y="59"/>
                  </a:lnTo>
                  <a:lnTo>
                    <a:pt x="21" y="475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6"/>
            <p:cNvSpPr>
              <a:spLocks/>
            </p:cNvSpPr>
            <p:nvPr/>
          </p:nvSpPr>
          <p:spPr bwMode="auto">
            <a:xfrm>
              <a:off x="13122276" y="4110038"/>
              <a:ext cx="3168650" cy="3932238"/>
            </a:xfrm>
            <a:custGeom>
              <a:avLst/>
              <a:gdLst>
                <a:gd name="T0" fmla="*/ 1996 w 1996"/>
                <a:gd name="T1" fmla="*/ 226 h 2477"/>
                <a:gd name="T2" fmla="*/ 1996 w 1996"/>
                <a:gd name="T3" fmla="*/ 226 h 2477"/>
                <a:gd name="T4" fmla="*/ 1695 w 1996"/>
                <a:gd name="T5" fmla="*/ 2477 h 2477"/>
                <a:gd name="T6" fmla="*/ 0 w 1996"/>
                <a:gd name="T7" fmla="*/ 2251 h 2477"/>
                <a:gd name="T8" fmla="*/ 301 w 1996"/>
                <a:gd name="T9" fmla="*/ 0 h 2477"/>
                <a:gd name="T10" fmla="*/ 1996 w 1996"/>
                <a:gd name="T11" fmla="*/ 226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96" h="2477">
                  <a:moveTo>
                    <a:pt x="1996" y="226"/>
                  </a:moveTo>
                  <a:lnTo>
                    <a:pt x="1996" y="226"/>
                  </a:lnTo>
                  <a:lnTo>
                    <a:pt x="1695" y="2477"/>
                  </a:lnTo>
                  <a:lnTo>
                    <a:pt x="0" y="2251"/>
                  </a:lnTo>
                  <a:lnTo>
                    <a:pt x="301" y="0"/>
                  </a:lnTo>
                  <a:lnTo>
                    <a:pt x="1996" y="2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47"/>
            <p:cNvSpPr>
              <a:spLocks/>
            </p:cNvSpPr>
            <p:nvPr/>
          </p:nvSpPr>
          <p:spPr bwMode="auto">
            <a:xfrm>
              <a:off x="13692188" y="5640388"/>
              <a:ext cx="2111375" cy="387350"/>
            </a:xfrm>
            <a:custGeom>
              <a:avLst/>
              <a:gdLst>
                <a:gd name="T0" fmla="*/ 7 w 1330"/>
                <a:gd name="T1" fmla="*/ 0 h 244"/>
                <a:gd name="T2" fmla="*/ 1330 w 1330"/>
                <a:gd name="T3" fmla="*/ 178 h 244"/>
                <a:gd name="T4" fmla="*/ 1321 w 1330"/>
                <a:gd name="T5" fmla="*/ 244 h 244"/>
                <a:gd name="T6" fmla="*/ 0 w 1330"/>
                <a:gd name="T7" fmla="*/ 67 h 244"/>
                <a:gd name="T8" fmla="*/ 7 w 133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244">
                  <a:moveTo>
                    <a:pt x="7" y="0"/>
                  </a:moveTo>
                  <a:lnTo>
                    <a:pt x="1330" y="178"/>
                  </a:lnTo>
                  <a:lnTo>
                    <a:pt x="1321" y="244"/>
                  </a:lnTo>
                  <a:lnTo>
                    <a:pt x="0" y="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48"/>
            <p:cNvSpPr>
              <a:spLocks/>
            </p:cNvSpPr>
            <p:nvPr/>
          </p:nvSpPr>
          <p:spPr bwMode="auto">
            <a:xfrm>
              <a:off x="13625513" y="6129338"/>
              <a:ext cx="2112963" cy="384175"/>
            </a:xfrm>
            <a:custGeom>
              <a:avLst/>
              <a:gdLst>
                <a:gd name="T0" fmla="*/ 9 w 1331"/>
                <a:gd name="T1" fmla="*/ 0 h 242"/>
                <a:gd name="T2" fmla="*/ 1331 w 1331"/>
                <a:gd name="T3" fmla="*/ 176 h 242"/>
                <a:gd name="T4" fmla="*/ 1322 w 1331"/>
                <a:gd name="T5" fmla="*/ 242 h 242"/>
                <a:gd name="T6" fmla="*/ 0 w 1331"/>
                <a:gd name="T7" fmla="*/ 64 h 242"/>
                <a:gd name="T8" fmla="*/ 9 w 1331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242">
                  <a:moveTo>
                    <a:pt x="9" y="0"/>
                  </a:moveTo>
                  <a:lnTo>
                    <a:pt x="1331" y="176"/>
                  </a:lnTo>
                  <a:lnTo>
                    <a:pt x="1322" y="242"/>
                  </a:lnTo>
                  <a:lnTo>
                    <a:pt x="0" y="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49"/>
            <p:cNvSpPr>
              <a:spLocks/>
            </p:cNvSpPr>
            <p:nvPr/>
          </p:nvSpPr>
          <p:spPr bwMode="auto">
            <a:xfrm>
              <a:off x="13560426" y="6613526"/>
              <a:ext cx="2112963" cy="385763"/>
            </a:xfrm>
            <a:custGeom>
              <a:avLst/>
              <a:gdLst>
                <a:gd name="T0" fmla="*/ 9 w 1331"/>
                <a:gd name="T1" fmla="*/ 0 h 243"/>
                <a:gd name="T2" fmla="*/ 1331 w 1331"/>
                <a:gd name="T3" fmla="*/ 177 h 243"/>
                <a:gd name="T4" fmla="*/ 1322 w 1331"/>
                <a:gd name="T5" fmla="*/ 243 h 243"/>
                <a:gd name="T6" fmla="*/ 0 w 1331"/>
                <a:gd name="T7" fmla="*/ 67 h 243"/>
                <a:gd name="T8" fmla="*/ 9 w 1331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1" h="243">
                  <a:moveTo>
                    <a:pt x="9" y="0"/>
                  </a:moveTo>
                  <a:lnTo>
                    <a:pt x="1331" y="177"/>
                  </a:lnTo>
                  <a:lnTo>
                    <a:pt x="1322" y="243"/>
                  </a:lnTo>
                  <a:lnTo>
                    <a:pt x="0" y="6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0"/>
            <p:cNvSpPr>
              <a:spLocks/>
            </p:cNvSpPr>
            <p:nvPr/>
          </p:nvSpPr>
          <p:spPr bwMode="auto">
            <a:xfrm>
              <a:off x="13495338" y="7099301"/>
              <a:ext cx="2114550" cy="385763"/>
            </a:xfrm>
            <a:custGeom>
              <a:avLst/>
              <a:gdLst>
                <a:gd name="T0" fmla="*/ 9 w 1332"/>
                <a:gd name="T1" fmla="*/ 0 h 243"/>
                <a:gd name="T2" fmla="*/ 1332 w 1332"/>
                <a:gd name="T3" fmla="*/ 178 h 243"/>
                <a:gd name="T4" fmla="*/ 1323 w 1332"/>
                <a:gd name="T5" fmla="*/ 243 h 243"/>
                <a:gd name="T6" fmla="*/ 0 w 1332"/>
                <a:gd name="T7" fmla="*/ 66 h 243"/>
                <a:gd name="T8" fmla="*/ 9 w 1332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2" h="243">
                  <a:moveTo>
                    <a:pt x="9" y="0"/>
                  </a:moveTo>
                  <a:lnTo>
                    <a:pt x="1332" y="178"/>
                  </a:lnTo>
                  <a:lnTo>
                    <a:pt x="1323" y="243"/>
                  </a:lnTo>
                  <a:lnTo>
                    <a:pt x="0" y="6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1"/>
            <p:cNvSpPr>
              <a:spLocks/>
            </p:cNvSpPr>
            <p:nvPr/>
          </p:nvSpPr>
          <p:spPr bwMode="auto">
            <a:xfrm>
              <a:off x="13755688" y="5156201"/>
              <a:ext cx="2111375" cy="384175"/>
            </a:xfrm>
            <a:custGeom>
              <a:avLst/>
              <a:gdLst>
                <a:gd name="T0" fmla="*/ 9 w 1330"/>
                <a:gd name="T1" fmla="*/ 0 h 242"/>
                <a:gd name="T2" fmla="*/ 1330 w 1330"/>
                <a:gd name="T3" fmla="*/ 177 h 242"/>
                <a:gd name="T4" fmla="*/ 1321 w 1330"/>
                <a:gd name="T5" fmla="*/ 242 h 242"/>
                <a:gd name="T6" fmla="*/ 0 w 1330"/>
                <a:gd name="T7" fmla="*/ 66 h 242"/>
                <a:gd name="T8" fmla="*/ 9 w 1330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242">
                  <a:moveTo>
                    <a:pt x="9" y="0"/>
                  </a:moveTo>
                  <a:lnTo>
                    <a:pt x="1330" y="177"/>
                  </a:lnTo>
                  <a:lnTo>
                    <a:pt x="1321" y="242"/>
                  </a:lnTo>
                  <a:lnTo>
                    <a:pt x="0" y="6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52"/>
            <p:cNvSpPr>
              <a:spLocks/>
            </p:cNvSpPr>
            <p:nvPr/>
          </p:nvSpPr>
          <p:spPr bwMode="auto">
            <a:xfrm>
              <a:off x="13820776" y="4670426"/>
              <a:ext cx="2111375" cy="384175"/>
            </a:xfrm>
            <a:custGeom>
              <a:avLst/>
              <a:gdLst>
                <a:gd name="T0" fmla="*/ 9 w 1330"/>
                <a:gd name="T1" fmla="*/ 0 h 242"/>
                <a:gd name="T2" fmla="*/ 1330 w 1330"/>
                <a:gd name="T3" fmla="*/ 176 h 242"/>
                <a:gd name="T4" fmla="*/ 1321 w 1330"/>
                <a:gd name="T5" fmla="*/ 242 h 242"/>
                <a:gd name="T6" fmla="*/ 0 w 1330"/>
                <a:gd name="T7" fmla="*/ 66 h 242"/>
                <a:gd name="T8" fmla="*/ 9 w 1330"/>
                <a:gd name="T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0" h="242">
                  <a:moveTo>
                    <a:pt x="9" y="0"/>
                  </a:moveTo>
                  <a:lnTo>
                    <a:pt x="1330" y="176"/>
                  </a:lnTo>
                  <a:lnTo>
                    <a:pt x="1321" y="242"/>
                  </a:lnTo>
                  <a:lnTo>
                    <a:pt x="0" y="6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53"/>
            <p:cNvSpPr>
              <a:spLocks/>
            </p:cNvSpPr>
            <p:nvPr/>
          </p:nvSpPr>
          <p:spPr bwMode="auto">
            <a:xfrm>
              <a:off x="13796963" y="4806951"/>
              <a:ext cx="1987550" cy="1824038"/>
            </a:xfrm>
            <a:custGeom>
              <a:avLst/>
              <a:gdLst>
                <a:gd name="T0" fmla="*/ 131 w 831"/>
                <a:gd name="T1" fmla="*/ 703 h 763"/>
                <a:gd name="T2" fmla="*/ 637 w 831"/>
                <a:gd name="T3" fmla="*/ 755 h 763"/>
                <a:gd name="T4" fmla="*/ 789 w 831"/>
                <a:gd name="T5" fmla="*/ 632 h 763"/>
                <a:gd name="T6" fmla="*/ 811 w 831"/>
                <a:gd name="T7" fmla="*/ 417 h 763"/>
                <a:gd name="T8" fmla="*/ 495 w 831"/>
                <a:gd name="T9" fmla="*/ 28 h 763"/>
                <a:gd name="T10" fmla="*/ 419 w 831"/>
                <a:gd name="T11" fmla="*/ 20 h 763"/>
                <a:gd name="T12" fmla="*/ 30 w 831"/>
                <a:gd name="T13" fmla="*/ 337 h 763"/>
                <a:gd name="T14" fmla="*/ 8 w 831"/>
                <a:gd name="T15" fmla="*/ 552 h 763"/>
                <a:gd name="T16" fmla="*/ 131 w 831"/>
                <a:gd name="T17" fmla="*/ 703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763">
                  <a:moveTo>
                    <a:pt x="131" y="703"/>
                  </a:moveTo>
                  <a:cubicBezTo>
                    <a:pt x="637" y="755"/>
                    <a:pt x="637" y="755"/>
                    <a:pt x="637" y="755"/>
                  </a:cubicBezTo>
                  <a:cubicBezTo>
                    <a:pt x="713" y="763"/>
                    <a:pt x="781" y="708"/>
                    <a:pt x="789" y="632"/>
                  </a:cubicBezTo>
                  <a:cubicBezTo>
                    <a:pt x="811" y="417"/>
                    <a:pt x="811" y="417"/>
                    <a:pt x="811" y="417"/>
                  </a:cubicBezTo>
                  <a:cubicBezTo>
                    <a:pt x="831" y="223"/>
                    <a:pt x="689" y="48"/>
                    <a:pt x="495" y="28"/>
                  </a:cubicBezTo>
                  <a:cubicBezTo>
                    <a:pt x="419" y="20"/>
                    <a:pt x="419" y="20"/>
                    <a:pt x="419" y="20"/>
                  </a:cubicBezTo>
                  <a:cubicBezTo>
                    <a:pt x="225" y="0"/>
                    <a:pt x="50" y="143"/>
                    <a:pt x="30" y="337"/>
                  </a:cubicBezTo>
                  <a:cubicBezTo>
                    <a:pt x="8" y="552"/>
                    <a:pt x="8" y="552"/>
                    <a:pt x="8" y="552"/>
                  </a:cubicBezTo>
                  <a:cubicBezTo>
                    <a:pt x="0" y="627"/>
                    <a:pt x="56" y="695"/>
                    <a:pt x="131" y="703"/>
                  </a:cubicBezTo>
                  <a:close/>
                </a:path>
              </a:pathLst>
            </a:custGeom>
            <a:solidFill>
              <a:srgbClr val="36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54"/>
            <p:cNvSpPr>
              <a:spLocks/>
            </p:cNvSpPr>
            <p:nvPr/>
          </p:nvSpPr>
          <p:spPr bwMode="auto">
            <a:xfrm>
              <a:off x="13712826" y="6584951"/>
              <a:ext cx="1849438" cy="1009650"/>
            </a:xfrm>
            <a:custGeom>
              <a:avLst/>
              <a:gdLst>
                <a:gd name="T0" fmla="*/ 767 w 773"/>
                <a:gd name="T1" fmla="*/ 374 h 422"/>
                <a:gd name="T2" fmla="*/ 466 w 773"/>
                <a:gd name="T3" fmla="*/ 28 h 422"/>
                <a:gd name="T4" fmla="*/ 365 w 773"/>
                <a:gd name="T5" fmla="*/ 18 h 422"/>
                <a:gd name="T6" fmla="*/ 0 w 773"/>
                <a:gd name="T7" fmla="*/ 295 h 422"/>
                <a:gd name="T8" fmla="*/ 376 w 773"/>
                <a:gd name="T9" fmla="*/ 408 h 422"/>
                <a:gd name="T10" fmla="*/ 767 w 773"/>
                <a:gd name="T11" fmla="*/ 374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3" h="422">
                  <a:moveTo>
                    <a:pt x="767" y="374"/>
                  </a:moveTo>
                  <a:cubicBezTo>
                    <a:pt x="773" y="200"/>
                    <a:pt x="642" y="47"/>
                    <a:pt x="466" y="28"/>
                  </a:cubicBezTo>
                  <a:cubicBezTo>
                    <a:pt x="365" y="18"/>
                    <a:pt x="365" y="18"/>
                    <a:pt x="365" y="18"/>
                  </a:cubicBezTo>
                  <a:cubicBezTo>
                    <a:pt x="189" y="0"/>
                    <a:pt x="29" y="123"/>
                    <a:pt x="0" y="295"/>
                  </a:cubicBezTo>
                  <a:cubicBezTo>
                    <a:pt x="111" y="354"/>
                    <a:pt x="239" y="394"/>
                    <a:pt x="376" y="408"/>
                  </a:cubicBezTo>
                  <a:cubicBezTo>
                    <a:pt x="513" y="422"/>
                    <a:pt x="646" y="409"/>
                    <a:pt x="767" y="374"/>
                  </a:cubicBezTo>
                  <a:close/>
                </a:path>
              </a:pathLst>
            </a:custGeom>
            <a:solidFill>
              <a:srgbClr val="E84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55"/>
            <p:cNvSpPr>
              <a:spLocks/>
            </p:cNvSpPr>
            <p:nvPr/>
          </p:nvSpPr>
          <p:spPr bwMode="auto">
            <a:xfrm>
              <a:off x="14346238" y="6621463"/>
              <a:ext cx="696913" cy="349250"/>
            </a:xfrm>
            <a:custGeom>
              <a:avLst/>
              <a:gdLst>
                <a:gd name="T0" fmla="*/ 291 w 291"/>
                <a:gd name="T1" fmla="*/ 36 h 146"/>
                <a:gd name="T2" fmla="*/ 201 w 291"/>
                <a:gd name="T3" fmla="*/ 13 h 146"/>
                <a:gd name="T4" fmla="*/ 100 w 291"/>
                <a:gd name="T5" fmla="*/ 3 h 146"/>
                <a:gd name="T6" fmla="*/ 7 w 291"/>
                <a:gd name="T7" fmla="*/ 6 h 146"/>
                <a:gd name="T8" fmla="*/ 6 w 291"/>
                <a:gd name="T9" fmla="*/ 20 h 146"/>
                <a:gd name="T10" fmla="*/ 96 w 291"/>
                <a:gd name="T11" fmla="*/ 132 h 146"/>
                <a:gd name="T12" fmla="*/ 179 w 291"/>
                <a:gd name="T13" fmla="*/ 140 h 146"/>
                <a:gd name="T14" fmla="*/ 290 w 291"/>
                <a:gd name="T15" fmla="*/ 49 h 146"/>
                <a:gd name="T16" fmla="*/ 291 w 291"/>
                <a:gd name="T17" fmla="*/ 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146">
                  <a:moveTo>
                    <a:pt x="291" y="36"/>
                  </a:moveTo>
                  <a:cubicBezTo>
                    <a:pt x="263" y="24"/>
                    <a:pt x="233" y="16"/>
                    <a:pt x="201" y="1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68" y="0"/>
                    <a:pt x="37" y="1"/>
                    <a:pt x="7" y="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0" y="76"/>
                    <a:pt x="41" y="126"/>
                    <a:pt x="96" y="132"/>
                  </a:cubicBezTo>
                  <a:cubicBezTo>
                    <a:pt x="179" y="140"/>
                    <a:pt x="179" y="140"/>
                    <a:pt x="179" y="140"/>
                  </a:cubicBezTo>
                  <a:cubicBezTo>
                    <a:pt x="234" y="146"/>
                    <a:pt x="284" y="105"/>
                    <a:pt x="290" y="49"/>
                  </a:cubicBezTo>
                  <a:lnTo>
                    <a:pt x="291" y="36"/>
                  </a:lnTo>
                  <a:close/>
                </a:path>
              </a:pathLst>
            </a:custGeom>
            <a:solidFill>
              <a:srgbClr val="EE7A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56"/>
            <p:cNvSpPr>
              <a:spLocks/>
            </p:cNvSpPr>
            <p:nvPr/>
          </p:nvSpPr>
          <p:spPr bwMode="auto">
            <a:xfrm>
              <a:off x="14425613" y="6172201"/>
              <a:ext cx="585788" cy="703263"/>
            </a:xfrm>
            <a:custGeom>
              <a:avLst/>
              <a:gdLst>
                <a:gd name="T0" fmla="*/ 76 w 245"/>
                <a:gd name="T1" fmla="*/ 283 h 294"/>
                <a:gd name="T2" fmla="*/ 141 w 245"/>
                <a:gd name="T3" fmla="*/ 290 h 294"/>
                <a:gd name="T4" fmla="*/ 228 w 245"/>
                <a:gd name="T5" fmla="*/ 218 h 294"/>
                <a:gd name="T6" fmla="*/ 241 w 245"/>
                <a:gd name="T7" fmla="*/ 99 h 294"/>
                <a:gd name="T8" fmla="*/ 169 w 245"/>
                <a:gd name="T9" fmla="*/ 11 h 294"/>
                <a:gd name="T10" fmla="*/ 105 w 245"/>
                <a:gd name="T11" fmla="*/ 4 h 294"/>
                <a:gd name="T12" fmla="*/ 17 w 245"/>
                <a:gd name="T13" fmla="*/ 76 h 294"/>
                <a:gd name="T14" fmla="*/ 5 w 245"/>
                <a:gd name="T15" fmla="*/ 195 h 294"/>
                <a:gd name="T16" fmla="*/ 76 w 245"/>
                <a:gd name="T17" fmla="*/ 28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94">
                  <a:moveTo>
                    <a:pt x="76" y="283"/>
                  </a:moveTo>
                  <a:cubicBezTo>
                    <a:pt x="141" y="290"/>
                    <a:pt x="141" y="290"/>
                    <a:pt x="141" y="290"/>
                  </a:cubicBezTo>
                  <a:cubicBezTo>
                    <a:pt x="184" y="294"/>
                    <a:pt x="224" y="262"/>
                    <a:pt x="228" y="218"/>
                  </a:cubicBezTo>
                  <a:cubicBezTo>
                    <a:pt x="241" y="99"/>
                    <a:pt x="241" y="99"/>
                    <a:pt x="241" y="99"/>
                  </a:cubicBezTo>
                  <a:cubicBezTo>
                    <a:pt x="245" y="55"/>
                    <a:pt x="213" y="15"/>
                    <a:pt x="169" y="11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61" y="0"/>
                    <a:pt x="22" y="32"/>
                    <a:pt x="17" y="76"/>
                  </a:cubicBezTo>
                  <a:cubicBezTo>
                    <a:pt x="5" y="195"/>
                    <a:pt x="5" y="195"/>
                    <a:pt x="5" y="195"/>
                  </a:cubicBezTo>
                  <a:cubicBezTo>
                    <a:pt x="0" y="239"/>
                    <a:pt x="32" y="278"/>
                    <a:pt x="76" y="283"/>
                  </a:cubicBezTo>
                  <a:close/>
                </a:path>
              </a:pathLst>
            </a:custGeom>
            <a:solidFill>
              <a:srgbClr val="F7CA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57"/>
            <p:cNvSpPr>
              <a:spLocks/>
            </p:cNvSpPr>
            <p:nvPr/>
          </p:nvSpPr>
          <p:spPr bwMode="auto">
            <a:xfrm>
              <a:off x="14081126" y="5383213"/>
              <a:ext cx="1397000" cy="1204913"/>
            </a:xfrm>
            <a:custGeom>
              <a:avLst/>
              <a:gdLst>
                <a:gd name="T0" fmla="*/ 580 w 584"/>
                <a:gd name="T1" fmla="*/ 93 h 504"/>
                <a:gd name="T2" fmla="*/ 581 w 584"/>
                <a:gd name="T3" fmla="*/ 183 h 504"/>
                <a:gd name="T4" fmla="*/ 265 w 584"/>
                <a:gd name="T5" fmla="*/ 488 h 504"/>
                <a:gd name="T6" fmla="*/ 19 w 584"/>
                <a:gd name="T7" fmla="*/ 126 h 504"/>
                <a:gd name="T8" fmla="*/ 39 w 584"/>
                <a:gd name="T9" fmla="*/ 37 h 504"/>
                <a:gd name="T10" fmla="*/ 315 w 584"/>
                <a:gd name="T11" fmla="*/ 10 h 504"/>
                <a:gd name="T12" fmla="*/ 580 w 584"/>
                <a:gd name="T13" fmla="*/ 93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4" h="504">
                  <a:moveTo>
                    <a:pt x="580" y="93"/>
                  </a:moveTo>
                  <a:cubicBezTo>
                    <a:pt x="583" y="122"/>
                    <a:pt x="584" y="152"/>
                    <a:pt x="581" y="183"/>
                  </a:cubicBezTo>
                  <a:cubicBezTo>
                    <a:pt x="561" y="368"/>
                    <a:pt x="421" y="504"/>
                    <a:pt x="265" y="488"/>
                  </a:cubicBezTo>
                  <a:cubicBezTo>
                    <a:pt x="110" y="472"/>
                    <a:pt x="0" y="310"/>
                    <a:pt x="19" y="126"/>
                  </a:cubicBezTo>
                  <a:cubicBezTo>
                    <a:pt x="22" y="95"/>
                    <a:pt x="29" y="65"/>
                    <a:pt x="39" y="37"/>
                  </a:cubicBezTo>
                  <a:cubicBezTo>
                    <a:pt x="113" y="11"/>
                    <a:pt x="210" y="0"/>
                    <a:pt x="315" y="10"/>
                  </a:cubicBezTo>
                  <a:cubicBezTo>
                    <a:pt x="419" y="21"/>
                    <a:pt x="512" y="52"/>
                    <a:pt x="580" y="93"/>
                  </a:cubicBezTo>
                  <a:close/>
                </a:path>
              </a:pathLst>
            </a:custGeom>
            <a:solidFill>
              <a:srgbClr val="F9D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58"/>
            <p:cNvSpPr>
              <a:spLocks/>
            </p:cNvSpPr>
            <p:nvPr/>
          </p:nvSpPr>
          <p:spPr bwMode="auto">
            <a:xfrm>
              <a:off x="15092363" y="6338888"/>
              <a:ext cx="1368425" cy="1084263"/>
            </a:xfrm>
            <a:custGeom>
              <a:avLst/>
              <a:gdLst>
                <a:gd name="T0" fmla="*/ 313 w 572"/>
                <a:gd name="T1" fmla="*/ 16 h 453"/>
                <a:gd name="T2" fmla="*/ 560 w 572"/>
                <a:gd name="T3" fmla="*/ 254 h 453"/>
                <a:gd name="T4" fmla="*/ 269 w 572"/>
                <a:gd name="T5" fmla="*/ 438 h 453"/>
                <a:gd name="T6" fmla="*/ 145 w 572"/>
                <a:gd name="T7" fmla="*/ 400 h 453"/>
                <a:gd name="T8" fmla="*/ 0 w 572"/>
                <a:gd name="T9" fmla="*/ 431 h 453"/>
                <a:gd name="T10" fmla="*/ 70 w 572"/>
                <a:gd name="T11" fmla="*/ 340 h 453"/>
                <a:gd name="T12" fmla="*/ 21 w 572"/>
                <a:gd name="T13" fmla="*/ 199 h 453"/>
                <a:gd name="T14" fmla="*/ 313 w 572"/>
                <a:gd name="T15" fmla="*/ 16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2" h="453">
                  <a:moveTo>
                    <a:pt x="313" y="16"/>
                  </a:moveTo>
                  <a:cubicBezTo>
                    <a:pt x="461" y="31"/>
                    <a:pt x="572" y="138"/>
                    <a:pt x="560" y="254"/>
                  </a:cubicBezTo>
                  <a:cubicBezTo>
                    <a:pt x="548" y="371"/>
                    <a:pt x="418" y="453"/>
                    <a:pt x="269" y="438"/>
                  </a:cubicBezTo>
                  <a:cubicBezTo>
                    <a:pt x="223" y="433"/>
                    <a:pt x="181" y="419"/>
                    <a:pt x="145" y="400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70" y="340"/>
                    <a:pt x="70" y="340"/>
                    <a:pt x="70" y="340"/>
                  </a:cubicBezTo>
                  <a:cubicBezTo>
                    <a:pt x="35" y="300"/>
                    <a:pt x="16" y="250"/>
                    <a:pt x="21" y="199"/>
                  </a:cubicBezTo>
                  <a:cubicBezTo>
                    <a:pt x="33" y="82"/>
                    <a:pt x="164" y="0"/>
                    <a:pt x="313" y="16"/>
                  </a:cubicBezTo>
                  <a:close/>
                </a:path>
              </a:pathLst>
            </a:custGeom>
            <a:solidFill>
              <a:srgbClr val="02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59"/>
            <p:cNvSpPr>
              <a:spLocks/>
            </p:cNvSpPr>
            <p:nvPr/>
          </p:nvSpPr>
          <p:spPr bwMode="auto">
            <a:xfrm>
              <a:off x="15482888" y="6202363"/>
              <a:ext cx="1549400" cy="1042988"/>
            </a:xfrm>
            <a:custGeom>
              <a:avLst/>
              <a:gdLst>
                <a:gd name="T0" fmla="*/ 0 w 976"/>
                <a:gd name="T1" fmla="*/ 247 h 657"/>
                <a:gd name="T2" fmla="*/ 120 w 976"/>
                <a:gd name="T3" fmla="*/ 657 h 657"/>
                <a:gd name="T4" fmla="*/ 976 w 976"/>
                <a:gd name="T5" fmla="*/ 0 h 657"/>
                <a:gd name="T6" fmla="*/ 176 w 976"/>
                <a:gd name="T7" fmla="*/ 428 h 657"/>
                <a:gd name="T8" fmla="*/ 0 w 976"/>
                <a:gd name="T9" fmla="*/ 24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657">
                  <a:moveTo>
                    <a:pt x="0" y="247"/>
                  </a:moveTo>
                  <a:lnTo>
                    <a:pt x="120" y="657"/>
                  </a:lnTo>
                  <a:lnTo>
                    <a:pt x="976" y="0"/>
                  </a:lnTo>
                  <a:lnTo>
                    <a:pt x="176" y="428"/>
                  </a:lnTo>
                  <a:lnTo>
                    <a:pt x="0" y="2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60"/>
            <p:cNvSpPr>
              <a:spLocks/>
            </p:cNvSpPr>
            <p:nvPr/>
          </p:nvSpPr>
          <p:spPr bwMode="auto">
            <a:xfrm>
              <a:off x="14225588" y="3759201"/>
              <a:ext cx="327025" cy="471488"/>
            </a:xfrm>
            <a:custGeom>
              <a:avLst/>
              <a:gdLst>
                <a:gd name="T0" fmla="*/ 0 w 206"/>
                <a:gd name="T1" fmla="*/ 273 h 297"/>
                <a:gd name="T2" fmla="*/ 168 w 206"/>
                <a:gd name="T3" fmla="*/ 297 h 297"/>
                <a:gd name="T4" fmla="*/ 206 w 206"/>
                <a:gd name="T5" fmla="*/ 24 h 297"/>
                <a:gd name="T6" fmla="*/ 37 w 206"/>
                <a:gd name="T7" fmla="*/ 0 h 297"/>
                <a:gd name="T8" fmla="*/ 0 w 206"/>
                <a:gd name="T9" fmla="*/ 27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97">
                  <a:moveTo>
                    <a:pt x="0" y="273"/>
                  </a:moveTo>
                  <a:lnTo>
                    <a:pt x="168" y="297"/>
                  </a:lnTo>
                  <a:lnTo>
                    <a:pt x="206" y="24"/>
                  </a:lnTo>
                  <a:lnTo>
                    <a:pt x="37" y="0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02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61"/>
            <p:cNvSpPr>
              <a:spLocks/>
            </p:cNvSpPr>
            <p:nvPr/>
          </p:nvSpPr>
          <p:spPr bwMode="auto">
            <a:xfrm>
              <a:off x="14492288" y="3508376"/>
              <a:ext cx="366713" cy="757238"/>
            </a:xfrm>
            <a:custGeom>
              <a:avLst/>
              <a:gdLst>
                <a:gd name="T0" fmla="*/ 169 w 231"/>
                <a:gd name="T1" fmla="*/ 477 h 477"/>
                <a:gd name="T2" fmla="*/ 0 w 231"/>
                <a:gd name="T3" fmla="*/ 455 h 477"/>
                <a:gd name="T4" fmla="*/ 62 w 231"/>
                <a:gd name="T5" fmla="*/ 0 h 477"/>
                <a:gd name="T6" fmla="*/ 231 w 231"/>
                <a:gd name="T7" fmla="*/ 24 h 477"/>
                <a:gd name="T8" fmla="*/ 169 w 231"/>
                <a:gd name="T9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477">
                  <a:moveTo>
                    <a:pt x="169" y="477"/>
                  </a:moveTo>
                  <a:lnTo>
                    <a:pt x="0" y="455"/>
                  </a:lnTo>
                  <a:lnTo>
                    <a:pt x="62" y="0"/>
                  </a:lnTo>
                  <a:lnTo>
                    <a:pt x="231" y="24"/>
                  </a:lnTo>
                  <a:lnTo>
                    <a:pt x="169" y="477"/>
                  </a:lnTo>
                  <a:close/>
                </a:path>
              </a:pathLst>
            </a:custGeom>
            <a:solidFill>
              <a:srgbClr val="3DD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62"/>
            <p:cNvSpPr>
              <a:spLocks/>
            </p:cNvSpPr>
            <p:nvPr/>
          </p:nvSpPr>
          <p:spPr bwMode="auto">
            <a:xfrm>
              <a:off x="14760576" y="3259138"/>
              <a:ext cx="406400" cy="1042988"/>
            </a:xfrm>
            <a:custGeom>
              <a:avLst/>
              <a:gdLst>
                <a:gd name="T0" fmla="*/ 0 w 256"/>
                <a:gd name="T1" fmla="*/ 634 h 657"/>
                <a:gd name="T2" fmla="*/ 169 w 256"/>
                <a:gd name="T3" fmla="*/ 657 h 657"/>
                <a:gd name="T4" fmla="*/ 256 w 256"/>
                <a:gd name="T5" fmla="*/ 23 h 657"/>
                <a:gd name="T6" fmla="*/ 87 w 256"/>
                <a:gd name="T7" fmla="*/ 0 h 657"/>
                <a:gd name="T8" fmla="*/ 0 w 256"/>
                <a:gd name="T9" fmla="*/ 634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657">
                  <a:moveTo>
                    <a:pt x="0" y="634"/>
                  </a:moveTo>
                  <a:lnTo>
                    <a:pt x="169" y="657"/>
                  </a:lnTo>
                  <a:lnTo>
                    <a:pt x="256" y="23"/>
                  </a:lnTo>
                  <a:lnTo>
                    <a:pt x="87" y="0"/>
                  </a:lnTo>
                  <a:lnTo>
                    <a:pt x="0" y="634"/>
                  </a:lnTo>
                  <a:close/>
                </a:path>
              </a:pathLst>
            </a:custGeom>
            <a:solidFill>
              <a:srgbClr val="02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63"/>
            <p:cNvSpPr>
              <a:spLocks/>
            </p:cNvSpPr>
            <p:nvPr/>
          </p:nvSpPr>
          <p:spPr bwMode="auto">
            <a:xfrm>
              <a:off x="15028863" y="2827338"/>
              <a:ext cx="468313" cy="1511300"/>
            </a:xfrm>
            <a:custGeom>
              <a:avLst/>
              <a:gdLst>
                <a:gd name="T0" fmla="*/ 168 w 295"/>
                <a:gd name="T1" fmla="*/ 952 h 952"/>
                <a:gd name="T2" fmla="*/ 0 w 295"/>
                <a:gd name="T3" fmla="*/ 929 h 952"/>
                <a:gd name="T4" fmla="*/ 126 w 295"/>
                <a:gd name="T5" fmla="*/ 0 h 952"/>
                <a:gd name="T6" fmla="*/ 295 w 295"/>
                <a:gd name="T7" fmla="*/ 22 h 952"/>
                <a:gd name="T8" fmla="*/ 168 w 295"/>
                <a:gd name="T9" fmla="*/ 95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952">
                  <a:moveTo>
                    <a:pt x="168" y="952"/>
                  </a:moveTo>
                  <a:lnTo>
                    <a:pt x="0" y="929"/>
                  </a:lnTo>
                  <a:lnTo>
                    <a:pt x="126" y="0"/>
                  </a:lnTo>
                  <a:lnTo>
                    <a:pt x="295" y="22"/>
                  </a:lnTo>
                  <a:lnTo>
                    <a:pt x="168" y="952"/>
                  </a:lnTo>
                  <a:close/>
                </a:path>
              </a:pathLst>
            </a:custGeom>
            <a:solidFill>
              <a:srgbClr val="3DD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64"/>
            <p:cNvSpPr>
              <a:spLocks/>
            </p:cNvSpPr>
            <p:nvPr/>
          </p:nvSpPr>
          <p:spPr bwMode="auto">
            <a:xfrm>
              <a:off x="13957301" y="3941763"/>
              <a:ext cx="296863" cy="250825"/>
            </a:xfrm>
            <a:custGeom>
              <a:avLst/>
              <a:gdLst>
                <a:gd name="T0" fmla="*/ 169 w 187"/>
                <a:gd name="T1" fmla="*/ 158 h 158"/>
                <a:gd name="T2" fmla="*/ 0 w 187"/>
                <a:gd name="T3" fmla="*/ 135 h 158"/>
                <a:gd name="T4" fmla="*/ 20 w 187"/>
                <a:gd name="T5" fmla="*/ 0 h 158"/>
                <a:gd name="T6" fmla="*/ 187 w 187"/>
                <a:gd name="T7" fmla="*/ 22 h 158"/>
                <a:gd name="T8" fmla="*/ 169 w 187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58">
                  <a:moveTo>
                    <a:pt x="169" y="158"/>
                  </a:moveTo>
                  <a:lnTo>
                    <a:pt x="0" y="135"/>
                  </a:lnTo>
                  <a:lnTo>
                    <a:pt x="20" y="0"/>
                  </a:lnTo>
                  <a:lnTo>
                    <a:pt x="187" y="22"/>
                  </a:lnTo>
                  <a:lnTo>
                    <a:pt x="169" y="158"/>
                  </a:lnTo>
                  <a:close/>
                </a:path>
              </a:pathLst>
            </a:custGeom>
            <a:solidFill>
              <a:srgbClr val="3DD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65"/>
            <p:cNvSpPr>
              <a:spLocks/>
            </p:cNvSpPr>
            <p:nvPr/>
          </p:nvSpPr>
          <p:spPr bwMode="auto">
            <a:xfrm>
              <a:off x="13689013" y="4032251"/>
              <a:ext cx="279400" cy="123825"/>
            </a:xfrm>
            <a:custGeom>
              <a:avLst/>
              <a:gdLst>
                <a:gd name="T0" fmla="*/ 0 w 176"/>
                <a:gd name="T1" fmla="*/ 56 h 78"/>
                <a:gd name="T2" fmla="*/ 169 w 176"/>
                <a:gd name="T3" fmla="*/ 78 h 78"/>
                <a:gd name="T4" fmla="*/ 176 w 176"/>
                <a:gd name="T5" fmla="*/ 24 h 78"/>
                <a:gd name="T6" fmla="*/ 8 w 176"/>
                <a:gd name="T7" fmla="*/ 0 h 78"/>
                <a:gd name="T8" fmla="*/ 0 w 176"/>
                <a:gd name="T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78">
                  <a:moveTo>
                    <a:pt x="0" y="56"/>
                  </a:moveTo>
                  <a:lnTo>
                    <a:pt x="169" y="78"/>
                  </a:lnTo>
                  <a:lnTo>
                    <a:pt x="176" y="24"/>
                  </a:lnTo>
                  <a:lnTo>
                    <a:pt x="8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246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66"/>
            <p:cNvSpPr>
              <a:spLocks noChangeArrowheads="1"/>
            </p:cNvSpPr>
            <p:nvPr/>
          </p:nvSpPr>
          <p:spPr bwMode="auto">
            <a:xfrm>
              <a:off x="8742363" y="9861551"/>
              <a:ext cx="4044950" cy="633413"/>
            </a:xfrm>
            <a:prstGeom prst="rect">
              <a:avLst/>
            </a:prstGeom>
            <a:solidFill>
              <a:srgbClr val="1F5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67"/>
            <p:cNvSpPr>
              <a:spLocks noEditPoints="1"/>
            </p:cNvSpPr>
            <p:nvPr/>
          </p:nvSpPr>
          <p:spPr bwMode="auto">
            <a:xfrm>
              <a:off x="9691688" y="9861551"/>
              <a:ext cx="2173288" cy="633413"/>
            </a:xfrm>
            <a:custGeom>
              <a:avLst/>
              <a:gdLst>
                <a:gd name="T0" fmla="*/ 0 w 1369"/>
                <a:gd name="T1" fmla="*/ 0 h 399"/>
                <a:gd name="T2" fmla="*/ 86 w 1369"/>
                <a:gd name="T3" fmla="*/ 0 h 399"/>
                <a:gd name="T4" fmla="*/ 86 w 1369"/>
                <a:gd name="T5" fmla="*/ 399 h 399"/>
                <a:gd name="T6" fmla="*/ 0 w 1369"/>
                <a:gd name="T7" fmla="*/ 399 h 399"/>
                <a:gd name="T8" fmla="*/ 0 w 1369"/>
                <a:gd name="T9" fmla="*/ 0 h 399"/>
                <a:gd name="T10" fmla="*/ 919 w 1369"/>
                <a:gd name="T11" fmla="*/ 0 h 399"/>
                <a:gd name="T12" fmla="*/ 1004 w 1369"/>
                <a:gd name="T13" fmla="*/ 0 h 399"/>
                <a:gd name="T14" fmla="*/ 1004 w 1369"/>
                <a:gd name="T15" fmla="*/ 399 h 399"/>
                <a:gd name="T16" fmla="*/ 919 w 1369"/>
                <a:gd name="T17" fmla="*/ 399 h 399"/>
                <a:gd name="T18" fmla="*/ 919 w 1369"/>
                <a:gd name="T19" fmla="*/ 0 h 399"/>
                <a:gd name="T20" fmla="*/ 1099 w 1369"/>
                <a:gd name="T21" fmla="*/ 0 h 399"/>
                <a:gd name="T22" fmla="*/ 1187 w 1369"/>
                <a:gd name="T23" fmla="*/ 0 h 399"/>
                <a:gd name="T24" fmla="*/ 1187 w 1369"/>
                <a:gd name="T25" fmla="*/ 399 h 399"/>
                <a:gd name="T26" fmla="*/ 1099 w 1369"/>
                <a:gd name="T27" fmla="*/ 399 h 399"/>
                <a:gd name="T28" fmla="*/ 1099 w 1369"/>
                <a:gd name="T29" fmla="*/ 0 h 399"/>
                <a:gd name="T30" fmla="*/ 1282 w 1369"/>
                <a:gd name="T31" fmla="*/ 0 h 399"/>
                <a:gd name="T32" fmla="*/ 1369 w 1369"/>
                <a:gd name="T33" fmla="*/ 0 h 399"/>
                <a:gd name="T34" fmla="*/ 1369 w 1369"/>
                <a:gd name="T35" fmla="*/ 399 h 399"/>
                <a:gd name="T36" fmla="*/ 1282 w 1369"/>
                <a:gd name="T37" fmla="*/ 399 h 399"/>
                <a:gd name="T38" fmla="*/ 1282 w 1369"/>
                <a:gd name="T3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9" h="399">
                  <a:moveTo>
                    <a:pt x="0" y="0"/>
                  </a:moveTo>
                  <a:lnTo>
                    <a:pt x="86" y="0"/>
                  </a:lnTo>
                  <a:lnTo>
                    <a:pt x="86" y="399"/>
                  </a:lnTo>
                  <a:lnTo>
                    <a:pt x="0" y="399"/>
                  </a:lnTo>
                  <a:lnTo>
                    <a:pt x="0" y="0"/>
                  </a:lnTo>
                  <a:close/>
                  <a:moveTo>
                    <a:pt x="919" y="0"/>
                  </a:moveTo>
                  <a:lnTo>
                    <a:pt x="1004" y="0"/>
                  </a:lnTo>
                  <a:lnTo>
                    <a:pt x="1004" y="399"/>
                  </a:lnTo>
                  <a:lnTo>
                    <a:pt x="919" y="399"/>
                  </a:lnTo>
                  <a:lnTo>
                    <a:pt x="919" y="0"/>
                  </a:lnTo>
                  <a:close/>
                  <a:moveTo>
                    <a:pt x="1099" y="0"/>
                  </a:moveTo>
                  <a:lnTo>
                    <a:pt x="1187" y="0"/>
                  </a:lnTo>
                  <a:lnTo>
                    <a:pt x="1187" y="399"/>
                  </a:lnTo>
                  <a:lnTo>
                    <a:pt x="1099" y="399"/>
                  </a:lnTo>
                  <a:lnTo>
                    <a:pt x="1099" y="0"/>
                  </a:lnTo>
                  <a:close/>
                  <a:moveTo>
                    <a:pt x="1282" y="0"/>
                  </a:moveTo>
                  <a:lnTo>
                    <a:pt x="1369" y="0"/>
                  </a:lnTo>
                  <a:lnTo>
                    <a:pt x="1369" y="399"/>
                  </a:lnTo>
                  <a:lnTo>
                    <a:pt x="1282" y="399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168"/>
            <p:cNvSpPr>
              <a:spLocks noChangeArrowheads="1"/>
            </p:cNvSpPr>
            <p:nvPr/>
          </p:nvSpPr>
          <p:spPr bwMode="auto">
            <a:xfrm>
              <a:off x="8993188" y="10491788"/>
              <a:ext cx="3425825" cy="466725"/>
            </a:xfrm>
            <a:prstGeom prst="rect">
              <a:avLst/>
            </a:prstGeom>
            <a:solidFill>
              <a:srgbClr val="DE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69"/>
            <p:cNvSpPr>
              <a:spLocks noEditPoints="1"/>
            </p:cNvSpPr>
            <p:nvPr/>
          </p:nvSpPr>
          <p:spPr bwMode="auto">
            <a:xfrm>
              <a:off x="9334501" y="10491788"/>
              <a:ext cx="2576513" cy="474663"/>
            </a:xfrm>
            <a:custGeom>
              <a:avLst/>
              <a:gdLst>
                <a:gd name="T0" fmla="*/ 0 w 1623"/>
                <a:gd name="T1" fmla="*/ 0 h 299"/>
                <a:gd name="T2" fmla="*/ 89 w 1623"/>
                <a:gd name="T3" fmla="*/ 0 h 299"/>
                <a:gd name="T4" fmla="*/ 89 w 1623"/>
                <a:gd name="T5" fmla="*/ 299 h 299"/>
                <a:gd name="T6" fmla="*/ 0 w 1623"/>
                <a:gd name="T7" fmla="*/ 299 h 299"/>
                <a:gd name="T8" fmla="*/ 0 w 1623"/>
                <a:gd name="T9" fmla="*/ 0 h 299"/>
                <a:gd name="T10" fmla="*/ 1535 w 1623"/>
                <a:gd name="T11" fmla="*/ 0 h 299"/>
                <a:gd name="T12" fmla="*/ 1623 w 1623"/>
                <a:gd name="T13" fmla="*/ 0 h 299"/>
                <a:gd name="T14" fmla="*/ 1623 w 1623"/>
                <a:gd name="T15" fmla="*/ 294 h 299"/>
                <a:gd name="T16" fmla="*/ 1535 w 1623"/>
                <a:gd name="T17" fmla="*/ 294 h 299"/>
                <a:gd name="T18" fmla="*/ 1535 w 1623"/>
                <a:gd name="T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3" h="299">
                  <a:moveTo>
                    <a:pt x="0" y="0"/>
                  </a:moveTo>
                  <a:lnTo>
                    <a:pt x="89" y="0"/>
                  </a:lnTo>
                  <a:lnTo>
                    <a:pt x="89" y="299"/>
                  </a:lnTo>
                  <a:lnTo>
                    <a:pt x="0" y="299"/>
                  </a:lnTo>
                  <a:lnTo>
                    <a:pt x="0" y="0"/>
                  </a:lnTo>
                  <a:close/>
                  <a:moveTo>
                    <a:pt x="1535" y="0"/>
                  </a:moveTo>
                  <a:lnTo>
                    <a:pt x="1623" y="0"/>
                  </a:lnTo>
                  <a:lnTo>
                    <a:pt x="1623" y="294"/>
                  </a:lnTo>
                  <a:lnTo>
                    <a:pt x="1535" y="29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582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70"/>
            <p:cNvSpPr>
              <a:spLocks/>
            </p:cNvSpPr>
            <p:nvPr/>
          </p:nvSpPr>
          <p:spPr bwMode="auto">
            <a:xfrm>
              <a:off x="9032876" y="9082088"/>
              <a:ext cx="3054350" cy="784225"/>
            </a:xfrm>
            <a:custGeom>
              <a:avLst/>
              <a:gdLst>
                <a:gd name="T0" fmla="*/ 0 w 1924"/>
                <a:gd name="T1" fmla="*/ 0 h 494"/>
                <a:gd name="T2" fmla="*/ 1924 w 1924"/>
                <a:gd name="T3" fmla="*/ 0 h 494"/>
                <a:gd name="T4" fmla="*/ 1924 w 1924"/>
                <a:gd name="T5" fmla="*/ 87 h 494"/>
                <a:gd name="T6" fmla="*/ 95 w 1924"/>
                <a:gd name="T7" fmla="*/ 87 h 494"/>
                <a:gd name="T8" fmla="*/ 95 w 1924"/>
                <a:gd name="T9" fmla="*/ 405 h 494"/>
                <a:gd name="T10" fmla="*/ 1924 w 1924"/>
                <a:gd name="T11" fmla="*/ 405 h 494"/>
                <a:gd name="T12" fmla="*/ 1924 w 1924"/>
                <a:gd name="T13" fmla="*/ 494 h 494"/>
                <a:gd name="T14" fmla="*/ 0 w 1924"/>
                <a:gd name="T15" fmla="*/ 494 h 494"/>
                <a:gd name="T16" fmla="*/ 0 w 1924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4" h="494">
                  <a:moveTo>
                    <a:pt x="0" y="0"/>
                  </a:moveTo>
                  <a:lnTo>
                    <a:pt x="1924" y="0"/>
                  </a:lnTo>
                  <a:lnTo>
                    <a:pt x="1924" y="87"/>
                  </a:lnTo>
                  <a:lnTo>
                    <a:pt x="95" y="87"/>
                  </a:lnTo>
                  <a:lnTo>
                    <a:pt x="95" y="405"/>
                  </a:lnTo>
                  <a:lnTo>
                    <a:pt x="1924" y="405"/>
                  </a:lnTo>
                  <a:lnTo>
                    <a:pt x="1924" y="494"/>
                  </a:lnTo>
                  <a:lnTo>
                    <a:pt x="0" y="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2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171"/>
            <p:cNvSpPr>
              <a:spLocks noChangeArrowheads="1"/>
            </p:cNvSpPr>
            <p:nvPr/>
          </p:nvSpPr>
          <p:spPr bwMode="auto">
            <a:xfrm>
              <a:off x="9183688" y="9220201"/>
              <a:ext cx="2800350" cy="714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Rectangle 172"/>
            <p:cNvSpPr>
              <a:spLocks noChangeArrowheads="1"/>
            </p:cNvSpPr>
            <p:nvPr/>
          </p:nvSpPr>
          <p:spPr bwMode="auto">
            <a:xfrm>
              <a:off x="9183688" y="9291638"/>
              <a:ext cx="2800350" cy="7461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173"/>
            <p:cNvSpPr>
              <a:spLocks noChangeArrowheads="1"/>
            </p:cNvSpPr>
            <p:nvPr/>
          </p:nvSpPr>
          <p:spPr bwMode="auto">
            <a:xfrm>
              <a:off x="9183688" y="9437688"/>
              <a:ext cx="2800350" cy="714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74"/>
            <p:cNvSpPr>
              <a:spLocks noChangeArrowheads="1"/>
            </p:cNvSpPr>
            <p:nvPr/>
          </p:nvSpPr>
          <p:spPr bwMode="auto">
            <a:xfrm>
              <a:off x="9183688" y="9366251"/>
              <a:ext cx="2800350" cy="714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Rectangle 175"/>
            <p:cNvSpPr>
              <a:spLocks noChangeArrowheads="1"/>
            </p:cNvSpPr>
            <p:nvPr/>
          </p:nvSpPr>
          <p:spPr bwMode="auto">
            <a:xfrm>
              <a:off x="9183688" y="9509126"/>
              <a:ext cx="2800350" cy="73025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Rectangle 176"/>
            <p:cNvSpPr>
              <a:spLocks noChangeArrowheads="1"/>
            </p:cNvSpPr>
            <p:nvPr/>
          </p:nvSpPr>
          <p:spPr bwMode="auto">
            <a:xfrm>
              <a:off x="9183688" y="9582151"/>
              <a:ext cx="2800350" cy="714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77"/>
            <p:cNvSpPr>
              <a:spLocks noChangeArrowheads="1"/>
            </p:cNvSpPr>
            <p:nvPr/>
          </p:nvSpPr>
          <p:spPr bwMode="auto">
            <a:xfrm>
              <a:off x="9183688" y="9653588"/>
              <a:ext cx="2800350" cy="714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178"/>
            <p:cNvSpPr>
              <a:spLocks noChangeArrowheads="1"/>
            </p:cNvSpPr>
            <p:nvPr/>
          </p:nvSpPr>
          <p:spPr bwMode="auto">
            <a:xfrm>
              <a:off x="9556751" y="8842376"/>
              <a:ext cx="2695575" cy="239713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179"/>
            <p:cNvSpPr>
              <a:spLocks noChangeArrowheads="1"/>
            </p:cNvSpPr>
            <p:nvPr/>
          </p:nvSpPr>
          <p:spPr bwMode="auto">
            <a:xfrm>
              <a:off x="9829801" y="8937626"/>
              <a:ext cx="1927225" cy="60325"/>
            </a:xfrm>
            <a:prstGeom prst="rect">
              <a:avLst/>
            </a:prstGeom>
            <a:solidFill>
              <a:srgbClr val="21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80"/>
            <p:cNvSpPr>
              <a:spLocks noChangeArrowheads="1"/>
            </p:cNvSpPr>
            <p:nvPr/>
          </p:nvSpPr>
          <p:spPr bwMode="auto">
            <a:xfrm>
              <a:off x="11945938" y="8842376"/>
              <a:ext cx="153988" cy="239713"/>
            </a:xfrm>
            <a:prstGeom prst="rect">
              <a:avLst/>
            </a:prstGeom>
            <a:solidFill>
              <a:srgbClr val="21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181"/>
            <p:cNvSpPr>
              <a:spLocks noChangeArrowheads="1"/>
            </p:cNvSpPr>
            <p:nvPr/>
          </p:nvSpPr>
          <p:spPr bwMode="auto">
            <a:xfrm>
              <a:off x="8602663" y="8375651"/>
              <a:ext cx="3427413" cy="466725"/>
            </a:xfrm>
            <a:prstGeom prst="rect">
              <a:avLst/>
            </a:prstGeom>
            <a:solidFill>
              <a:srgbClr val="215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2"/>
            <p:cNvSpPr>
              <a:spLocks noEditPoints="1"/>
            </p:cNvSpPr>
            <p:nvPr/>
          </p:nvSpPr>
          <p:spPr bwMode="auto">
            <a:xfrm>
              <a:off x="8945563" y="8375651"/>
              <a:ext cx="2573338" cy="474663"/>
            </a:xfrm>
            <a:custGeom>
              <a:avLst/>
              <a:gdLst>
                <a:gd name="T0" fmla="*/ 0 w 1621"/>
                <a:gd name="T1" fmla="*/ 0 h 299"/>
                <a:gd name="T2" fmla="*/ 87 w 1621"/>
                <a:gd name="T3" fmla="*/ 0 h 299"/>
                <a:gd name="T4" fmla="*/ 87 w 1621"/>
                <a:gd name="T5" fmla="*/ 299 h 299"/>
                <a:gd name="T6" fmla="*/ 0 w 1621"/>
                <a:gd name="T7" fmla="*/ 299 h 299"/>
                <a:gd name="T8" fmla="*/ 0 w 1621"/>
                <a:gd name="T9" fmla="*/ 0 h 299"/>
                <a:gd name="T10" fmla="*/ 1535 w 1621"/>
                <a:gd name="T11" fmla="*/ 0 h 299"/>
                <a:gd name="T12" fmla="*/ 1621 w 1621"/>
                <a:gd name="T13" fmla="*/ 0 h 299"/>
                <a:gd name="T14" fmla="*/ 1621 w 1621"/>
                <a:gd name="T15" fmla="*/ 294 h 299"/>
                <a:gd name="T16" fmla="*/ 1535 w 1621"/>
                <a:gd name="T17" fmla="*/ 294 h 299"/>
                <a:gd name="T18" fmla="*/ 1535 w 1621"/>
                <a:gd name="T1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1" h="299">
                  <a:moveTo>
                    <a:pt x="0" y="0"/>
                  </a:moveTo>
                  <a:lnTo>
                    <a:pt x="87" y="0"/>
                  </a:lnTo>
                  <a:lnTo>
                    <a:pt x="87" y="299"/>
                  </a:lnTo>
                  <a:lnTo>
                    <a:pt x="0" y="299"/>
                  </a:lnTo>
                  <a:lnTo>
                    <a:pt x="0" y="0"/>
                  </a:lnTo>
                  <a:close/>
                  <a:moveTo>
                    <a:pt x="1535" y="0"/>
                  </a:moveTo>
                  <a:lnTo>
                    <a:pt x="1621" y="0"/>
                  </a:lnTo>
                  <a:lnTo>
                    <a:pt x="1621" y="294"/>
                  </a:lnTo>
                  <a:lnTo>
                    <a:pt x="1535" y="29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26A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83"/>
            <p:cNvSpPr>
              <a:spLocks noChangeArrowheads="1"/>
            </p:cNvSpPr>
            <p:nvPr/>
          </p:nvSpPr>
          <p:spPr bwMode="auto">
            <a:xfrm>
              <a:off x="9725026" y="8501063"/>
              <a:ext cx="1506538" cy="217488"/>
            </a:xfrm>
            <a:prstGeom prst="rect">
              <a:avLst/>
            </a:prstGeom>
            <a:solidFill>
              <a:srgbClr val="26A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184"/>
            <p:cNvSpPr>
              <a:spLocks noChangeArrowheads="1"/>
            </p:cNvSpPr>
            <p:nvPr/>
          </p:nvSpPr>
          <p:spPr bwMode="auto">
            <a:xfrm>
              <a:off x="8828088" y="7392988"/>
              <a:ext cx="3646488" cy="989013"/>
            </a:xfrm>
            <a:prstGeom prst="rect">
              <a:avLst/>
            </a:prstGeom>
            <a:solidFill>
              <a:srgbClr val="562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185"/>
            <p:cNvSpPr>
              <a:spLocks noChangeArrowheads="1"/>
            </p:cNvSpPr>
            <p:nvPr/>
          </p:nvSpPr>
          <p:spPr bwMode="auto">
            <a:xfrm>
              <a:off x="10220326" y="7392988"/>
              <a:ext cx="61913" cy="989013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186"/>
            <p:cNvSpPr>
              <a:spLocks noChangeArrowheads="1"/>
            </p:cNvSpPr>
            <p:nvPr/>
          </p:nvSpPr>
          <p:spPr bwMode="auto">
            <a:xfrm>
              <a:off x="9174163" y="7392988"/>
              <a:ext cx="82550" cy="989013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Rectangle 187"/>
            <p:cNvSpPr>
              <a:spLocks noChangeArrowheads="1"/>
            </p:cNvSpPr>
            <p:nvPr/>
          </p:nvSpPr>
          <p:spPr bwMode="auto">
            <a:xfrm>
              <a:off x="9277351" y="7392988"/>
              <a:ext cx="38100" cy="989013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188"/>
            <p:cNvSpPr>
              <a:spLocks noChangeArrowheads="1"/>
            </p:cNvSpPr>
            <p:nvPr/>
          </p:nvSpPr>
          <p:spPr bwMode="auto">
            <a:xfrm>
              <a:off x="11671301" y="7392988"/>
              <a:ext cx="84138" cy="989013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Rectangle 189"/>
            <p:cNvSpPr>
              <a:spLocks noChangeArrowheads="1"/>
            </p:cNvSpPr>
            <p:nvPr/>
          </p:nvSpPr>
          <p:spPr bwMode="auto">
            <a:xfrm>
              <a:off x="11774488" y="7392988"/>
              <a:ext cx="38100" cy="989013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90"/>
            <p:cNvSpPr>
              <a:spLocks/>
            </p:cNvSpPr>
            <p:nvPr/>
          </p:nvSpPr>
          <p:spPr bwMode="auto">
            <a:xfrm>
              <a:off x="9286876" y="6611938"/>
              <a:ext cx="3055938" cy="784225"/>
            </a:xfrm>
            <a:custGeom>
              <a:avLst/>
              <a:gdLst>
                <a:gd name="T0" fmla="*/ 1925 w 1925"/>
                <a:gd name="T1" fmla="*/ 0 h 494"/>
                <a:gd name="T2" fmla="*/ 0 w 1925"/>
                <a:gd name="T3" fmla="*/ 0 h 494"/>
                <a:gd name="T4" fmla="*/ 0 w 1925"/>
                <a:gd name="T5" fmla="*/ 89 h 494"/>
                <a:gd name="T6" fmla="*/ 1829 w 1925"/>
                <a:gd name="T7" fmla="*/ 89 h 494"/>
                <a:gd name="T8" fmla="*/ 1829 w 1925"/>
                <a:gd name="T9" fmla="*/ 405 h 494"/>
                <a:gd name="T10" fmla="*/ 0 w 1925"/>
                <a:gd name="T11" fmla="*/ 405 h 494"/>
                <a:gd name="T12" fmla="*/ 0 w 1925"/>
                <a:gd name="T13" fmla="*/ 494 h 494"/>
                <a:gd name="T14" fmla="*/ 1925 w 1925"/>
                <a:gd name="T15" fmla="*/ 494 h 494"/>
                <a:gd name="T16" fmla="*/ 1925 w 1925"/>
                <a:gd name="T17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5" h="494">
                  <a:moveTo>
                    <a:pt x="1925" y="0"/>
                  </a:moveTo>
                  <a:lnTo>
                    <a:pt x="0" y="0"/>
                  </a:lnTo>
                  <a:lnTo>
                    <a:pt x="0" y="89"/>
                  </a:lnTo>
                  <a:lnTo>
                    <a:pt x="1829" y="89"/>
                  </a:lnTo>
                  <a:lnTo>
                    <a:pt x="1829" y="405"/>
                  </a:lnTo>
                  <a:lnTo>
                    <a:pt x="0" y="405"/>
                  </a:lnTo>
                  <a:lnTo>
                    <a:pt x="0" y="494"/>
                  </a:lnTo>
                  <a:lnTo>
                    <a:pt x="1925" y="494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215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191"/>
            <p:cNvSpPr>
              <a:spLocks noChangeArrowheads="1"/>
            </p:cNvSpPr>
            <p:nvPr/>
          </p:nvSpPr>
          <p:spPr bwMode="auto">
            <a:xfrm>
              <a:off x="9390063" y="6753226"/>
              <a:ext cx="2800350" cy="714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Rectangle 192"/>
            <p:cNvSpPr>
              <a:spLocks noChangeArrowheads="1"/>
            </p:cNvSpPr>
            <p:nvPr/>
          </p:nvSpPr>
          <p:spPr bwMode="auto">
            <a:xfrm>
              <a:off x="9390063" y="6824663"/>
              <a:ext cx="2800350" cy="714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Rectangle 193"/>
            <p:cNvSpPr>
              <a:spLocks noChangeArrowheads="1"/>
            </p:cNvSpPr>
            <p:nvPr/>
          </p:nvSpPr>
          <p:spPr bwMode="auto">
            <a:xfrm>
              <a:off x="9390063" y="6967538"/>
              <a:ext cx="2800350" cy="73025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194"/>
            <p:cNvSpPr>
              <a:spLocks noChangeArrowheads="1"/>
            </p:cNvSpPr>
            <p:nvPr/>
          </p:nvSpPr>
          <p:spPr bwMode="auto">
            <a:xfrm>
              <a:off x="9390063" y="6896101"/>
              <a:ext cx="2800350" cy="714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195"/>
            <p:cNvSpPr>
              <a:spLocks noChangeArrowheads="1"/>
            </p:cNvSpPr>
            <p:nvPr/>
          </p:nvSpPr>
          <p:spPr bwMode="auto">
            <a:xfrm>
              <a:off x="9390063" y="7040563"/>
              <a:ext cx="2800350" cy="714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Rectangle 196"/>
            <p:cNvSpPr>
              <a:spLocks noChangeArrowheads="1"/>
            </p:cNvSpPr>
            <p:nvPr/>
          </p:nvSpPr>
          <p:spPr bwMode="auto">
            <a:xfrm>
              <a:off x="9390063" y="7112001"/>
              <a:ext cx="2800350" cy="7143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197"/>
            <p:cNvSpPr>
              <a:spLocks noChangeArrowheads="1"/>
            </p:cNvSpPr>
            <p:nvPr/>
          </p:nvSpPr>
          <p:spPr bwMode="auto">
            <a:xfrm>
              <a:off x="9390063" y="7183438"/>
              <a:ext cx="2800350" cy="71438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198"/>
            <p:cNvSpPr>
              <a:spLocks noChangeArrowheads="1"/>
            </p:cNvSpPr>
            <p:nvPr/>
          </p:nvSpPr>
          <p:spPr bwMode="auto">
            <a:xfrm>
              <a:off x="8650288" y="5980113"/>
              <a:ext cx="4046538" cy="633413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99"/>
            <p:cNvSpPr>
              <a:spLocks noEditPoints="1"/>
            </p:cNvSpPr>
            <p:nvPr/>
          </p:nvSpPr>
          <p:spPr bwMode="auto">
            <a:xfrm>
              <a:off x="9598026" y="5980113"/>
              <a:ext cx="2176463" cy="633413"/>
            </a:xfrm>
            <a:custGeom>
              <a:avLst/>
              <a:gdLst>
                <a:gd name="T0" fmla="*/ 0 w 1371"/>
                <a:gd name="T1" fmla="*/ 0 h 399"/>
                <a:gd name="T2" fmla="*/ 87 w 1371"/>
                <a:gd name="T3" fmla="*/ 0 h 399"/>
                <a:gd name="T4" fmla="*/ 87 w 1371"/>
                <a:gd name="T5" fmla="*/ 399 h 399"/>
                <a:gd name="T6" fmla="*/ 0 w 1371"/>
                <a:gd name="T7" fmla="*/ 399 h 399"/>
                <a:gd name="T8" fmla="*/ 0 w 1371"/>
                <a:gd name="T9" fmla="*/ 0 h 399"/>
                <a:gd name="T10" fmla="*/ 920 w 1371"/>
                <a:gd name="T11" fmla="*/ 0 h 399"/>
                <a:gd name="T12" fmla="*/ 1006 w 1371"/>
                <a:gd name="T13" fmla="*/ 0 h 399"/>
                <a:gd name="T14" fmla="*/ 1006 w 1371"/>
                <a:gd name="T15" fmla="*/ 399 h 399"/>
                <a:gd name="T16" fmla="*/ 920 w 1371"/>
                <a:gd name="T17" fmla="*/ 399 h 399"/>
                <a:gd name="T18" fmla="*/ 920 w 1371"/>
                <a:gd name="T19" fmla="*/ 0 h 399"/>
                <a:gd name="T20" fmla="*/ 1101 w 1371"/>
                <a:gd name="T21" fmla="*/ 0 h 399"/>
                <a:gd name="T22" fmla="*/ 1188 w 1371"/>
                <a:gd name="T23" fmla="*/ 0 h 399"/>
                <a:gd name="T24" fmla="*/ 1188 w 1371"/>
                <a:gd name="T25" fmla="*/ 399 h 399"/>
                <a:gd name="T26" fmla="*/ 1101 w 1371"/>
                <a:gd name="T27" fmla="*/ 399 h 399"/>
                <a:gd name="T28" fmla="*/ 1101 w 1371"/>
                <a:gd name="T29" fmla="*/ 0 h 399"/>
                <a:gd name="T30" fmla="*/ 1283 w 1371"/>
                <a:gd name="T31" fmla="*/ 0 h 399"/>
                <a:gd name="T32" fmla="*/ 1371 w 1371"/>
                <a:gd name="T33" fmla="*/ 0 h 399"/>
                <a:gd name="T34" fmla="*/ 1371 w 1371"/>
                <a:gd name="T35" fmla="*/ 399 h 399"/>
                <a:gd name="T36" fmla="*/ 1283 w 1371"/>
                <a:gd name="T37" fmla="*/ 399 h 399"/>
                <a:gd name="T38" fmla="*/ 1283 w 1371"/>
                <a:gd name="T3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1" h="399">
                  <a:moveTo>
                    <a:pt x="0" y="0"/>
                  </a:moveTo>
                  <a:lnTo>
                    <a:pt x="87" y="0"/>
                  </a:lnTo>
                  <a:lnTo>
                    <a:pt x="87" y="399"/>
                  </a:lnTo>
                  <a:lnTo>
                    <a:pt x="0" y="399"/>
                  </a:lnTo>
                  <a:lnTo>
                    <a:pt x="0" y="0"/>
                  </a:lnTo>
                  <a:close/>
                  <a:moveTo>
                    <a:pt x="920" y="0"/>
                  </a:moveTo>
                  <a:lnTo>
                    <a:pt x="1006" y="0"/>
                  </a:lnTo>
                  <a:lnTo>
                    <a:pt x="1006" y="399"/>
                  </a:lnTo>
                  <a:lnTo>
                    <a:pt x="920" y="399"/>
                  </a:lnTo>
                  <a:lnTo>
                    <a:pt x="920" y="0"/>
                  </a:lnTo>
                  <a:close/>
                  <a:moveTo>
                    <a:pt x="1101" y="0"/>
                  </a:moveTo>
                  <a:lnTo>
                    <a:pt x="1188" y="0"/>
                  </a:lnTo>
                  <a:lnTo>
                    <a:pt x="1188" y="399"/>
                  </a:lnTo>
                  <a:lnTo>
                    <a:pt x="1101" y="399"/>
                  </a:lnTo>
                  <a:lnTo>
                    <a:pt x="1101" y="0"/>
                  </a:lnTo>
                  <a:close/>
                  <a:moveTo>
                    <a:pt x="1283" y="0"/>
                  </a:moveTo>
                  <a:lnTo>
                    <a:pt x="1371" y="0"/>
                  </a:lnTo>
                  <a:lnTo>
                    <a:pt x="1371" y="399"/>
                  </a:lnTo>
                  <a:lnTo>
                    <a:pt x="1283" y="399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rgbClr val="562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200"/>
            <p:cNvSpPr>
              <a:spLocks noChangeArrowheads="1"/>
            </p:cNvSpPr>
            <p:nvPr/>
          </p:nvSpPr>
          <p:spPr bwMode="auto">
            <a:xfrm>
              <a:off x="8994776" y="5741988"/>
              <a:ext cx="2697163" cy="238125"/>
            </a:xfrm>
            <a:prstGeom prst="rect">
              <a:avLst/>
            </a:prstGeom>
            <a:solidFill>
              <a:srgbClr val="215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Rectangle 201"/>
            <p:cNvSpPr>
              <a:spLocks noChangeArrowheads="1"/>
            </p:cNvSpPr>
            <p:nvPr/>
          </p:nvSpPr>
          <p:spPr bwMode="auto">
            <a:xfrm>
              <a:off x="9267826" y="5837238"/>
              <a:ext cx="1927225" cy="61913"/>
            </a:xfrm>
            <a:prstGeom prst="rect">
              <a:avLst/>
            </a:prstGeom>
            <a:solidFill>
              <a:srgbClr val="21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Rectangle 202"/>
            <p:cNvSpPr>
              <a:spLocks noChangeArrowheads="1"/>
            </p:cNvSpPr>
            <p:nvPr/>
          </p:nvSpPr>
          <p:spPr bwMode="auto">
            <a:xfrm>
              <a:off x="11387138" y="5741988"/>
              <a:ext cx="150813" cy="238125"/>
            </a:xfrm>
            <a:prstGeom prst="rect">
              <a:avLst/>
            </a:prstGeom>
            <a:solidFill>
              <a:srgbClr val="21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203"/>
            <p:cNvSpPr>
              <a:spLocks noChangeArrowheads="1"/>
            </p:cNvSpPr>
            <p:nvPr/>
          </p:nvSpPr>
          <p:spPr bwMode="auto">
            <a:xfrm>
              <a:off x="9124951" y="5280026"/>
              <a:ext cx="3425825" cy="466725"/>
            </a:xfrm>
            <a:prstGeom prst="rect">
              <a:avLst/>
            </a:prstGeom>
            <a:solidFill>
              <a:srgbClr val="532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204"/>
            <p:cNvSpPr>
              <a:spLocks noEditPoints="1"/>
            </p:cNvSpPr>
            <p:nvPr/>
          </p:nvSpPr>
          <p:spPr bwMode="auto">
            <a:xfrm>
              <a:off x="9466263" y="5280026"/>
              <a:ext cx="2573338" cy="473075"/>
            </a:xfrm>
            <a:custGeom>
              <a:avLst/>
              <a:gdLst>
                <a:gd name="T0" fmla="*/ 0 w 1621"/>
                <a:gd name="T1" fmla="*/ 0 h 298"/>
                <a:gd name="T2" fmla="*/ 87 w 1621"/>
                <a:gd name="T3" fmla="*/ 0 h 298"/>
                <a:gd name="T4" fmla="*/ 87 w 1621"/>
                <a:gd name="T5" fmla="*/ 298 h 298"/>
                <a:gd name="T6" fmla="*/ 0 w 1621"/>
                <a:gd name="T7" fmla="*/ 298 h 298"/>
                <a:gd name="T8" fmla="*/ 0 w 1621"/>
                <a:gd name="T9" fmla="*/ 0 h 298"/>
                <a:gd name="T10" fmla="*/ 1535 w 1621"/>
                <a:gd name="T11" fmla="*/ 0 h 298"/>
                <a:gd name="T12" fmla="*/ 1621 w 1621"/>
                <a:gd name="T13" fmla="*/ 0 h 298"/>
                <a:gd name="T14" fmla="*/ 1621 w 1621"/>
                <a:gd name="T15" fmla="*/ 294 h 298"/>
                <a:gd name="T16" fmla="*/ 1535 w 1621"/>
                <a:gd name="T17" fmla="*/ 294 h 298"/>
                <a:gd name="T18" fmla="*/ 1535 w 1621"/>
                <a:gd name="T1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21" h="298">
                  <a:moveTo>
                    <a:pt x="0" y="0"/>
                  </a:moveTo>
                  <a:lnTo>
                    <a:pt x="87" y="0"/>
                  </a:lnTo>
                  <a:lnTo>
                    <a:pt x="87" y="298"/>
                  </a:lnTo>
                  <a:lnTo>
                    <a:pt x="0" y="298"/>
                  </a:lnTo>
                  <a:lnTo>
                    <a:pt x="0" y="0"/>
                  </a:lnTo>
                  <a:close/>
                  <a:moveTo>
                    <a:pt x="1535" y="0"/>
                  </a:moveTo>
                  <a:lnTo>
                    <a:pt x="1621" y="0"/>
                  </a:lnTo>
                  <a:lnTo>
                    <a:pt x="1621" y="294"/>
                  </a:lnTo>
                  <a:lnTo>
                    <a:pt x="1535" y="294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86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205"/>
            <p:cNvSpPr>
              <a:spLocks noChangeArrowheads="1"/>
            </p:cNvSpPr>
            <p:nvPr/>
          </p:nvSpPr>
          <p:spPr bwMode="auto">
            <a:xfrm>
              <a:off x="10245726" y="5402263"/>
              <a:ext cx="1506538" cy="222250"/>
            </a:xfrm>
            <a:prstGeom prst="rect">
              <a:avLst/>
            </a:prstGeom>
            <a:solidFill>
              <a:srgbClr val="86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206"/>
            <p:cNvSpPr>
              <a:spLocks noChangeArrowheads="1"/>
            </p:cNvSpPr>
            <p:nvPr/>
          </p:nvSpPr>
          <p:spPr bwMode="auto">
            <a:xfrm>
              <a:off x="8723313" y="4651376"/>
              <a:ext cx="4044950" cy="633413"/>
            </a:xfrm>
            <a:prstGeom prst="rect">
              <a:avLst/>
            </a:prstGeom>
            <a:solidFill>
              <a:srgbClr val="C300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207"/>
            <p:cNvSpPr>
              <a:spLocks noEditPoints="1"/>
            </p:cNvSpPr>
            <p:nvPr/>
          </p:nvSpPr>
          <p:spPr bwMode="auto">
            <a:xfrm>
              <a:off x="9645651" y="4651376"/>
              <a:ext cx="2176463" cy="633413"/>
            </a:xfrm>
            <a:custGeom>
              <a:avLst/>
              <a:gdLst>
                <a:gd name="T0" fmla="*/ 1371 w 1371"/>
                <a:gd name="T1" fmla="*/ 0 h 399"/>
                <a:gd name="T2" fmla="*/ 1283 w 1371"/>
                <a:gd name="T3" fmla="*/ 0 h 399"/>
                <a:gd name="T4" fmla="*/ 1283 w 1371"/>
                <a:gd name="T5" fmla="*/ 399 h 399"/>
                <a:gd name="T6" fmla="*/ 1371 w 1371"/>
                <a:gd name="T7" fmla="*/ 399 h 399"/>
                <a:gd name="T8" fmla="*/ 1371 w 1371"/>
                <a:gd name="T9" fmla="*/ 0 h 399"/>
                <a:gd name="T10" fmla="*/ 450 w 1371"/>
                <a:gd name="T11" fmla="*/ 0 h 399"/>
                <a:gd name="T12" fmla="*/ 365 w 1371"/>
                <a:gd name="T13" fmla="*/ 0 h 399"/>
                <a:gd name="T14" fmla="*/ 365 w 1371"/>
                <a:gd name="T15" fmla="*/ 399 h 399"/>
                <a:gd name="T16" fmla="*/ 450 w 1371"/>
                <a:gd name="T17" fmla="*/ 399 h 399"/>
                <a:gd name="T18" fmla="*/ 450 w 1371"/>
                <a:gd name="T19" fmla="*/ 0 h 399"/>
                <a:gd name="T20" fmla="*/ 268 w 1371"/>
                <a:gd name="T21" fmla="*/ 0 h 399"/>
                <a:gd name="T22" fmla="*/ 182 w 1371"/>
                <a:gd name="T23" fmla="*/ 0 h 399"/>
                <a:gd name="T24" fmla="*/ 182 w 1371"/>
                <a:gd name="T25" fmla="*/ 399 h 399"/>
                <a:gd name="T26" fmla="*/ 268 w 1371"/>
                <a:gd name="T27" fmla="*/ 399 h 399"/>
                <a:gd name="T28" fmla="*/ 268 w 1371"/>
                <a:gd name="T29" fmla="*/ 0 h 399"/>
                <a:gd name="T30" fmla="*/ 87 w 1371"/>
                <a:gd name="T31" fmla="*/ 0 h 399"/>
                <a:gd name="T32" fmla="*/ 0 w 1371"/>
                <a:gd name="T33" fmla="*/ 0 h 399"/>
                <a:gd name="T34" fmla="*/ 0 w 1371"/>
                <a:gd name="T35" fmla="*/ 399 h 399"/>
                <a:gd name="T36" fmla="*/ 87 w 1371"/>
                <a:gd name="T37" fmla="*/ 399 h 399"/>
                <a:gd name="T38" fmla="*/ 87 w 1371"/>
                <a:gd name="T39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71" h="399">
                  <a:moveTo>
                    <a:pt x="1371" y="0"/>
                  </a:moveTo>
                  <a:lnTo>
                    <a:pt x="1283" y="0"/>
                  </a:lnTo>
                  <a:lnTo>
                    <a:pt x="1283" y="399"/>
                  </a:lnTo>
                  <a:lnTo>
                    <a:pt x="1371" y="399"/>
                  </a:lnTo>
                  <a:lnTo>
                    <a:pt x="1371" y="0"/>
                  </a:lnTo>
                  <a:close/>
                  <a:moveTo>
                    <a:pt x="450" y="0"/>
                  </a:moveTo>
                  <a:lnTo>
                    <a:pt x="365" y="0"/>
                  </a:lnTo>
                  <a:lnTo>
                    <a:pt x="365" y="399"/>
                  </a:lnTo>
                  <a:lnTo>
                    <a:pt x="450" y="399"/>
                  </a:lnTo>
                  <a:lnTo>
                    <a:pt x="450" y="0"/>
                  </a:lnTo>
                  <a:close/>
                  <a:moveTo>
                    <a:pt x="268" y="0"/>
                  </a:moveTo>
                  <a:lnTo>
                    <a:pt x="182" y="0"/>
                  </a:lnTo>
                  <a:lnTo>
                    <a:pt x="182" y="399"/>
                  </a:lnTo>
                  <a:lnTo>
                    <a:pt x="268" y="399"/>
                  </a:lnTo>
                  <a:lnTo>
                    <a:pt x="268" y="0"/>
                  </a:lnTo>
                  <a:close/>
                  <a:moveTo>
                    <a:pt x="87" y="0"/>
                  </a:moveTo>
                  <a:lnTo>
                    <a:pt x="0" y="0"/>
                  </a:lnTo>
                  <a:lnTo>
                    <a:pt x="0" y="399"/>
                  </a:lnTo>
                  <a:lnTo>
                    <a:pt x="87" y="39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5100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208"/>
            <p:cNvSpPr>
              <a:spLocks/>
            </p:cNvSpPr>
            <p:nvPr/>
          </p:nvSpPr>
          <p:spPr bwMode="auto">
            <a:xfrm>
              <a:off x="12347576" y="6599238"/>
              <a:ext cx="1647825" cy="2073275"/>
            </a:xfrm>
            <a:custGeom>
              <a:avLst/>
              <a:gdLst>
                <a:gd name="T0" fmla="*/ 612 w 1038"/>
                <a:gd name="T1" fmla="*/ 1306 h 1306"/>
                <a:gd name="T2" fmla="*/ 0 w 1038"/>
                <a:gd name="T3" fmla="*/ 246 h 1306"/>
                <a:gd name="T4" fmla="*/ 77 w 1038"/>
                <a:gd name="T5" fmla="*/ 202 h 1306"/>
                <a:gd name="T6" fmla="*/ 658 w 1038"/>
                <a:gd name="T7" fmla="*/ 1208 h 1306"/>
                <a:gd name="T8" fmla="*/ 931 w 1038"/>
                <a:gd name="T9" fmla="*/ 1052 h 1306"/>
                <a:gd name="T10" fmla="*/ 350 w 1038"/>
                <a:gd name="T11" fmla="*/ 44 h 1306"/>
                <a:gd name="T12" fmla="*/ 426 w 1038"/>
                <a:gd name="T13" fmla="*/ 0 h 1306"/>
                <a:gd name="T14" fmla="*/ 1038 w 1038"/>
                <a:gd name="T15" fmla="*/ 1059 h 1306"/>
                <a:gd name="T16" fmla="*/ 612 w 1038"/>
                <a:gd name="T17" fmla="*/ 1306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8" h="1306">
                  <a:moveTo>
                    <a:pt x="612" y="1306"/>
                  </a:moveTo>
                  <a:lnTo>
                    <a:pt x="0" y="246"/>
                  </a:lnTo>
                  <a:lnTo>
                    <a:pt x="77" y="202"/>
                  </a:lnTo>
                  <a:lnTo>
                    <a:pt x="658" y="1208"/>
                  </a:lnTo>
                  <a:lnTo>
                    <a:pt x="931" y="1052"/>
                  </a:lnTo>
                  <a:lnTo>
                    <a:pt x="350" y="44"/>
                  </a:lnTo>
                  <a:lnTo>
                    <a:pt x="426" y="0"/>
                  </a:lnTo>
                  <a:lnTo>
                    <a:pt x="1038" y="1059"/>
                  </a:lnTo>
                  <a:lnTo>
                    <a:pt x="612" y="1306"/>
                  </a:lnTo>
                  <a:close/>
                </a:path>
              </a:pathLst>
            </a:custGeom>
            <a:solidFill>
              <a:srgbClr val="C91A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209"/>
            <p:cNvSpPr>
              <a:spLocks/>
            </p:cNvSpPr>
            <p:nvPr/>
          </p:nvSpPr>
          <p:spPr bwMode="auto">
            <a:xfrm>
              <a:off x="12503151" y="6948488"/>
              <a:ext cx="938213" cy="1568450"/>
            </a:xfrm>
            <a:custGeom>
              <a:avLst/>
              <a:gdLst>
                <a:gd name="T0" fmla="*/ 0 w 591"/>
                <a:gd name="T1" fmla="*/ 18 h 988"/>
                <a:gd name="T2" fmla="*/ 560 w 591"/>
                <a:gd name="T3" fmla="*/ 988 h 988"/>
                <a:gd name="T4" fmla="*/ 591 w 591"/>
                <a:gd name="T5" fmla="*/ 972 h 988"/>
                <a:gd name="T6" fmla="*/ 30 w 591"/>
                <a:gd name="T7" fmla="*/ 0 h 988"/>
                <a:gd name="T8" fmla="*/ 0 w 591"/>
                <a:gd name="T9" fmla="*/ 1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988">
                  <a:moveTo>
                    <a:pt x="0" y="18"/>
                  </a:moveTo>
                  <a:lnTo>
                    <a:pt x="560" y="988"/>
                  </a:lnTo>
                  <a:lnTo>
                    <a:pt x="591" y="972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210"/>
            <p:cNvSpPr>
              <a:spLocks/>
            </p:cNvSpPr>
            <p:nvPr/>
          </p:nvSpPr>
          <p:spPr bwMode="auto">
            <a:xfrm>
              <a:off x="12550776" y="6919913"/>
              <a:ext cx="938213" cy="1571625"/>
            </a:xfrm>
            <a:custGeom>
              <a:avLst/>
              <a:gdLst>
                <a:gd name="T0" fmla="*/ 30 w 591"/>
                <a:gd name="T1" fmla="*/ 0 h 990"/>
                <a:gd name="T2" fmla="*/ 591 w 591"/>
                <a:gd name="T3" fmla="*/ 972 h 990"/>
                <a:gd name="T4" fmla="*/ 561 w 591"/>
                <a:gd name="T5" fmla="*/ 990 h 990"/>
                <a:gd name="T6" fmla="*/ 0 w 591"/>
                <a:gd name="T7" fmla="*/ 18 h 990"/>
                <a:gd name="T8" fmla="*/ 30 w 591"/>
                <a:gd name="T9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990">
                  <a:moveTo>
                    <a:pt x="30" y="0"/>
                  </a:moveTo>
                  <a:lnTo>
                    <a:pt x="591" y="972"/>
                  </a:lnTo>
                  <a:lnTo>
                    <a:pt x="561" y="990"/>
                  </a:lnTo>
                  <a:lnTo>
                    <a:pt x="0" y="1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211"/>
            <p:cNvSpPr>
              <a:spLocks/>
            </p:cNvSpPr>
            <p:nvPr/>
          </p:nvSpPr>
          <p:spPr bwMode="auto">
            <a:xfrm>
              <a:off x="12646026" y="6865938"/>
              <a:ext cx="938213" cy="1568450"/>
            </a:xfrm>
            <a:custGeom>
              <a:avLst/>
              <a:gdLst>
                <a:gd name="T0" fmla="*/ 31 w 591"/>
                <a:gd name="T1" fmla="*/ 0 h 988"/>
                <a:gd name="T2" fmla="*/ 591 w 591"/>
                <a:gd name="T3" fmla="*/ 971 h 988"/>
                <a:gd name="T4" fmla="*/ 561 w 591"/>
                <a:gd name="T5" fmla="*/ 988 h 988"/>
                <a:gd name="T6" fmla="*/ 0 w 591"/>
                <a:gd name="T7" fmla="*/ 18 h 988"/>
                <a:gd name="T8" fmla="*/ 31 w 591"/>
                <a:gd name="T9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988">
                  <a:moveTo>
                    <a:pt x="31" y="0"/>
                  </a:moveTo>
                  <a:lnTo>
                    <a:pt x="591" y="971"/>
                  </a:lnTo>
                  <a:lnTo>
                    <a:pt x="561" y="988"/>
                  </a:lnTo>
                  <a:lnTo>
                    <a:pt x="0" y="1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2"/>
            <p:cNvSpPr>
              <a:spLocks/>
            </p:cNvSpPr>
            <p:nvPr/>
          </p:nvSpPr>
          <p:spPr bwMode="auto">
            <a:xfrm>
              <a:off x="12598401" y="6894513"/>
              <a:ext cx="938213" cy="1568450"/>
            </a:xfrm>
            <a:custGeom>
              <a:avLst/>
              <a:gdLst>
                <a:gd name="T0" fmla="*/ 0 w 591"/>
                <a:gd name="T1" fmla="*/ 16 h 988"/>
                <a:gd name="T2" fmla="*/ 561 w 591"/>
                <a:gd name="T3" fmla="*/ 988 h 988"/>
                <a:gd name="T4" fmla="*/ 591 w 591"/>
                <a:gd name="T5" fmla="*/ 970 h 988"/>
                <a:gd name="T6" fmla="*/ 30 w 591"/>
                <a:gd name="T7" fmla="*/ 0 h 988"/>
                <a:gd name="T8" fmla="*/ 0 w 591"/>
                <a:gd name="T9" fmla="*/ 16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988">
                  <a:moveTo>
                    <a:pt x="0" y="16"/>
                  </a:moveTo>
                  <a:lnTo>
                    <a:pt x="561" y="988"/>
                  </a:lnTo>
                  <a:lnTo>
                    <a:pt x="591" y="970"/>
                  </a:lnTo>
                  <a:lnTo>
                    <a:pt x="3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213"/>
            <p:cNvSpPr>
              <a:spLocks/>
            </p:cNvSpPr>
            <p:nvPr/>
          </p:nvSpPr>
          <p:spPr bwMode="auto">
            <a:xfrm>
              <a:off x="12695238" y="6837363"/>
              <a:ext cx="939800" cy="1570038"/>
            </a:xfrm>
            <a:custGeom>
              <a:avLst/>
              <a:gdLst>
                <a:gd name="T0" fmla="*/ 0 w 592"/>
                <a:gd name="T1" fmla="*/ 18 h 989"/>
                <a:gd name="T2" fmla="*/ 560 w 592"/>
                <a:gd name="T3" fmla="*/ 989 h 989"/>
                <a:gd name="T4" fmla="*/ 592 w 592"/>
                <a:gd name="T5" fmla="*/ 971 h 989"/>
                <a:gd name="T6" fmla="*/ 30 w 592"/>
                <a:gd name="T7" fmla="*/ 0 h 989"/>
                <a:gd name="T8" fmla="*/ 0 w 592"/>
                <a:gd name="T9" fmla="*/ 18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989">
                  <a:moveTo>
                    <a:pt x="0" y="18"/>
                  </a:moveTo>
                  <a:lnTo>
                    <a:pt x="560" y="989"/>
                  </a:lnTo>
                  <a:lnTo>
                    <a:pt x="592" y="971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4"/>
            <p:cNvSpPr>
              <a:spLocks/>
            </p:cNvSpPr>
            <p:nvPr/>
          </p:nvSpPr>
          <p:spPr bwMode="auto">
            <a:xfrm>
              <a:off x="12742863" y="6810376"/>
              <a:ext cx="939800" cy="1568450"/>
            </a:xfrm>
            <a:custGeom>
              <a:avLst/>
              <a:gdLst>
                <a:gd name="T0" fmla="*/ 30 w 592"/>
                <a:gd name="T1" fmla="*/ 0 h 988"/>
                <a:gd name="T2" fmla="*/ 592 w 592"/>
                <a:gd name="T3" fmla="*/ 971 h 988"/>
                <a:gd name="T4" fmla="*/ 562 w 592"/>
                <a:gd name="T5" fmla="*/ 988 h 988"/>
                <a:gd name="T6" fmla="*/ 0 w 592"/>
                <a:gd name="T7" fmla="*/ 17 h 988"/>
                <a:gd name="T8" fmla="*/ 30 w 592"/>
                <a:gd name="T9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988">
                  <a:moveTo>
                    <a:pt x="30" y="0"/>
                  </a:moveTo>
                  <a:lnTo>
                    <a:pt x="592" y="971"/>
                  </a:lnTo>
                  <a:lnTo>
                    <a:pt x="562" y="988"/>
                  </a:lnTo>
                  <a:lnTo>
                    <a:pt x="0" y="1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5"/>
            <p:cNvSpPr>
              <a:spLocks/>
            </p:cNvSpPr>
            <p:nvPr/>
          </p:nvSpPr>
          <p:spPr bwMode="auto">
            <a:xfrm>
              <a:off x="12790488" y="6781801"/>
              <a:ext cx="939800" cy="1570038"/>
            </a:xfrm>
            <a:custGeom>
              <a:avLst/>
              <a:gdLst>
                <a:gd name="T0" fmla="*/ 0 w 592"/>
                <a:gd name="T1" fmla="*/ 18 h 989"/>
                <a:gd name="T2" fmla="*/ 562 w 592"/>
                <a:gd name="T3" fmla="*/ 989 h 989"/>
                <a:gd name="T4" fmla="*/ 592 w 592"/>
                <a:gd name="T5" fmla="*/ 971 h 989"/>
                <a:gd name="T6" fmla="*/ 31 w 592"/>
                <a:gd name="T7" fmla="*/ 0 h 989"/>
                <a:gd name="T8" fmla="*/ 0 w 592"/>
                <a:gd name="T9" fmla="*/ 18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989">
                  <a:moveTo>
                    <a:pt x="0" y="18"/>
                  </a:moveTo>
                  <a:lnTo>
                    <a:pt x="562" y="989"/>
                  </a:lnTo>
                  <a:lnTo>
                    <a:pt x="592" y="971"/>
                  </a:lnTo>
                  <a:lnTo>
                    <a:pt x="31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6"/>
            <p:cNvSpPr>
              <a:spLocks/>
            </p:cNvSpPr>
            <p:nvPr/>
          </p:nvSpPr>
          <p:spPr bwMode="auto">
            <a:xfrm>
              <a:off x="12888913" y="6726238"/>
              <a:ext cx="936625" cy="1568450"/>
            </a:xfrm>
            <a:custGeom>
              <a:avLst/>
              <a:gdLst>
                <a:gd name="T0" fmla="*/ 0 w 590"/>
                <a:gd name="T1" fmla="*/ 18 h 988"/>
                <a:gd name="T2" fmla="*/ 560 w 590"/>
                <a:gd name="T3" fmla="*/ 988 h 988"/>
                <a:gd name="T4" fmla="*/ 590 w 590"/>
                <a:gd name="T5" fmla="*/ 972 h 988"/>
                <a:gd name="T6" fmla="*/ 30 w 590"/>
                <a:gd name="T7" fmla="*/ 0 h 988"/>
                <a:gd name="T8" fmla="*/ 0 w 590"/>
                <a:gd name="T9" fmla="*/ 18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988">
                  <a:moveTo>
                    <a:pt x="0" y="18"/>
                  </a:moveTo>
                  <a:lnTo>
                    <a:pt x="560" y="988"/>
                  </a:lnTo>
                  <a:lnTo>
                    <a:pt x="590" y="972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7"/>
            <p:cNvSpPr>
              <a:spLocks/>
            </p:cNvSpPr>
            <p:nvPr/>
          </p:nvSpPr>
          <p:spPr bwMode="auto">
            <a:xfrm>
              <a:off x="12839701" y="6754813"/>
              <a:ext cx="938213" cy="1568450"/>
            </a:xfrm>
            <a:custGeom>
              <a:avLst/>
              <a:gdLst>
                <a:gd name="T0" fmla="*/ 31 w 591"/>
                <a:gd name="T1" fmla="*/ 0 h 988"/>
                <a:gd name="T2" fmla="*/ 591 w 591"/>
                <a:gd name="T3" fmla="*/ 970 h 988"/>
                <a:gd name="T4" fmla="*/ 561 w 591"/>
                <a:gd name="T5" fmla="*/ 988 h 988"/>
                <a:gd name="T6" fmla="*/ 0 w 591"/>
                <a:gd name="T7" fmla="*/ 17 h 988"/>
                <a:gd name="T8" fmla="*/ 31 w 591"/>
                <a:gd name="T9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988">
                  <a:moveTo>
                    <a:pt x="31" y="0"/>
                  </a:moveTo>
                  <a:lnTo>
                    <a:pt x="591" y="970"/>
                  </a:lnTo>
                  <a:lnTo>
                    <a:pt x="561" y="988"/>
                  </a:lnTo>
                  <a:lnTo>
                    <a:pt x="0" y="1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218"/>
            <p:cNvSpPr>
              <a:spLocks noChangeArrowheads="1"/>
            </p:cNvSpPr>
            <p:nvPr/>
          </p:nvSpPr>
          <p:spPr bwMode="auto">
            <a:xfrm>
              <a:off x="14787563" y="9120188"/>
              <a:ext cx="384175" cy="1922463"/>
            </a:xfrm>
            <a:prstGeom prst="rect">
              <a:avLst/>
            </a:prstGeom>
            <a:solidFill>
              <a:srgbClr val="2157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Freeform 219"/>
            <p:cNvSpPr>
              <a:spLocks/>
            </p:cNvSpPr>
            <p:nvPr/>
          </p:nvSpPr>
          <p:spPr bwMode="auto">
            <a:xfrm>
              <a:off x="15181263" y="9752013"/>
              <a:ext cx="920750" cy="1290638"/>
            </a:xfrm>
            <a:custGeom>
              <a:avLst/>
              <a:gdLst>
                <a:gd name="T0" fmla="*/ 191 w 580"/>
                <a:gd name="T1" fmla="*/ 0 h 813"/>
                <a:gd name="T2" fmla="*/ 0 w 580"/>
                <a:gd name="T3" fmla="*/ 82 h 813"/>
                <a:gd name="T4" fmla="*/ 389 w 580"/>
                <a:gd name="T5" fmla="*/ 813 h 813"/>
                <a:gd name="T6" fmla="*/ 580 w 580"/>
                <a:gd name="T7" fmla="*/ 730 h 813"/>
                <a:gd name="T8" fmla="*/ 191 w 580"/>
                <a:gd name="T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813">
                  <a:moveTo>
                    <a:pt x="191" y="0"/>
                  </a:moveTo>
                  <a:lnTo>
                    <a:pt x="0" y="82"/>
                  </a:lnTo>
                  <a:lnTo>
                    <a:pt x="389" y="813"/>
                  </a:lnTo>
                  <a:lnTo>
                    <a:pt x="580" y="73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Rectangle 220"/>
            <p:cNvSpPr>
              <a:spLocks noChangeArrowheads="1"/>
            </p:cNvSpPr>
            <p:nvPr/>
          </p:nvSpPr>
          <p:spPr bwMode="auto">
            <a:xfrm>
              <a:off x="13163551" y="8685213"/>
              <a:ext cx="1100138" cy="2357438"/>
            </a:xfrm>
            <a:prstGeom prst="rect">
              <a:avLst/>
            </a:prstGeom>
            <a:solidFill>
              <a:srgbClr val="562C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Rectangle 221"/>
            <p:cNvSpPr>
              <a:spLocks noChangeArrowheads="1"/>
            </p:cNvSpPr>
            <p:nvPr/>
          </p:nvSpPr>
          <p:spPr bwMode="auto">
            <a:xfrm>
              <a:off x="13163551" y="9586913"/>
              <a:ext cx="1100138" cy="554038"/>
            </a:xfrm>
            <a:prstGeom prst="rect">
              <a:avLst/>
            </a:prstGeom>
            <a:solidFill>
              <a:srgbClr val="86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Rectangle 222"/>
            <p:cNvSpPr>
              <a:spLocks noChangeArrowheads="1"/>
            </p:cNvSpPr>
            <p:nvPr/>
          </p:nvSpPr>
          <p:spPr bwMode="auto">
            <a:xfrm>
              <a:off x="13163551" y="9239251"/>
              <a:ext cx="1100138" cy="173038"/>
            </a:xfrm>
            <a:prstGeom prst="rect">
              <a:avLst/>
            </a:prstGeom>
            <a:solidFill>
              <a:srgbClr val="86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Rectangle 223"/>
            <p:cNvSpPr>
              <a:spLocks noChangeArrowheads="1"/>
            </p:cNvSpPr>
            <p:nvPr/>
          </p:nvSpPr>
          <p:spPr bwMode="auto">
            <a:xfrm>
              <a:off x="13163551" y="10344151"/>
              <a:ext cx="1100138" cy="173038"/>
            </a:xfrm>
            <a:prstGeom prst="rect">
              <a:avLst/>
            </a:prstGeom>
            <a:solidFill>
              <a:srgbClr val="866B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Rectangle 224"/>
            <p:cNvSpPr>
              <a:spLocks noChangeArrowheads="1"/>
            </p:cNvSpPr>
            <p:nvPr/>
          </p:nvSpPr>
          <p:spPr bwMode="auto">
            <a:xfrm>
              <a:off x="12352338" y="8890001"/>
              <a:ext cx="811213" cy="2152650"/>
            </a:xfrm>
            <a:prstGeom prst="rect">
              <a:avLst/>
            </a:prstGeom>
            <a:solidFill>
              <a:srgbClr val="3C46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Rectangle 225"/>
            <p:cNvSpPr>
              <a:spLocks noChangeArrowheads="1"/>
            </p:cNvSpPr>
            <p:nvPr/>
          </p:nvSpPr>
          <p:spPr bwMode="auto">
            <a:xfrm>
              <a:off x="12577763" y="9167813"/>
              <a:ext cx="358775" cy="1597025"/>
            </a:xfrm>
            <a:prstGeom prst="rect">
              <a:avLst/>
            </a:prstGeom>
            <a:solidFill>
              <a:srgbClr val="21A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Rectangle 226"/>
            <p:cNvSpPr>
              <a:spLocks noChangeArrowheads="1"/>
            </p:cNvSpPr>
            <p:nvPr/>
          </p:nvSpPr>
          <p:spPr bwMode="auto">
            <a:xfrm>
              <a:off x="14263688" y="8963026"/>
              <a:ext cx="506413" cy="2079625"/>
            </a:xfrm>
            <a:prstGeom prst="rect">
              <a:avLst/>
            </a:prstGeom>
            <a:solidFill>
              <a:srgbClr val="C300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Rectangle 227"/>
            <p:cNvSpPr>
              <a:spLocks noChangeArrowheads="1"/>
            </p:cNvSpPr>
            <p:nvPr/>
          </p:nvSpPr>
          <p:spPr bwMode="auto">
            <a:xfrm>
              <a:off x="14263688" y="9280526"/>
              <a:ext cx="506413" cy="1446213"/>
            </a:xfrm>
            <a:prstGeom prst="rect">
              <a:avLst/>
            </a:prstGeom>
            <a:solidFill>
              <a:srgbClr val="5100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Freeform 228"/>
            <p:cNvSpPr>
              <a:spLocks/>
            </p:cNvSpPr>
            <p:nvPr/>
          </p:nvSpPr>
          <p:spPr bwMode="auto">
            <a:xfrm>
              <a:off x="9226551" y="2532063"/>
              <a:ext cx="3027363" cy="2119313"/>
            </a:xfrm>
            <a:custGeom>
              <a:avLst/>
              <a:gdLst>
                <a:gd name="T0" fmla="*/ 37 w 1266"/>
                <a:gd name="T1" fmla="*/ 0 h 886"/>
                <a:gd name="T2" fmla="*/ 633 w 1266"/>
                <a:gd name="T3" fmla="*/ 0 h 886"/>
                <a:gd name="T4" fmla="*/ 1229 w 1266"/>
                <a:gd name="T5" fmla="*/ 0 h 886"/>
                <a:gd name="T6" fmla="*/ 1266 w 1266"/>
                <a:gd name="T7" fmla="*/ 36 h 886"/>
                <a:gd name="T8" fmla="*/ 1266 w 1266"/>
                <a:gd name="T9" fmla="*/ 849 h 886"/>
                <a:gd name="T10" fmla="*/ 1229 w 1266"/>
                <a:gd name="T11" fmla="*/ 886 h 886"/>
                <a:gd name="T12" fmla="*/ 633 w 1266"/>
                <a:gd name="T13" fmla="*/ 886 h 886"/>
                <a:gd name="T14" fmla="*/ 37 w 1266"/>
                <a:gd name="T15" fmla="*/ 886 h 886"/>
                <a:gd name="T16" fmla="*/ 0 w 1266"/>
                <a:gd name="T17" fmla="*/ 849 h 886"/>
                <a:gd name="T18" fmla="*/ 0 w 1266"/>
                <a:gd name="T19" fmla="*/ 36 h 886"/>
                <a:gd name="T20" fmla="*/ 37 w 1266"/>
                <a:gd name="T21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6" h="886">
                  <a:moveTo>
                    <a:pt x="37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1229" y="0"/>
                    <a:pt x="1229" y="0"/>
                    <a:pt x="1229" y="0"/>
                  </a:cubicBezTo>
                  <a:cubicBezTo>
                    <a:pt x="1250" y="0"/>
                    <a:pt x="1266" y="16"/>
                    <a:pt x="1266" y="36"/>
                  </a:cubicBezTo>
                  <a:cubicBezTo>
                    <a:pt x="1266" y="849"/>
                    <a:pt x="1266" y="849"/>
                    <a:pt x="1266" y="849"/>
                  </a:cubicBezTo>
                  <a:cubicBezTo>
                    <a:pt x="1266" y="870"/>
                    <a:pt x="1250" y="886"/>
                    <a:pt x="1229" y="886"/>
                  </a:cubicBezTo>
                  <a:cubicBezTo>
                    <a:pt x="633" y="886"/>
                    <a:pt x="633" y="886"/>
                    <a:pt x="633" y="886"/>
                  </a:cubicBezTo>
                  <a:cubicBezTo>
                    <a:pt x="37" y="886"/>
                    <a:pt x="37" y="886"/>
                    <a:pt x="37" y="886"/>
                  </a:cubicBezTo>
                  <a:cubicBezTo>
                    <a:pt x="16" y="886"/>
                    <a:pt x="0" y="870"/>
                    <a:pt x="0" y="84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7" y="0"/>
                  </a:cubicBezTo>
                  <a:close/>
                </a:path>
              </a:pathLst>
            </a:custGeom>
            <a:solidFill>
              <a:srgbClr val="F9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Freeform 229"/>
            <p:cNvSpPr>
              <a:spLocks/>
            </p:cNvSpPr>
            <p:nvPr/>
          </p:nvSpPr>
          <p:spPr bwMode="auto">
            <a:xfrm>
              <a:off x="9158288" y="2506663"/>
              <a:ext cx="3165475" cy="925513"/>
            </a:xfrm>
            <a:custGeom>
              <a:avLst/>
              <a:gdLst>
                <a:gd name="T0" fmla="*/ 57 w 1324"/>
                <a:gd name="T1" fmla="*/ 0 h 387"/>
                <a:gd name="T2" fmla="*/ 662 w 1324"/>
                <a:gd name="T3" fmla="*/ 0 h 387"/>
                <a:gd name="T4" fmla="*/ 1267 w 1324"/>
                <a:gd name="T5" fmla="*/ 0 h 387"/>
                <a:gd name="T6" fmla="*/ 1324 w 1324"/>
                <a:gd name="T7" fmla="*/ 57 h 387"/>
                <a:gd name="T8" fmla="*/ 1324 w 1324"/>
                <a:gd name="T9" fmla="*/ 330 h 387"/>
                <a:gd name="T10" fmla="*/ 1267 w 1324"/>
                <a:gd name="T11" fmla="*/ 387 h 387"/>
                <a:gd name="T12" fmla="*/ 662 w 1324"/>
                <a:gd name="T13" fmla="*/ 387 h 387"/>
                <a:gd name="T14" fmla="*/ 57 w 1324"/>
                <a:gd name="T15" fmla="*/ 387 h 387"/>
                <a:gd name="T16" fmla="*/ 0 w 1324"/>
                <a:gd name="T17" fmla="*/ 330 h 387"/>
                <a:gd name="T18" fmla="*/ 0 w 1324"/>
                <a:gd name="T19" fmla="*/ 57 h 387"/>
                <a:gd name="T20" fmla="*/ 57 w 1324"/>
                <a:gd name="T21" fmla="*/ 0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387">
                  <a:moveTo>
                    <a:pt x="57" y="0"/>
                  </a:moveTo>
                  <a:cubicBezTo>
                    <a:pt x="662" y="0"/>
                    <a:pt x="662" y="0"/>
                    <a:pt x="662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298" y="0"/>
                    <a:pt x="1324" y="26"/>
                    <a:pt x="1324" y="57"/>
                  </a:cubicBezTo>
                  <a:cubicBezTo>
                    <a:pt x="1324" y="330"/>
                    <a:pt x="1324" y="330"/>
                    <a:pt x="1324" y="330"/>
                  </a:cubicBezTo>
                  <a:cubicBezTo>
                    <a:pt x="1324" y="361"/>
                    <a:pt x="1298" y="387"/>
                    <a:pt x="1267" y="387"/>
                  </a:cubicBezTo>
                  <a:cubicBezTo>
                    <a:pt x="662" y="387"/>
                    <a:pt x="662" y="387"/>
                    <a:pt x="662" y="387"/>
                  </a:cubicBezTo>
                  <a:cubicBezTo>
                    <a:pt x="57" y="387"/>
                    <a:pt x="57" y="387"/>
                    <a:pt x="57" y="387"/>
                  </a:cubicBezTo>
                  <a:cubicBezTo>
                    <a:pt x="26" y="387"/>
                    <a:pt x="0" y="361"/>
                    <a:pt x="0" y="33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lose/>
                </a:path>
              </a:pathLst>
            </a:custGeom>
            <a:solidFill>
              <a:srgbClr val="E48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Freeform 230"/>
            <p:cNvSpPr>
              <a:spLocks/>
            </p:cNvSpPr>
            <p:nvPr/>
          </p:nvSpPr>
          <p:spPr bwMode="auto">
            <a:xfrm>
              <a:off x="9158288" y="2752726"/>
              <a:ext cx="3165475" cy="538163"/>
            </a:xfrm>
            <a:custGeom>
              <a:avLst/>
              <a:gdLst>
                <a:gd name="T0" fmla="*/ 33 w 1324"/>
                <a:gd name="T1" fmla="*/ 0 h 225"/>
                <a:gd name="T2" fmla="*/ 662 w 1324"/>
                <a:gd name="T3" fmla="*/ 0 h 225"/>
                <a:gd name="T4" fmla="*/ 1291 w 1324"/>
                <a:gd name="T5" fmla="*/ 0 h 225"/>
                <a:gd name="T6" fmla="*/ 1324 w 1324"/>
                <a:gd name="T7" fmla="*/ 34 h 225"/>
                <a:gd name="T8" fmla="*/ 1324 w 1324"/>
                <a:gd name="T9" fmla="*/ 192 h 225"/>
                <a:gd name="T10" fmla="*/ 1291 w 1324"/>
                <a:gd name="T11" fmla="*/ 225 h 225"/>
                <a:gd name="T12" fmla="*/ 662 w 1324"/>
                <a:gd name="T13" fmla="*/ 225 h 225"/>
                <a:gd name="T14" fmla="*/ 33 w 1324"/>
                <a:gd name="T15" fmla="*/ 225 h 225"/>
                <a:gd name="T16" fmla="*/ 0 w 1324"/>
                <a:gd name="T17" fmla="*/ 192 h 225"/>
                <a:gd name="T18" fmla="*/ 0 w 1324"/>
                <a:gd name="T19" fmla="*/ 34 h 225"/>
                <a:gd name="T20" fmla="*/ 33 w 1324"/>
                <a:gd name="T2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225">
                  <a:moveTo>
                    <a:pt x="33" y="0"/>
                  </a:moveTo>
                  <a:cubicBezTo>
                    <a:pt x="662" y="0"/>
                    <a:pt x="662" y="0"/>
                    <a:pt x="662" y="0"/>
                  </a:cubicBezTo>
                  <a:cubicBezTo>
                    <a:pt x="1291" y="0"/>
                    <a:pt x="1291" y="0"/>
                    <a:pt x="1291" y="0"/>
                  </a:cubicBezTo>
                  <a:cubicBezTo>
                    <a:pt x="1309" y="0"/>
                    <a:pt x="1324" y="15"/>
                    <a:pt x="1324" y="34"/>
                  </a:cubicBezTo>
                  <a:cubicBezTo>
                    <a:pt x="1324" y="192"/>
                    <a:pt x="1324" y="192"/>
                    <a:pt x="1324" y="192"/>
                  </a:cubicBezTo>
                  <a:cubicBezTo>
                    <a:pt x="1324" y="210"/>
                    <a:pt x="1309" y="225"/>
                    <a:pt x="1291" y="225"/>
                  </a:cubicBezTo>
                  <a:cubicBezTo>
                    <a:pt x="662" y="225"/>
                    <a:pt x="662" y="225"/>
                    <a:pt x="662" y="225"/>
                  </a:cubicBezTo>
                  <a:cubicBezTo>
                    <a:pt x="33" y="225"/>
                    <a:pt x="33" y="225"/>
                    <a:pt x="33" y="225"/>
                  </a:cubicBezTo>
                  <a:cubicBezTo>
                    <a:pt x="15" y="225"/>
                    <a:pt x="0" y="210"/>
                    <a:pt x="0" y="19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rgbClr val="F9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Freeform 231"/>
            <p:cNvSpPr>
              <a:spLocks noEditPoints="1"/>
            </p:cNvSpPr>
            <p:nvPr/>
          </p:nvSpPr>
          <p:spPr bwMode="auto">
            <a:xfrm>
              <a:off x="9710738" y="2463801"/>
              <a:ext cx="2060575" cy="2074863"/>
            </a:xfrm>
            <a:custGeom>
              <a:avLst/>
              <a:gdLst>
                <a:gd name="T0" fmla="*/ 833 w 862"/>
                <a:gd name="T1" fmla="*/ 0 h 868"/>
                <a:gd name="T2" fmla="*/ 792 w 862"/>
                <a:gd name="T3" fmla="*/ 0 h 868"/>
                <a:gd name="T4" fmla="*/ 764 w 862"/>
                <a:gd name="T5" fmla="*/ 29 h 868"/>
                <a:gd name="T6" fmla="*/ 764 w 862"/>
                <a:gd name="T7" fmla="*/ 839 h 868"/>
                <a:gd name="T8" fmla="*/ 792 w 862"/>
                <a:gd name="T9" fmla="*/ 868 h 868"/>
                <a:gd name="T10" fmla="*/ 833 w 862"/>
                <a:gd name="T11" fmla="*/ 868 h 868"/>
                <a:gd name="T12" fmla="*/ 862 w 862"/>
                <a:gd name="T13" fmla="*/ 839 h 868"/>
                <a:gd name="T14" fmla="*/ 862 w 862"/>
                <a:gd name="T15" fmla="*/ 29 h 868"/>
                <a:gd name="T16" fmla="*/ 833 w 862"/>
                <a:gd name="T17" fmla="*/ 0 h 868"/>
                <a:gd name="T18" fmla="*/ 29 w 862"/>
                <a:gd name="T19" fmla="*/ 0 h 868"/>
                <a:gd name="T20" fmla="*/ 70 w 862"/>
                <a:gd name="T21" fmla="*/ 0 h 868"/>
                <a:gd name="T22" fmla="*/ 98 w 862"/>
                <a:gd name="T23" fmla="*/ 29 h 868"/>
                <a:gd name="T24" fmla="*/ 98 w 862"/>
                <a:gd name="T25" fmla="*/ 839 h 868"/>
                <a:gd name="T26" fmla="*/ 70 w 862"/>
                <a:gd name="T27" fmla="*/ 868 h 868"/>
                <a:gd name="T28" fmla="*/ 29 w 862"/>
                <a:gd name="T29" fmla="*/ 868 h 868"/>
                <a:gd name="T30" fmla="*/ 0 w 862"/>
                <a:gd name="T31" fmla="*/ 839 h 868"/>
                <a:gd name="T32" fmla="*/ 0 w 862"/>
                <a:gd name="T33" fmla="*/ 29 h 868"/>
                <a:gd name="T34" fmla="*/ 29 w 862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2" h="868">
                  <a:moveTo>
                    <a:pt x="833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776" y="0"/>
                    <a:pt x="764" y="13"/>
                    <a:pt x="764" y="29"/>
                  </a:cubicBezTo>
                  <a:cubicBezTo>
                    <a:pt x="764" y="839"/>
                    <a:pt x="764" y="839"/>
                    <a:pt x="764" y="839"/>
                  </a:cubicBezTo>
                  <a:cubicBezTo>
                    <a:pt x="764" y="855"/>
                    <a:pt x="776" y="868"/>
                    <a:pt x="792" y="868"/>
                  </a:cubicBezTo>
                  <a:cubicBezTo>
                    <a:pt x="833" y="868"/>
                    <a:pt x="833" y="868"/>
                    <a:pt x="833" y="868"/>
                  </a:cubicBezTo>
                  <a:cubicBezTo>
                    <a:pt x="849" y="868"/>
                    <a:pt x="862" y="855"/>
                    <a:pt x="862" y="839"/>
                  </a:cubicBezTo>
                  <a:cubicBezTo>
                    <a:pt x="862" y="29"/>
                    <a:pt x="862" y="29"/>
                    <a:pt x="862" y="29"/>
                  </a:cubicBezTo>
                  <a:cubicBezTo>
                    <a:pt x="862" y="13"/>
                    <a:pt x="849" y="0"/>
                    <a:pt x="833" y="0"/>
                  </a:cubicBezTo>
                  <a:close/>
                  <a:moveTo>
                    <a:pt x="29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86" y="0"/>
                    <a:pt x="98" y="13"/>
                    <a:pt x="98" y="29"/>
                  </a:cubicBezTo>
                  <a:cubicBezTo>
                    <a:pt x="98" y="839"/>
                    <a:pt x="98" y="839"/>
                    <a:pt x="98" y="839"/>
                  </a:cubicBezTo>
                  <a:cubicBezTo>
                    <a:pt x="98" y="855"/>
                    <a:pt x="86" y="868"/>
                    <a:pt x="70" y="868"/>
                  </a:cubicBezTo>
                  <a:cubicBezTo>
                    <a:pt x="29" y="868"/>
                    <a:pt x="29" y="868"/>
                    <a:pt x="29" y="868"/>
                  </a:cubicBezTo>
                  <a:cubicBezTo>
                    <a:pt x="13" y="868"/>
                    <a:pt x="0" y="855"/>
                    <a:pt x="0" y="8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B96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Freeform 232"/>
            <p:cNvSpPr>
              <a:spLocks noEditPoints="1"/>
            </p:cNvSpPr>
            <p:nvPr/>
          </p:nvSpPr>
          <p:spPr bwMode="auto">
            <a:xfrm>
              <a:off x="9620251" y="2879726"/>
              <a:ext cx="2241550" cy="1071563"/>
            </a:xfrm>
            <a:custGeom>
              <a:avLst/>
              <a:gdLst>
                <a:gd name="T0" fmla="*/ 75 w 938"/>
                <a:gd name="T1" fmla="*/ 308 h 448"/>
                <a:gd name="T2" fmla="*/ 80 w 938"/>
                <a:gd name="T3" fmla="*/ 329 h 448"/>
                <a:gd name="T4" fmla="*/ 85 w 938"/>
                <a:gd name="T5" fmla="*/ 324 h 448"/>
                <a:gd name="T6" fmla="*/ 127 w 938"/>
                <a:gd name="T7" fmla="*/ 308 h 448"/>
                <a:gd name="T8" fmla="*/ 144 w 938"/>
                <a:gd name="T9" fmla="*/ 418 h 448"/>
                <a:gd name="T10" fmla="*/ 34 w 938"/>
                <a:gd name="T11" fmla="*/ 435 h 448"/>
                <a:gd name="T12" fmla="*/ 17 w 938"/>
                <a:gd name="T13" fmla="*/ 325 h 448"/>
                <a:gd name="T14" fmla="*/ 858 w 938"/>
                <a:gd name="T15" fmla="*/ 281 h 448"/>
                <a:gd name="T16" fmla="*/ 853 w 938"/>
                <a:gd name="T17" fmla="*/ 285 h 448"/>
                <a:gd name="T18" fmla="*/ 802 w 938"/>
                <a:gd name="T19" fmla="*/ 295 h 448"/>
                <a:gd name="T20" fmla="*/ 781 w 938"/>
                <a:gd name="T21" fmla="*/ 428 h 448"/>
                <a:gd name="T22" fmla="*/ 914 w 938"/>
                <a:gd name="T23" fmla="*/ 448 h 448"/>
                <a:gd name="T24" fmla="*/ 934 w 938"/>
                <a:gd name="T25" fmla="*/ 315 h 448"/>
                <a:gd name="T26" fmla="*/ 862 w 938"/>
                <a:gd name="T27" fmla="*/ 295 h 448"/>
                <a:gd name="T28" fmla="*/ 858 w 938"/>
                <a:gd name="T29" fmla="*/ 281 h 448"/>
                <a:gd name="T30" fmla="*/ 792 w 938"/>
                <a:gd name="T31" fmla="*/ 0 h 448"/>
                <a:gd name="T32" fmla="*/ 764 w 938"/>
                <a:gd name="T33" fmla="*/ 35 h 448"/>
                <a:gd name="T34" fmla="*/ 909 w 938"/>
                <a:gd name="T35" fmla="*/ 64 h 448"/>
                <a:gd name="T36" fmla="*/ 938 w 938"/>
                <a:gd name="T37" fmla="*/ 29 h 448"/>
                <a:gd name="T38" fmla="*/ 853 w 938"/>
                <a:gd name="T39" fmla="*/ 308 h 448"/>
                <a:gd name="T40" fmla="*/ 858 w 938"/>
                <a:gd name="T41" fmla="*/ 329 h 448"/>
                <a:gd name="T42" fmla="*/ 862 w 938"/>
                <a:gd name="T43" fmla="*/ 324 h 448"/>
                <a:gd name="T44" fmla="*/ 904 w 938"/>
                <a:gd name="T45" fmla="*/ 308 h 448"/>
                <a:gd name="T46" fmla="*/ 921 w 938"/>
                <a:gd name="T47" fmla="*/ 418 h 448"/>
                <a:gd name="T48" fmla="*/ 811 w 938"/>
                <a:gd name="T49" fmla="*/ 435 h 448"/>
                <a:gd name="T50" fmla="*/ 794 w 938"/>
                <a:gd name="T51" fmla="*/ 325 h 448"/>
                <a:gd name="T52" fmla="*/ 853 w 938"/>
                <a:gd name="T53" fmla="*/ 308 h 448"/>
                <a:gd name="T54" fmla="*/ 146 w 938"/>
                <a:gd name="T55" fmla="*/ 0 h 448"/>
                <a:gd name="T56" fmla="*/ 174 w 938"/>
                <a:gd name="T57" fmla="*/ 35 h 448"/>
                <a:gd name="T58" fmla="*/ 29 w 938"/>
                <a:gd name="T59" fmla="*/ 64 h 448"/>
                <a:gd name="T60" fmla="*/ 0 w 938"/>
                <a:gd name="T61" fmla="*/ 29 h 448"/>
                <a:gd name="T62" fmla="*/ 80 w 938"/>
                <a:gd name="T63" fmla="*/ 281 h 448"/>
                <a:gd name="T64" fmla="*/ 85 w 938"/>
                <a:gd name="T65" fmla="*/ 285 h 448"/>
                <a:gd name="T66" fmla="*/ 136 w 938"/>
                <a:gd name="T67" fmla="*/ 295 h 448"/>
                <a:gd name="T68" fmla="*/ 157 w 938"/>
                <a:gd name="T69" fmla="*/ 428 h 448"/>
                <a:gd name="T70" fmla="*/ 24 w 938"/>
                <a:gd name="T71" fmla="*/ 448 h 448"/>
                <a:gd name="T72" fmla="*/ 4 w 938"/>
                <a:gd name="T73" fmla="*/ 315 h 448"/>
                <a:gd name="T74" fmla="*/ 75 w 938"/>
                <a:gd name="T75" fmla="*/ 295 h 448"/>
                <a:gd name="T76" fmla="*/ 80 w 938"/>
                <a:gd name="T77" fmla="*/ 28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8" h="448">
                  <a:moveTo>
                    <a:pt x="34" y="308"/>
                  </a:moveTo>
                  <a:cubicBezTo>
                    <a:pt x="75" y="308"/>
                    <a:pt x="75" y="308"/>
                    <a:pt x="75" y="308"/>
                  </a:cubicBezTo>
                  <a:cubicBezTo>
                    <a:pt x="75" y="324"/>
                    <a:pt x="75" y="324"/>
                    <a:pt x="75" y="324"/>
                  </a:cubicBezTo>
                  <a:cubicBezTo>
                    <a:pt x="75" y="327"/>
                    <a:pt x="78" y="329"/>
                    <a:pt x="80" y="329"/>
                  </a:cubicBezTo>
                  <a:cubicBezTo>
                    <a:pt x="80" y="329"/>
                    <a:pt x="80" y="329"/>
                    <a:pt x="80" y="329"/>
                  </a:cubicBezTo>
                  <a:cubicBezTo>
                    <a:pt x="83" y="329"/>
                    <a:pt x="85" y="327"/>
                    <a:pt x="85" y="324"/>
                  </a:cubicBezTo>
                  <a:cubicBezTo>
                    <a:pt x="85" y="308"/>
                    <a:pt x="85" y="308"/>
                    <a:pt x="85" y="308"/>
                  </a:cubicBezTo>
                  <a:cubicBezTo>
                    <a:pt x="127" y="308"/>
                    <a:pt x="127" y="308"/>
                    <a:pt x="127" y="308"/>
                  </a:cubicBezTo>
                  <a:cubicBezTo>
                    <a:pt x="136" y="308"/>
                    <a:pt x="144" y="316"/>
                    <a:pt x="144" y="325"/>
                  </a:cubicBezTo>
                  <a:cubicBezTo>
                    <a:pt x="144" y="418"/>
                    <a:pt x="144" y="418"/>
                    <a:pt x="144" y="418"/>
                  </a:cubicBezTo>
                  <a:cubicBezTo>
                    <a:pt x="144" y="427"/>
                    <a:pt x="136" y="435"/>
                    <a:pt x="127" y="435"/>
                  </a:cubicBezTo>
                  <a:cubicBezTo>
                    <a:pt x="34" y="435"/>
                    <a:pt x="34" y="435"/>
                    <a:pt x="34" y="435"/>
                  </a:cubicBezTo>
                  <a:cubicBezTo>
                    <a:pt x="25" y="435"/>
                    <a:pt x="17" y="427"/>
                    <a:pt x="17" y="418"/>
                  </a:cubicBezTo>
                  <a:cubicBezTo>
                    <a:pt x="17" y="325"/>
                    <a:pt x="17" y="325"/>
                    <a:pt x="17" y="325"/>
                  </a:cubicBezTo>
                  <a:cubicBezTo>
                    <a:pt x="17" y="316"/>
                    <a:pt x="25" y="308"/>
                    <a:pt x="34" y="308"/>
                  </a:cubicBezTo>
                  <a:close/>
                  <a:moveTo>
                    <a:pt x="858" y="281"/>
                  </a:moveTo>
                  <a:cubicBezTo>
                    <a:pt x="858" y="281"/>
                    <a:pt x="858" y="281"/>
                    <a:pt x="858" y="281"/>
                  </a:cubicBezTo>
                  <a:cubicBezTo>
                    <a:pt x="855" y="281"/>
                    <a:pt x="853" y="283"/>
                    <a:pt x="853" y="285"/>
                  </a:cubicBezTo>
                  <a:cubicBezTo>
                    <a:pt x="853" y="295"/>
                    <a:pt x="853" y="295"/>
                    <a:pt x="853" y="295"/>
                  </a:cubicBezTo>
                  <a:cubicBezTo>
                    <a:pt x="802" y="295"/>
                    <a:pt x="802" y="295"/>
                    <a:pt x="802" y="295"/>
                  </a:cubicBezTo>
                  <a:cubicBezTo>
                    <a:pt x="790" y="295"/>
                    <a:pt x="781" y="304"/>
                    <a:pt x="781" y="315"/>
                  </a:cubicBezTo>
                  <a:cubicBezTo>
                    <a:pt x="781" y="428"/>
                    <a:pt x="781" y="428"/>
                    <a:pt x="781" y="428"/>
                  </a:cubicBezTo>
                  <a:cubicBezTo>
                    <a:pt x="781" y="439"/>
                    <a:pt x="790" y="448"/>
                    <a:pt x="802" y="448"/>
                  </a:cubicBezTo>
                  <a:cubicBezTo>
                    <a:pt x="914" y="448"/>
                    <a:pt x="914" y="448"/>
                    <a:pt x="914" y="448"/>
                  </a:cubicBezTo>
                  <a:cubicBezTo>
                    <a:pt x="925" y="448"/>
                    <a:pt x="934" y="439"/>
                    <a:pt x="934" y="428"/>
                  </a:cubicBezTo>
                  <a:cubicBezTo>
                    <a:pt x="934" y="315"/>
                    <a:pt x="934" y="315"/>
                    <a:pt x="934" y="315"/>
                  </a:cubicBezTo>
                  <a:cubicBezTo>
                    <a:pt x="934" y="304"/>
                    <a:pt x="925" y="295"/>
                    <a:pt x="914" y="295"/>
                  </a:cubicBezTo>
                  <a:cubicBezTo>
                    <a:pt x="862" y="295"/>
                    <a:pt x="862" y="295"/>
                    <a:pt x="862" y="295"/>
                  </a:cubicBezTo>
                  <a:cubicBezTo>
                    <a:pt x="862" y="285"/>
                    <a:pt x="862" y="285"/>
                    <a:pt x="862" y="285"/>
                  </a:cubicBezTo>
                  <a:cubicBezTo>
                    <a:pt x="862" y="283"/>
                    <a:pt x="860" y="281"/>
                    <a:pt x="858" y="281"/>
                  </a:cubicBezTo>
                  <a:close/>
                  <a:moveTo>
                    <a:pt x="909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776" y="0"/>
                    <a:pt x="764" y="13"/>
                    <a:pt x="764" y="29"/>
                  </a:cubicBezTo>
                  <a:cubicBezTo>
                    <a:pt x="764" y="35"/>
                    <a:pt x="764" y="35"/>
                    <a:pt x="764" y="35"/>
                  </a:cubicBezTo>
                  <a:cubicBezTo>
                    <a:pt x="764" y="51"/>
                    <a:pt x="776" y="64"/>
                    <a:pt x="792" y="64"/>
                  </a:cubicBezTo>
                  <a:cubicBezTo>
                    <a:pt x="909" y="64"/>
                    <a:pt x="909" y="64"/>
                    <a:pt x="909" y="64"/>
                  </a:cubicBezTo>
                  <a:cubicBezTo>
                    <a:pt x="925" y="64"/>
                    <a:pt x="938" y="51"/>
                    <a:pt x="938" y="35"/>
                  </a:cubicBezTo>
                  <a:cubicBezTo>
                    <a:pt x="938" y="29"/>
                    <a:pt x="938" y="29"/>
                    <a:pt x="938" y="29"/>
                  </a:cubicBezTo>
                  <a:cubicBezTo>
                    <a:pt x="938" y="13"/>
                    <a:pt x="925" y="0"/>
                    <a:pt x="909" y="0"/>
                  </a:cubicBezTo>
                  <a:close/>
                  <a:moveTo>
                    <a:pt x="853" y="308"/>
                  </a:moveTo>
                  <a:cubicBezTo>
                    <a:pt x="853" y="324"/>
                    <a:pt x="853" y="324"/>
                    <a:pt x="853" y="324"/>
                  </a:cubicBezTo>
                  <a:cubicBezTo>
                    <a:pt x="853" y="327"/>
                    <a:pt x="855" y="329"/>
                    <a:pt x="858" y="329"/>
                  </a:cubicBezTo>
                  <a:cubicBezTo>
                    <a:pt x="858" y="329"/>
                    <a:pt x="858" y="329"/>
                    <a:pt x="858" y="329"/>
                  </a:cubicBezTo>
                  <a:cubicBezTo>
                    <a:pt x="860" y="329"/>
                    <a:pt x="862" y="327"/>
                    <a:pt x="862" y="324"/>
                  </a:cubicBezTo>
                  <a:cubicBezTo>
                    <a:pt x="862" y="308"/>
                    <a:pt x="862" y="308"/>
                    <a:pt x="862" y="308"/>
                  </a:cubicBezTo>
                  <a:cubicBezTo>
                    <a:pt x="904" y="308"/>
                    <a:pt x="904" y="308"/>
                    <a:pt x="904" y="308"/>
                  </a:cubicBezTo>
                  <a:cubicBezTo>
                    <a:pt x="913" y="308"/>
                    <a:pt x="921" y="316"/>
                    <a:pt x="921" y="325"/>
                  </a:cubicBezTo>
                  <a:cubicBezTo>
                    <a:pt x="921" y="418"/>
                    <a:pt x="921" y="418"/>
                    <a:pt x="921" y="418"/>
                  </a:cubicBezTo>
                  <a:cubicBezTo>
                    <a:pt x="921" y="427"/>
                    <a:pt x="913" y="435"/>
                    <a:pt x="904" y="435"/>
                  </a:cubicBezTo>
                  <a:cubicBezTo>
                    <a:pt x="811" y="435"/>
                    <a:pt x="811" y="435"/>
                    <a:pt x="811" y="435"/>
                  </a:cubicBezTo>
                  <a:cubicBezTo>
                    <a:pt x="802" y="435"/>
                    <a:pt x="794" y="427"/>
                    <a:pt x="794" y="418"/>
                  </a:cubicBezTo>
                  <a:cubicBezTo>
                    <a:pt x="794" y="325"/>
                    <a:pt x="794" y="325"/>
                    <a:pt x="794" y="325"/>
                  </a:cubicBezTo>
                  <a:cubicBezTo>
                    <a:pt x="794" y="316"/>
                    <a:pt x="802" y="308"/>
                    <a:pt x="811" y="308"/>
                  </a:cubicBezTo>
                  <a:lnTo>
                    <a:pt x="853" y="308"/>
                  </a:lnTo>
                  <a:close/>
                  <a:moveTo>
                    <a:pt x="2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62" y="0"/>
                    <a:pt x="174" y="13"/>
                    <a:pt x="174" y="29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4" y="51"/>
                    <a:pt x="162" y="64"/>
                    <a:pt x="146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13" y="64"/>
                    <a:pt x="0" y="51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  <a:moveTo>
                    <a:pt x="80" y="281"/>
                  </a:moveTo>
                  <a:cubicBezTo>
                    <a:pt x="80" y="281"/>
                    <a:pt x="80" y="281"/>
                    <a:pt x="80" y="281"/>
                  </a:cubicBezTo>
                  <a:cubicBezTo>
                    <a:pt x="83" y="281"/>
                    <a:pt x="85" y="283"/>
                    <a:pt x="85" y="285"/>
                  </a:cubicBezTo>
                  <a:cubicBezTo>
                    <a:pt x="85" y="295"/>
                    <a:pt x="85" y="295"/>
                    <a:pt x="85" y="295"/>
                  </a:cubicBezTo>
                  <a:cubicBezTo>
                    <a:pt x="136" y="295"/>
                    <a:pt x="136" y="295"/>
                    <a:pt x="136" y="295"/>
                  </a:cubicBezTo>
                  <a:cubicBezTo>
                    <a:pt x="148" y="295"/>
                    <a:pt x="157" y="304"/>
                    <a:pt x="157" y="315"/>
                  </a:cubicBezTo>
                  <a:cubicBezTo>
                    <a:pt x="157" y="428"/>
                    <a:pt x="157" y="428"/>
                    <a:pt x="157" y="428"/>
                  </a:cubicBezTo>
                  <a:cubicBezTo>
                    <a:pt x="157" y="439"/>
                    <a:pt x="148" y="448"/>
                    <a:pt x="136" y="448"/>
                  </a:cubicBezTo>
                  <a:cubicBezTo>
                    <a:pt x="24" y="448"/>
                    <a:pt x="24" y="448"/>
                    <a:pt x="24" y="448"/>
                  </a:cubicBezTo>
                  <a:cubicBezTo>
                    <a:pt x="13" y="448"/>
                    <a:pt x="4" y="439"/>
                    <a:pt x="4" y="428"/>
                  </a:cubicBezTo>
                  <a:cubicBezTo>
                    <a:pt x="4" y="315"/>
                    <a:pt x="4" y="315"/>
                    <a:pt x="4" y="315"/>
                  </a:cubicBezTo>
                  <a:cubicBezTo>
                    <a:pt x="4" y="304"/>
                    <a:pt x="13" y="295"/>
                    <a:pt x="24" y="295"/>
                  </a:cubicBezTo>
                  <a:cubicBezTo>
                    <a:pt x="75" y="295"/>
                    <a:pt x="75" y="295"/>
                    <a:pt x="75" y="295"/>
                  </a:cubicBezTo>
                  <a:cubicBezTo>
                    <a:pt x="75" y="285"/>
                    <a:pt x="75" y="285"/>
                    <a:pt x="75" y="285"/>
                  </a:cubicBezTo>
                  <a:cubicBezTo>
                    <a:pt x="75" y="283"/>
                    <a:pt x="78" y="281"/>
                    <a:pt x="80" y="28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Freeform 233"/>
            <p:cNvSpPr>
              <a:spLocks/>
            </p:cNvSpPr>
            <p:nvPr/>
          </p:nvSpPr>
          <p:spPr bwMode="auto">
            <a:xfrm>
              <a:off x="10021888" y="1951038"/>
              <a:ext cx="1438275" cy="631825"/>
            </a:xfrm>
            <a:custGeom>
              <a:avLst/>
              <a:gdLst>
                <a:gd name="T0" fmla="*/ 588 w 602"/>
                <a:gd name="T1" fmla="*/ 182 h 264"/>
                <a:gd name="T2" fmla="*/ 584 w 602"/>
                <a:gd name="T3" fmla="*/ 182 h 264"/>
                <a:gd name="T4" fmla="*/ 584 w 602"/>
                <a:gd name="T5" fmla="*/ 89 h 264"/>
                <a:gd name="T6" fmla="*/ 583 w 602"/>
                <a:gd name="T7" fmla="*/ 89 h 264"/>
                <a:gd name="T8" fmla="*/ 18 w 602"/>
                <a:gd name="T9" fmla="*/ 89 h 264"/>
                <a:gd name="T10" fmla="*/ 18 w 602"/>
                <a:gd name="T11" fmla="*/ 89 h 264"/>
                <a:gd name="T12" fmla="*/ 18 w 602"/>
                <a:gd name="T13" fmla="*/ 182 h 264"/>
                <a:gd name="T14" fmla="*/ 14 w 602"/>
                <a:gd name="T15" fmla="*/ 182 h 264"/>
                <a:gd name="T16" fmla="*/ 0 w 602"/>
                <a:gd name="T17" fmla="*/ 195 h 264"/>
                <a:gd name="T18" fmla="*/ 0 w 602"/>
                <a:gd name="T19" fmla="*/ 251 h 264"/>
                <a:gd name="T20" fmla="*/ 14 w 602"/>
                <a:gd name="T21" fmla="*/ 264 h 264"/>
                <a:gd name="T22" fmla="*/ 49 w 602"/>
                <a:gd name="T23" fmla="*/ 264 h 264"/>
                <a:gd name="T24" fmla="*/ 63 w 602"/>
                <a:gd name="T25" fmla="*/ 251 h 264"/>
                <a:gd name="T26" fmla="*/ 63 w 602"/>
                <a:gd name="T27" fmla="*/ 195 h 264"/>
                <a:gd name="T28" fmla="*/ 49 w 602"/>
                <a:gd name="T29" fmla="*/ 182 h 264"/>
                <a:gd name="T30" fmla="*/ 42 w 602"/>
                <a:gd name="T31" fmla="*/ 182 h 264"/>
                <a:gd name="T32" fmla="*/ 42 w 602"/>
                <a:gd name="T33" fmla="*/ 129 h 264"/>
                <a:gd name="T34" fmla="*/ 560 w 602"/>
                <a:gd name="T35" fmla="*/ 129 h 264"/>
                <a:gd name="T36" fmla="*/ 560 w 602"/>
                <a:gd name="T37" fmla="*/ 182 h 264"/>
                <a:gd name="T38" fmla="*/ 553 w 602"/>
                <a:gd name="T39" fmla="*/ 182 h 264"/>
                <a:gd name="T40" fmla="*/ 539 w 602"/>
                <a:gd name="T41" fmla="*/ 195 h 264"/>
                <a:gd name="T42" fmla="*/ 539 w 602"/>
                <a:gd name="T43" fmla="*/ 251 h 264"/>
                <a:gd name="T44" fmla="*/ 553 w 602"/>
                <a:gd name="T45" fmla="*/ 264 h 264"/>
                <a:gd name="T46" fmla="*/ 588 w 602"/>
                <a:gd name="T47" fmla="*/ 264 h 264"/>
                <a:gd name="T48" fmla="*/ 602 w 602"/>
                <a:gd name="T49" fmla="*/ 251 h 264"/>
                <a:gd name="T50" fmla="*/ 602 w 602"/>
                <a:gd name="T51" fmla="*/ 195 h 264"/>
                <a:gd name="T52" fmla="*/ 588 w 602"/>
                <a:gd name="T53" fmla="*/ 18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2" h="264">
                  <a:moveTo>
                    <a:pt x="588" y="182"/>
                  </a:moveTo>
                  <a:cubicBezTo>
                    <a:pt x="584" y="182"/>
                    <a:pt x="584" y="182"/>
                    <a:pt x="584" y="182"/>
                  </a:cubicBezTo>
                  <a:cubicBezTo>
                    <a:pt x="584" y="89"/>
                    <a:pt x="584" y="89"/>
                    <a:pt x="584" y="89"/>
                  </a:cubicBezTo>
                  <a:cubicBezTo>
                    <a:pt x="583" y="89"/>
                    <a:pt x="583" y="89"/>
                    <a:pt x="583" y="89"/>
                  </a:cubicBezTo>
                  <a:cubicBezTo>
                    <a:pt x="457" y="0"/>
                    <a:pt x="145" y="0"/>
                    <a:pt x="18" y="89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182"/>
                    <a:pt x="18" y="182"/>
                    <a:pt x="18" y="182"/>
                  </a:cubicBezTo>
                  <a:cubicBezTo>
                    <a:pt x="14" y="182"/>
                    <a:pt x="14" y="182"/>
                    <a:pt x="14" y="182"/>
                  </a:cubicBezTo>
                  <a:cubicBezTo>
                    <a:pt x="6" y="182"/>
                    <a:pt x="0" y="188"/>
                    <a:pt x="0" y="195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258"/>
                    <a:pt x="6" y="264"/>
                    <a:pt x="14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57" y="264"/>
                    <a:pt x="63" y="258"/>
                    <a:pt x="63" y="251"/>
                  </a:cubicBezTo>
                  <a:cubicBezTo>
                    <a:pt x="63" y="195"/>
                    <a:pt x="63" y="195"/>
                    <a:pt x="63" y="195"/>
                  </a:cubicBezTo>
                  <a:cubicBezTo>
                    <a:pt x="63" y="188"/>
                    <a:pt x="57" y="182"/>
                    <a:pt x="49" y="182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168" y="59"/>
                    <a:pt x="434" y="59"/>
                    <a:pt x="560" y="129"/>
                  </a:cubicBezTo>
                  <a:cubicBezTo>
                    <a:pt x="560" y="182"/>
                    <a:pt x="560" y="182"/>
                    <a:pt x="560" y="182"/>
                  </a:cubicBezTo>
                  <a:cubicBezTo>
                    <a:pt x="553" y="182"/>
                    <a:pt x="553" y="182"/>
                    <a:pt x="553" y="182"/>
                  </a:cubicBezTo>
                  <a:cubicBezTo>
                    <a:pt x="545" y="182"/>
                    <a:pt x="539" y="188"/>
                    <a:pt x="539" y="195"/>
                  </a:cubicBezTo>
                  <a:cubicBezTo>
                    <a:pt x="539" y="251"/>
                    <a:pt x="539" y="251"/>
                    <a:pt x="539" y="251"/>
                  </a:cubicBezTo>
                  <a:cubicBezTo>
                    <a:pt x="539" y="258"/>
                    <a:pt x="545" y="264"/>
                    <a:pt x="553" y="264"/>
                  </a:cubicBezTo>
                  <a:cubicBezTo>
                    <a:pt x="588" y="264"/>
                    <a:pt x="588" y="264"/>
                    <a:pt x="588" y="264"/>
                  </a:cubicBezTo>
                  <a:cubicBezTo>
                    <a:pt x="596" y="264"/>
                    <a:pt x="602" y="258"/>
                    <a:pt x="602" y="251"/>
                  </a:cubicBezTo>
                  <a:cubicBezTo>
                    <a:pt x="602" y="195"/>
                    <a:pt x="602" y="195"/>
                    <a:pt x="602" y="195"/>
                  </a:cubicBezTo>
                  <a:cubicBezTo>
                    <a:pt x="602" y="188"/>
                    <a:pt x="596" y="182"/>
                    <a:pt x="588" y="182"/>
                  </a:cubicBezTo>
                  <a:close/>
                </a:path>
              </a:pathLst>
            </a:custGeom>
            <a:solidFill>
              <a:srgbClr val="B96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51" name="TextBox 1550"/>
          <p:cNvSpPr txBox="1"/>
          <p:nvPr/>
        </p:nvSpPr>
        <p:spPr>
          <a:xfrm>
            <a:off x="2436120" y="4625194"/>
            <a:ext cx="7617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BUSINESS</a:t>
            </a:r>
          </a:p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RESARCH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2436120" y="1017638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36120" y="7727739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41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972221" y="1368153"/>
            <a:ext cx="13698673" cy="10818439"/>
            <a:chOff x="6983413" y="2271713"/>
            <a:chExt cx="10525125" cy="8312150"/>
          </a:xfrm>
        </p:grpSpPr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189788" y="9439275"/>
              <a:ext cx="2574925" cy="258763"/>
            </a:xfrm>
            <a:custGeom>
              <a:avLst/>
              <a:gdLst>
                <a:gd name="T0" fmla="*/ 1622 w 1622"/>
                <a:gd name="T1" fmla="*/ 0 h 163"/>
                <a:gd name="T2" fmla="*/ 202 w 1622"/>
                <a:gd name="T3" fmla="*/ 0 h 163"/>
                <a:gd name="T4" fmla="*/ 0 w 1622"/>
                <a:gd name="T5" fmla="*/ 163 h 163"/>
                <a:gd name="T6" fmla="*/ 1622 w 1622"/>
                <a:gd name="T7" fmla="*/ 163 h 163"/>
                <a:gd name="T8" fmla="*/ 1622 w 1622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2" h="163">
                  <a:moveTo>
                    <a:pt x="1622" y="0"/>
                  </a:moveTo>
                  <a:lnTo>
                    <a:pt x="202" y="0"/>
                  </a:lnTo>
                  <a:lnTo>
                    <a:pt x="0" y="163"/>
                  </a:lnTo>
                  <a:lnTo>
                    <a:pt x="1622" y="163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D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9764713" y="8751888"/>
              <a:ext cx="2576513" cy="311150"/>
            </a:xfrm>
            <a:custGeom>
              <a:avLst/>
              <a:gdLst>
                <a:gd name="T0" fmla="*/ 1623 w 1623"/>
                <a:gd name="T1" fmla="*/ 0 h 196"/>
                <a:gd name="T2" fmla="*/ 202 w 1623"/>
                <a:gd name="T3" fmla="*/ 11 h 196"/>
                <a:gd name="T4" fmla="*/ 0 w 1623"/>
                <a:gd name="T5" fmla="*/ 196 h 196"/>
                <a:gd name="T6" fmla="*/ 1623 w 1623"/>
                <a:gd name="T7" fmla="*/ 196 h 196"/>
                <a:gd name="T8" fmla="*/ 1623 w 1623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196">
                  <a:moveTo>
                    <a:pt x="1623" y="0"/>
                  </a:moveTo>
                  <a:lnTo>
                    <a:pt x="202" y="11"/>
                  </a:lnTo>
                  <a:lnTo>
                    <a:pt x="0" y="196"/>
                  </a:lnTo>
                  <a:lnTo>
                    <a:pt x="1623" y="196"/>
                  </a:lnTo>
                  <a:lnTo>
                    <a:pt x="1623" y="0"/>
                  </a:lnTo>
                  <a:close/>
                </a:path>
              </a:pathLst>
            </a:custGeom>
            <a:solidFill>
              <a:srgbClr val="AD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2341225" y="7700963"/>
              <a:ext cx="2574925" cy="296863"/>
            </a:xfrm>
            <a:custGeom>
              <a:avLst/>
              <a:gdLst>
                <a:gd name="T0" fmla="*/ 1622 w 1622"/>
                <a:gd name="T1" fmla="*/ 0 h 187"/>
                <a:gd name="T2" fmla="*/ 192 w 1622"/>
                <a:gd name="T3" fmla="*/ 0 h 187"/>
                <a:gd name="T4" fmla="*/ 0 w 1622"/>
                <a:gd name="T5" fmla="*/ 187 h 187"/>
                <a:gd name="T6" fmla="*/ 1622 w 1622"/>
                <a:gd name="T7" fmla="*/ 187 h 187"/>
                <a:gd name="T8" fmla="*/ 1622 w 1622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2" h="187">
                  <a:moveTo>
                    <a:pt x="1622" y="0"/>
                  </a:moveTo>
                  <a:lnTo>
                    <a:pt x="192" y="0"/>
                  </a:lnTo>
                  <a:lnTo>
                    <a:pt x="0" y="187"/>
                  </a:lnTo>
                  <a:lnTo>
                    <a:pt x="1622" y="187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AD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7189788" y="6948488"/>
              <a:ext cx="10302875" cy="3635375"/>
            </a:xfrm>
            <a:custGeom>
              <a:avLst/>
              <a:gdLst>
                <a:gd name="T0" fmla="*/ 4867 w 6490"/>
                <a:gd name="T1" fmla="*/ 0 h 2290"/>
                <a:gd name="T2" fmla="*/ 4867 w 6490"/>
                <a:gd name="T3" fmla="*/ 661 h 2290"/>
                <a:gd name="T4" fmla="*/ 3245 w 6490"/>
                <a:gd name="T5" fmla="*/ 661 h 2290"/>
                <a:gd name="T6" fmla="*/ 3245 w 6490"/>
                <a:gd name="T7" fmla="*/ 1332 h 2290"/>
                <a:gd name="T8" fmla="*/ 1622 w 6490"/>
                <a:gd name="T9" fmla="*/ 1332 h 2290"/>
                <a:gd name="T10" fmla="*/ 1622 w 6490"/>
                <a:gd name="T11" fmla="*/ 1732 h 2290"/>
                <a:gd name="T12" fmla="*/ 0 w 6490"/>
                <a:gd name="T13" fmla="*/ 1732 h 2290"/>
                <a:gd name="T14" fmla="*/ 0 w 6490"/>
                <a:gd name="T15" fmla="*/ 2290 h 2290"/>
                <a:gd name="T16" fmla="*/ 1622 w 6490"/>
                <a:gd name="T17" fmla="*/ 2290 h 2290"/>
                <a:gd name="T18" fmla="*/ 3245 w 6490"/>
                <a:gd name="T19" fmla="*/ 2290 h 2290"/>
                <a:gd name="T20" fmla="*/ 4867 w 6490"/>
                <a:gd name="T21" fmla="*/ 2290 h 2290"/>
                <a:gd name="T22" fmla="*/ 4867 w 6490"/>
                <a:gd name="T23" fmla="*/ 2284 h 2290"/>
                <a:gd name="T24" fmla="*/ 6490 w 6490"/>
                <a:gd name="T25" fmla="*/ 2284 h 2290"/>
                <a:gd name="T26" fmla="*/ 6490 w 6490"/>
                <a:gd name="T27" fmla="*/ 0 h 2290"/>
                <a:gd name="T28" fmla="*/ 4867 w 6490"/>
                <a:gd name="T29" fmla="*/ 0 h 2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0" h="2290">
                  <a:moveTo>
                    <a:pt x="4867" y="0"/>
                  </a:moveTo>
                  <a:lnTo>
                    <a:pt x="4867" y="661"/>
                  </a:lnTo>
                  <a:lnTo>
                    <a:pt x="3245" y="661"/>
                  </a:lnTo>
                  <a:lnTo>
                    <a:pt x="3245" y="1332"/>
                  </a:lnTo>
                  <a:lnTo>
                    <a:pt x="1622" y="1332"/>
                  </a:lnTo>
                  <a:lnTo>
                    <a:pt x="1622" y="1732"/>
                  </a:lnTo>
                  <a:lnTo>
                    <a:pt x="0" y="1732"/>
                  </a:lnTo>
                  <a:lnTo>
                    <a:pt x="0" y="2290"/>
                  </a:lnTo>
                  <a:lnTo>
                    <a:pt x="1622" y="2290"/>
                  </a:lnTo>
                  <a:lnTo>
                    <a:pt x="3245" y="2290"/>
                  </a:lnTo>
                  <a:lnTo>
                    <a:pt x="4867" y="2290"/>
                  </a:lnTo>
                  <a:lnTo>
                    <a:pt x="4867" y="2284"/>
                  </a:lnTo>
                  <a:lnTo>
                    <a:pt x="6490" y="2284"/>
                  </a:lnTo>
                  <a:lnTo>
                    <a:pt x="6490" y="0"/>
                  </a:lnTo>
                  <a:lnTo>
                    <a:pt x="4867" y="0"/>
                  </a:lnTo>
                  <a:close/>
                </a:path>
              </a:pathLst>
            </a:custGeom>
            <a:solidFill>
              <a:srgbClr val="DA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4916150" y="6651625"/>
              <a:ext cx="2576513" cy="296863"/>
            </a:xfrm>
            <a:custGeom>
              <a:avLst/>
              <a:gdLst>
                <a:gd name="T0" fmla="*/ 1402 w 1623"/>
                <a:gd name="T1" fmla="*/ 0 h 187"/>
                <a:gd name="T2" fmla="*/ 194 w 1623"/>
                <a:gd name="T3" fmla="*/ 0 h 187"/>
                <a:gd name="T4" fmla="*/ 0 w 1623"/>
                <a:gd name="T5" fmla="*/ 187 h 187"/>
                <a:gd name="T6" fmla="*/ 1623 w 1623"/>
                <a:gd name="T7" fmla="*/ 187 h 187"/>
                <a:gd name="T8" fmla="*/ 1402 w 1623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187">
                  <a:moveTo>
                    <a:pt x="1402" y="0"/>
                  </a:moveTo>
                  <a:lnTo>
                    <a:pt x="194" y="0"/>
                  </a:lnTo>
                  <a:lnTo>
                    <a:pt x="0" y="187"/>
                  </a:lnTo>
                  <a:lnTo>
                    <a:pt x="1623" y="187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AD1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6983413" y="6365875"/>
              <a:ext cx="998538" cy="998538"/>
            </a:xfrm>
            <a:prstGeom prst="ellipse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7113588" y="6497638"/>
              <a:ext cx="735013" cy="733425"/>
            </a:xfrm>
            <a:prstGeom prst="ellipse">
              <a:avLst/>
            </a:prstGeom>
            <a:solidFill>
              <a:srgbClr val="9B0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7424738" y="3008313"/>
              <a:ext cx="9172575" cy="3948113"/>
            </a:xfrm>
            <a:custGeom>
              <a:avLst/>
              <a:gdLst>
                <a:gd name="T0" fmla="*/ 5778 w 5778"/>
                <a:gd name="T1" fmla="*/ 0 h 2487"/>
                <a:gd name="T2" fmla="*/ 5069 w 5778"/>
                <a:gd name="T3" fmla="*/ 46 h 2487"/>
                <a:gd name="T4" fmla="*/ 5270 w 5778"/>
                <a:gd name="T5" fmla="*/ 292 h 2487"/>
                <a:gd name="T6" fmla="*/ 3864 w 5778"/>
                <a:gd name="T7" fmla="*/ 1434 h 2487"/>
                <a:gd name="T8" fmla="*/ 3421 w 5778"/>
                <a:gd name="T9" fmla="*/ 877 h 2487"/>
                <a:gd name="T10" fmla="*/ 2144 w 5778"/>
                <a:gd name="T11" fmla="*/ 1896 h 2487"/>
                <a:gd name="T12" fmla="*/ 1898 w 5778"/>
                <a:gd name="T13" fmla="*/ 1381 h 2487"/>
                <a:gd name="T14" fmla="*/ 0 w 5778"/>
                <a:gd name="T15" fmla="*/ 2344 h 2487"/>
                <a:gd name="T16" fmla="*/ 73 w 5778"/>
                <a:gd name="T17" fmla="*/ 2487 h 2487"/>
                <a:gd name="T18" fmla="*/ 1826 w 5778"/>
                <a:gd name="T19" fmla="*/ 1598 h 2487"/>
                <a:gd name="T20" fmla="*/ 2087 w 5778"/>
                <a:gd name="T21" fmla="*/ 2147 h 2487"/>
                <a:gd name="T22" fmla="*/ 3396 w 5778"/>
                <a:gd name="T23" fmla="*/ 1101 h 2487"/>
                <a:gd name="T24" fmla="*/ 3839 w 5778"/>
                <a:gd name="T25" fmla="*/ 1659 h 2487"/>
                <a:gd name="T26" fmla="*/ 5370 w 5778"/>
                <a:gd name="T27" fmla="*/ 415 h 2487"/>
                <a:gd name="T28" fmla="*/ 5543 w 5778"/>
                <a:gd name="T29" fmla="*/ 627 h 2487"/>
                <a:gd name="T30" fmla="*/ 5778 w 5778"/>
                <a:gd name="T31" fmla="*/ 0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78" h="2487">
                  <a:moveTo>
                    <a:pt x="5778" y="0"/>
                  </a:moveTo>
                  <a:lnTo>
                    <a:pt x="5069" y="46"/>
                  </a:lnTo>
                  <a:lnTo>
                    <a:pt x="5270" y="292"/>
                  </a:lnTo>
                  <a:lnTo>
                    <a:pt x="3864" y="1434"/>
                  </a:lnTo>
                  <a:lnTo>
                    <a:pt x="3421" y="877"/>
                  </a:lnTo>
                  <a:lnTo>
                    <a:pt x="2144" y="1896"/>
                  </a:lnTo>
                  <a:lnTo>
                    <a:pt x="1898" y="1381"/>
                  </a:lnTo>
                  <a:lnTo>
                    <a:pt x="0" y="2344"/>
                  </a:lnTo>
                  <a:lnTo>
                    <a:pt x="73" y="2487"/>
                  </a:lnTo>
                  <a:lnTo>
                    <a:pt x="1826" y="1598"/>
                  </a:lnTo>
                  <a:lnTo>
                    <a:pt x="2087" y="2147"/>
                  </a:lnTo>
                  <a:lnTo>
                    <a:pt x="3396" y="1101"/>
                  </a:lnTo>
                  <a:lnTo>
                    <a:pt x="3839" y="1659"/>
                  </a:lnTo>
                  <a:lnTo>
                    <a:pt x="5370" y="415"/>
                  </a:lnTo>
                  <a:lnTo>
                    <a:pt x="5543" y="627"/>
                  </a:lnTo>
                  <a:lnTo>
                    <a:pt x="5778" y="0"/>
                  </a:lnTo>
                  <a:close/>
                </a:path>
              </a:pathLst>
            </a:custGeom>
            <a:solidFill>
              <a:srgbClr val="9B03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0345738" y="8531225"/>
              <a:ext cx="993775" cy="388938"/>
            </a:xfrm>
            <a:custGeom>
              <a:avLst/>
              <a:gdLst>
                <a:gd name="T0" fmla="*/ 140 w 431"/>
                <a:gd name="T1" fmla="*/ 0 h 169"/>
                <a:gd name="T2" fmla="*/ 267 w 431"/>
                <a:gd name="T3" fmla="*/ 54 h 169"/>
                <a:gd name="T4" fmla="*/ 431 w 431"/>
                <a:gd name="T5" fmla="*/ 169 h 169"/>
                <a:gd name="T6" fmla="*/ 2 w 431"/>
                <a:gd name="T7" fmla="*/ 148 h 169"/>
                <a:gd name="T8" fmla="*/ 0 w 431"/>
                <a:gd name="T9" fmla="*/ 11 h 169"/>
                <a:gd name="T10" fmla="*/ 140 w 431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169">
                  <a:moveTo>
                    <a:pt x="140" y="0"/>
                  </a:moveTo>
                  <a:cubicBezTo>
                    <a:pt x="140" y="0"/>
                    <a:pt x="204" y="14"/>
                    <a:pt x="267" y="54"/>
                  </a:cubicBezTo>
                  <a:cubicBezTo>
                    <a:pt x="352" y="108"/>
                    <a:pt x="431" y="169"/>
                    <a:pt x="431" y="169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8877300" y="6451600"/>
              <a:ext cx="1973263" cy="2139950"/>
            </a:xfrm>
            <a:custGeom>
              <a:avLst/>
              <a:gdLst>
                <a:gd name="T0" fmla="*/ 850 w 856"/>
                <a:gd name="T1" fmla="*/ 928 h 928"/>
                <a:gd name="T2" fmla="*/ 637 w 856"/>
                <a:gd name="T3" fmla="*/ 928 h 928"/>
                <a:gd name="T4" fmla="*/ 643 w 856"/>
                <a:gd name="T5" fmla="*/ 217 h 928"/>
                <a:gd name="T6" fmla="*/ 615 w 856"/>
                <a:gd name="T7" fmla="*/ 214 h 928"/>
                <a:gd name="T8" fmla="*/ 611 w 856"/>
                <a:gd name="T9" fmla="*/ 214 h 928"/>
                <a:gd name="T10" fmla="*/ 0 w 856"/>
                <a:gd name="T11" fmla="*/ 214 h 928"/>
                <a:gd name="T12" fmla="*/ 0 w 856"/>
                <a:gd name="T13" fmla="*/ 1 h 928"/>
                <a:gd name="T14" fmla="*/ 609 w 856"/>
                <a:gd name="T15" fmla="*/ 1 h 928"/>
                <a:gd name="T16" fmla="*/ 801 w 856"/>
                <a:gd name="T17" fmla="*/ 66 h 928"/>
                <a:gd name="T18" fmla="*/ 856 w 856"/>
                <a:gd name="T19" fmla="*/ 198 h 928"/>
                <a:gd name="T20" fmla="*/ 850 w 856"/>
                <a:gd name="T21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6" h="928">
                  <a:moveTo>
                    <a:pt x="850" y="928"/>
                  </a:moveTo>
                  <a:cubicBezTo>
                    <a:pt x="637" y="928"/>
                    <a:pt x="637" y="928"/>
                    <a:pt x="637" y="928"/>
                  </a:cubicBezTo>
                  <a:cubicBezTo>
                    <a:pt x="643" y="217"/>
                    <a:pt x="643" y="217"/>
                    <a:pt x="643" y="217"/>
                  </a:cubicBezTo>
                  <a:cubicBezTo>
                    <a:pt x="633" y="215"/>
                    <a:pt x="621" y="214"/>
                    <a:pt x="615" y="214"/>
                  </a:cubicBezTo>
                  <a:cubicBezTo>
                    <a:pt x="611" y="214"/>
                    <a:pt x="611" y="214"/>
                    <a:pt x="611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09" y="1"/>
                    <a:pt x="609" y="1"/>
                    <a:pt x="609" y="1"/>
                  </a:cubicBezTo>
                  <a:cubicBezTo>
                    <a:pt x="635" y="0"/>
                    <a:pt x="735" y="2"/>
                    <a:pt x="801" y="66"/>
                  </a:cubicBezTo>
                  <a:cubicBezTo>
                    <a:pt x="837" y="101"/>
                    <a:pt x="856" y="147"/>
                    <a:pt x="856" y="198"/>
                  </a:cubicBezTo>
                  <a:lnTo>
                    <a:pt x="850" y="928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0299700" y="2651125"/>
              <a:ext cx="652463" cy="841375"/>
            </a:xfrm>
            <a:custGeom>
              <a:avLst/>
              <a:gdLst>
                <a:gd name="T0" fmla="*/ 224 w 283"/>
                <a:gd name="T1" fmla="*/ 16 h 365"/>
                <a:gd name="T2" fmla="*/ 130 w 283"/>
                <a:gd name="T3" fmla="*/ 16 h 365"/>
                <a:gd name="T4" fmla="*/ 65 w 283"/>
                <a:gd name="T5" fmla="*/ 28 h 365"/>
                <a:gd name="T6" fmla="*/ 60 w 283"/>
                <a:gd name="T7" fmla="*/ 75 h 365"/>
                <a:gd name="T8" fmla="*/ 65 w 283"/>
                <a:gd name="T9" fmla="*/ 112 h 365"/>
                <a:gd name="T10" fmla="*/ 24 w 283"/>
                <a:gd name="T11" fmla="*/ 14 h 365"/>
                <a:gd name="T12" fmla="*/ 0 w 283"/>
                <a:gd name="T13" fmla="*/ 57 h 365"/>
                <a:gd name="T14" fmla="*/ 21 w 283"/>
                <a:gd name="T15" fmla="*/ 154 h 365"/>
                <a:gd name="T16" fmla="*/ 87 w 283"/>
                <a:gd name="T17" fmla="*/ 223 h 365"/>
                <a:gd name="T18" fmla="*/ 114 w 283"/>
                <a:gd name="T19" fmla="*/ 240 h 365"/>
                <a:gd name="T20" fmla="*/ 114 w 283"/>
                <a:gd name="T21" fmla="*/ 336 h 365"/>
                <a:gd name="T22" fmla="*/ 181 w 283"/>
                <a:gd name="T23" fmla="*/ 365 h 365"/>
                <a:gd name="T24" fmla="*/ 247 w 283"/>
                <a:gd name="T25" fmla="*/ 336 h 365"/>
                <a:gd name="T26" fmla="*/ 247 w 283"/>
                <a:gd name="T27" fmla="*/ 237 h 365"/>
                <a:gd name="T28" fmla="*/ 283 w 283"/>
                <a:gd name="T29" fmla="*/ 183 h 365"/>
                <a:gd name="T30" fmla="*/ 283 w 283"/>
                <a:gd name="T31" fmla="*/ 75 h 365"/>
                <a:gd name="T32" fmla="*/ 224 w 283"/>
                <a:gd name="T33" fmla="*/ 1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3" h="365">
                  <a:moveTo>
                    <a:pt x="224" y="16"/>
                  </a:moveTo>
                  <a:cubicBezTo>
                    <a:pt x="130" y="16"/>
                    <a:pt x="130" y="16"/>
                    <a:pt x="130" y="16"/>
                  </a:cubicBezTo>
                  <a:cubicBezTo>
                    <a:pt x="112" y="16"/>
                    <a:pt x="76" y="15"/>
                    <a:pt x="65" y="28"/>
                  </a:cubicBezTo>
                  <a:cubicBezTo>
                    <a:pt x="56" y="38"/>
                    <a:pt x="59" y="61"/>
                    <a:pt x="60" y="75"/>
                  </a:cubicBezTo>
                  <a:cubicBezTo>
                    <a:pt x="61" y="82"/>
                    <a:pt x="65" y="112"/>
                    <a:pt x="65" y="112"/>
                  </a:cubicBezTo>
                  <a:cubicBezTo>
                    <a:pt x="23" y="99"/>
                    <a:pt x="69" y="48"/>
                    <a:pt x="24" y="14"/>
                  </a:cubicBezTo>
                  <a:cubicBezTo>
                    <a:pt x="6" y="0"/>
                    <a:pt x="0" y="18"/>
                    <a:pt x="0" y="57"/>
                  </a:cubicBezTo>
                  <a:cubicBezTo>
                    <a:pt x="0" y="97"/>
                    <a:pt x="0" y="117"/>
                    <a:pt x="21" y="154"/>
                  </a:cubicBezTo>
                  <a:cubicBezTo>
                    <a:pt x="36" y="179"/>
                    <a:pt x="68" y="207"/>
                    <a:pt x="87" y="223"/>
                  </a:cubicBezTo>
                  <a:cubicBezTo>
                    <a:pt x="92" y="228"/>
                    <a:pt x="111" y="239"/>
                    <a:pt x="114" y="240"/>
                  </a:cubicBezTo>
                  <a:cubicBezTo>
                    <a:pt x="114" y="336"/>
                    <a:pt x="114" y="336"/>
                    <a:pt x="114" y="336"/>
                  </a:cubicBezTo>
                  <a:cubicBezTo>
                    <a:pt x="114" y="352"/>
                    <a:pt x="144" y="365"/>
                    <a:pt x="181" y="365"/>
                  </a:cubicBezTo>
                  <a:cubicBezTo>
                    <a:pt x="217" y="365"/>
                    <a:pt x="247" y="352"/>
                    <a:pt x="247" y="336"/>
                  </a:cubicBezTo>
                  <a:cubicBezTo>
                    <a:pt x="247" y="237"/>
                    <a:pt x="247" y="237"/>
                    <a:pt x="247" y="237"/>
                  </a:cubicBezTo>
                  <a:cubicBezTo>
                    <a:pt x="268" y="228"/>
                    <a:pt x="283" y="207"/>
                    <a:pt x="283" y="183"/>
                  </a:cubicBezTo>
                  <a:cubicBezTo>
                    <a:pt x="283" y="75"/>
                    <a:pt x="283" y="75"/>
                    <a:pt x="283" y="75"/>
                  </a:cubicBezTo>
                  <a:cubicBezTo>
                    <a:pt x="283" y="43"/>
                    <a:pt x="257" y="16"/>
                    <a:pt x="224" y="16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9790113" y="3355975"/>
              <a:ext cx="1119188" cy="1314450"/>
            </a:xfrm>
            <a:custGeom>
              <a:avLst/>
              <a:gdLst>
                <a:gd name="T0" fmla="*/ 0 w 485"/>
                <a:gd name="T1" fmla="*/ 384 h 570"/>
                <a:gd name="T2" fmla="*/ 233 w 485"/>
                <a:gd name="T3" fmla="*/ 256 h 570"/>
                <a:gd name="T4" fmla="*/ 318 w 485"/>
                <a:gd name="T5" fmla="*/ 0 h 570"/>
                <a:gd name="T6" fmla="*/ 481 w 485"/>
                <a:gd name="T7" fmla="*/ 0 h 570"/>
                <a:gd name="T8" fmla="*/ 365 w 485"/>
                <a:gd name="T9" fmla="*/ 375 h 570"/>
                <a:gd name="T10" fmla="*/ 18 w 485"/>
                <a:gd name="T11" fmla="*/ 555 h 570"/>
                <a:gd name="T12" fmla="*/ 0 w 485"/>
                <a:gd name="T13" fmla="*/ 38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5" h="570">
                  <a:moveTo>
                    <a:pt x="0" y="384"/>
                  </a:moveTo>
                  <a:cubicBezTo>
                    <a:pt x="0" y="384"/>
                    <a:pt x="118" y="370"/>
                    <a:pt x="233" y="256"/>
                  </a:cubicBezTo>
                  <a:cubicBezTo>
                    <a:pt x="310" y="178"/>
                    <a:pt x="318" y="0"/>
                    <a:pt x="318" y="0"/>
                  </a:cubicBezTo>
                  <a:cubicBezTo>
                    <a:pt x="481" y="0"/>
                    <a:pt x="481" y="0"/>
                    <a:pt x="481" y="0"/>
                  </a:cubicBezTo>
                  <a:cubicBezTo>
                    <a:pt x="481" y="0"/>
                    <a:pt x="485" y="229"/>
                    <a:pt x="365" y="375"/>
                  </a:cubicBezTo>
                  <a:cubicBezTo>
                    <a:pt x="203" y="570"/>
                    <a:pt x="18" y="555"/>
                    <a:pt x="18" y="555"/>
                  </a:cubicBezTo>
                  <a:lnTo>
                    <a:pt x="0" y="384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0445750" y="2271713"/>
              <a:ext cx="117475" cy="547688"/>
            </a:xfrm>
            <a:custGeom>
              <a:avLst/>
              <a:gdLst>
                <a:gd name="T0" fmla="*/ 0 w 51"/>
                <a:gd name="T1" fmla="*/ 212 h 237"/>
                <a:gd name="T2" fmla="*/ 26 w 51"/>
                <a:gd name="T3" fmla="*/ 237 h 237"/>
                <a:gd name="T4" fmla="*/ 26 w 51"/>
                <a:gd name="T5" fmla="*/ 237 h 237"/>
                <a:gd name="T6" fmla="*/ 51 w 51"/>
                <a:gd name="T7" fmla="*/ 212 h 237"/>
                <a:gd name="T8" fmla="*/ 51 w 51"/>
                <a:gd name="T9" fmla="*/ 26 h 237"/>
                <a:gd name="T10" fmla="*/ 26 w 51"/>
                <a:gd name="T11" fmla="*/ 0 h 237"/>
                <a:gd name="T12" fmla="*/ 26 w 51"/>
                <a:gd name="T13" fmla="*/ 0 h 237"/>
                <a:gd name="T14" fmla="*/ 0 w 51"/>
                <a:gd name="T15" fmla="*/ 26 h 237"/>
                <a:gd name="T16" fmla="*/ 0 w 51"/>
                <a:gd name="T17" fmla="*/ 21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37">
                  <a:moveTo>
                    <a:pt x="0" y="212"/>
                  </a:moveTo>
                  <a:cubicBezTo>
                    <a:pt x="0" y="226"/>
                    <a:pt x="12" y="237"/>
                    <a:pt x="26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40" y="237"/>
                    <a:pt x="51" y="226"/>
                    <a:pt x="51" y="212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0823575" y="2606675"/>
              <a:ext cx="128588" cy="311150"/>
            </a:xfrm>
            <a:custGeom>
              <a:avLst/>
              <a:gdLst>
                <a:gd name="T0" fmla="*/ 0 w 56"/>
                <a:gd name="T1" fmla="*/ 107 h 135"/>
                <a:gd name="T2" fmla="*/ 28 w 56"/>
                <a:gd name="T3" fmla="*/ 135 h 135"/>
                <a:gd name="T4" fmla="*/ 28 w 56"/>
                <a:gd name="T5" fmla="*/ 135 h 135"/>
                <a:gd name="T6" fmla="*/ 56 w 56"/>
                <a:gd name="T7" fmla="*/ 107 h 135"/>
                <a:gd name="T8" fmla="*/ 56 w 56"/>
                <a:gd name="T9" fmla="*/ 28 h 135"/>
                <a:gd name="T10" fmla="*/ 28 w 56"/>
                <a:gd name="T11" fmla="*/ 0 h 135"/>
                <a:gd name="T12" fmla="*/ 28 w 56"/>
                <a:gd name="T13" fmla="*/ 0 h 135"/>
                <a:gd name="T14" fmla="*/ 0 w 56"/>
                <a:gd name="T15" fmla="*/ 28 h 135"/>
                <a:gd name="T16" fmla="*/ 0 w 56"/>
                <a:gd name="T17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35">
                  <a:moveTo>
                    <a:pt x="0" y="107"/>
                  </a:moveTo>
                  <a:cubicBezTo>
                    <a:pt x="0" y="123"/>
                    <a:pt x="13" y="135"/>
                    <a:pt x="28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44" y="135"/>
                    <a:pt x="56" y="123"/>
                    <a:pt x="56" y="10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lnTo>
                    <a:pt x="0" y="107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0694988" y="2574925"/>
              <a:ext cx="128588" cy="398463"/>
            </a:xfrm>
            <a:custGeom>
              <a:avLst/>
              <a:gdLst>
                <a:gd name="T0" fmla="*/ 0 w 56"/>
                <a:gd name="T1" fmla="*/ 145 h 173"/>
                <a:gd name="T2" fmla="*/ 28 w 56"/>
                <a:gd name="T3" fmla="*/ 173 h 173"/>
                <a:gd name="T4" fmla="*/ 28 w 56"/>
                <a:gd name="T5" fmla="*/ 173 h 173"/>
                <a:gd name="T6" fmla="*/ 56 w 56"/>
                <a:gd name="T7" fmla="*/ 145 h 173"/>
                <a:gd name="T8" fmla="*/ 56 w 56"/>
                <a:gd name="T9" fmla="*/ 29 h 173"/>
                <a:gd name="T10" fmla="*/ 28 w 56"/>
                <a:gd name="T11" fmla="*/ 0 h 173"/>
                <a:gd name="T12" fmla="*/ 28 w 56"/>
                <a:gd name="T13" fmla="*/ 0 h 173"/>
                <a:gd name="T14" fmla="*/ 0 w 56"/>
                <a:gd name="T15" fmla="*/ 29 h 173"/>
                <a:gd name="T16" fmla="*/ 0 w 56"/>
                <a:gd name="T17" fmla="*/ 145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73">
                  <a:moveTo>
                    <a:pt x="0" y="145"/>
                  </a:moveTo>
                  <a:cubicBezTo>
                    <a:pt x="0" y="160"/>
                    <a:pt x="12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43" y="173"/>
                    <a:pt x="56" y="160"/>
                    <a:pt x="56" y="145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3"/>
                    <a:pt x="0" y="29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0560050" y="2584450"/>
              <a:ext cx="134938" cy="338138"/>
            </a:xfrm>
            <a:custGeom>
              <a:avLst/>
              <a:gdLst>
                <a:gd name="T0" fmla="*/ 0 w 58"/>
                <a:gd name="T1" fmla="*/ 119 h 147"/>
                <a:gd name="T2" fmla="*/ 29 w 58"/>
                <a:gd name="T3" fmla="*/ 147 h 147"/>
                <a:gd name="T4" fmla="*/ 29 w 58"/>
                <a:gd name="T5" fmla="*/ 147 h 147"/>
                <a:gd name="T6" fmla="*/ 57 w 58"/>
                <a:gd name="T7" fmla="*/ 119 h 147"/>
                <a:gd name="T8" fmla="*/ 58 w 58"/>
                <a:gd name="T9" fmla="*/ 29 h 147"/>
                <a:gd name="T10" fmla="*/ 30 w 58"/>
                <a:gd name="T11" fmla="*/ 0 h 147"/>
                <a:gd name="T12" fmla="*/ 30 w 58"/>
                <a:gd name="T13" fmla="*/ 0 h 147"/>
                <a:gd name="T14" fmla="*/ 1 w 58"/>
                <a:gd name="T15" fmla="*/ 29 h 147"/>
                <a:gd name="T16" fmla="*/ 0 w 58"/>
                <a:gd name="T17" fmla="*/ 1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47">
                  <a:moveTo>
                    <a:pt x="0" y="119"/>
                  </a:moveTo>
                  <a:cubicBezTo>
                    <a:pt x="0" y="135"/>
                    <a:pt x="13" y="147"/>
                    <a:pt x="29" y="147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44" y="147"/>
                    <a:pt x="57" y="135"/>
                    <a:pt x="57" y="119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13"/>
                    <a:pt x="45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" y="13"/>
                    <a:pt x="1" y="29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8310563" y="4235450"/>
              <a:ext cx="1651000" cy="2713038"/>
            </a:xfrm>
            <a:custGeom>
              <a:avLst/>
              <a:gdLst>
                <a:gd name="T0" fmla="*/ 90 w 716"/>
                <a:gd name="T1" fmla="*/ 0 h 1177"/>
                <a:gd name="T2" fmla="*/ 164 w 716"/>
                <a:gd name="T3" fmla="*/ 0 h 1177"/>
                <a:gd name="T4" fmla="*/ 563 w 716"/>
                <a:gd name="T5" fmla="*/ 0 h 1177"/>
                <a:gd name="T6" fmla="*/ 626 w 716"/>
                <a:gd name="T7" fmla="*/ 0 h 1177"/>
                <a:gd name="T8" fmla="*/ 716 w 716"/>
                <a:gd name="T9" fmla="*/ 80 h 1177"/>
                <a:gd name="T10" fmla="*/ 716 w 716"/>
                <a:gd name="T11" fmla="*/ 1097 h 1177"/>
                <a:gd name="T12" fmla="*/ 626 w 716"/>
                <a:gd name="T13" fmla="*/ 1177 h 1177"/>
                <a:gd name="T14" fmla="*/ 90 w 716"/>
                <a:gd name="T15" fmla="*/ 1177 h 1177"/>
                <a:gd name="T16" fmla="*/ 0 w 716"/>
                <a:gd name="T17" fmla="*/ 1097 h 1177"/>
                <a:gd name="T18" fmla="*/ 0 w 716"/>
                <a:gd name="T19" fmla="*/ 80 h 1177"/>
                <a:gd name="T20" fmla="*/ 90 w 716"/>
                <a:gd name="T21" fmla="*/ 0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6" h="1177">
                  <a:moveTo>
                    <a:pt x="90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76" y="0"/>
                    <a:pt x="716" y="36"/>
                    <a:pt x="716" y="80"/>
                  </a:cubicBezTo>
                  <a:cubicBezTo>
                    <a:pt x="716" y="1097"/>
                    <a:pt x="716" y="1097"/>
                    <a:pt x="716" y="1097"/>
                  </a:cubicBezTo>
                  <a:cubicBezTo>
                    <a:pt x="716" y="1141"/>
                    <a:pt x="676" y="1177"/>
                    <a:pt x="626" y="1177"/>
                  </a:cubicBezTo>
                  <a:cubicBezTo>
                    <a:pt x="90" y="1177"/>
                    <a:pt x="90" y="1177"/>
                    <a:pt x="90" y="1177"/>
                  </a:cubicBezTo>
                  <a:cubicBezTo>
                    <a:pt x="40" y="1177"/>
                    <a:pt x="0" y="1141"/>
                    <a:pt x="0" y="1097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40" y="0"/>
                    <a:pt x="90" y="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8688388" y="4235450"/>
              <a:ext cx="920750" cy="1074738"/>
            </a:xfrm>
            <a:custGeom>
              <a:avLst/>
              <a:gdLst>
                <a:gd name="T0" fmla="*/ 580 w 580"/>
                <a:gd name="T1" fmla="*/ 0 h 677"/>
                <a:gd name="T2" fmla="*/ 290 w 580"/>
                <a:gd name="T3" fmla="*/ 677 h 677"/>
                <a:gd name="T4" fmla="*/ 0 w 580"/>
                <a:gd name="T5" fmla="*/ 0 h 677"/>
                <a:gd name="T6" fmla="*/ 580 w 580"/>
                <a:gd name="T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0" h="677">
                  <a:moveTo>
                    <a:pt x="580" y="0"/>
                  </a:moveTo>
                  <a:lnTo>
                    <a:pt x="290" y="677"/>
                  </a:lnTo>
                  <a:lnTo>
                    <a:pt x="0" y="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8994775" y="3886200"/>
              <a:ext cx="306388" cy="492125"/>
            </a:xfrm>
            <a:custGeom>
              <a:avLst/>
              <a:gdLst>
                <a:gd name="T0" fmla="*/ 0 w 133"/>
                <a:gd name="T1" fmla="*/ 167 h 213"/>
                <a:gd name="T2" fmla="*/ 67 w 133"/>
                <a:gd name="T3" fmla="*/ 213 h 213"/>
                <a:gd name="T4" fmla="*/ 67 w 133"/>
                <a:gd name="T5" fmla="*/ 213 h 213"/>
                <a:gd name="T6" fmla="*/ 133 w 133"/>
                <a:gd name="T7" fmla="*/ 167 h 213"/>
                <a:gd name="T8" fmla="*/ 133 w 133"/>
                <a:gd name="T9" fmla="*/ 46 h 213"/>
                <a:gd name="T10" fmla="*/ 67 w 133"/>
                <a:gd name="T11" fmla="*/ 0 h 213"/>
                <a:gd name="T12" fmla="*/ 67 w 133"/>
                <a:gd name="T13" fmla="*/ 0 h 213"/>
                <a:gd name="T14" fmla="*/ 0 w 133"/>
                <a:gd name="T15" fmla="*/ 46 h 213"/>
                <a:gd name="T16" fmla="*/ 0 w 133"/>
                <a:gd name="T17" fmla="*/ 1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13">
                  <a:moveTo>
                    <a:pt x="0" y="167"/>
                  </a:moveTo>
                  <a:cubicBezTo>
                    <a:pt x="0" y="192"/>
                    <a:pt x="30" y="213"/>
                    <a:pt x="67" y="213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103" y="213"/>
                    <a:pt x="133" y="192"/>
                    <a:pt x="133" y="167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20"/>
                    <a:pt x="103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20"/>
                    <a:pt x="0" y="46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9036050" y="4419600"/>
              <a:ext cx="217488" cy="890588"/>
            </a:xfrm>
            <a:custGeom>
              <a:avLst/>
              <a:gdLst>
                <a:gd name="T0" fmla="*/ 30 w 94"/>
                <a:gd name="T1" fmla="*/ 44 h 386"/>
                <a:gd name="T2" fmla="*/ 16 w 94"/>
                <a:gd name="T3" fmla="*/ 23 h 386"/>
                <a:gd name="T4" fmla="*/ 40 w 94"/>
                <a:gd name="T5" fmla="*/ 0 h 386"/>
                <a:gd name="T6" fmla="*/ 55 w 94"/>
                <a:gd name="T7" fmla="*/ 0 h 386"/>
                <a:gd name="T8" fmla="*/ 79 w 94"/>
                <a:gd name="T9" fmla="*/ 24 h 386"/>
                <a:gd name="T10" fmla="*/ 65 w 94"/>
                <a:gd name="T11" fmla="*/ 44 h 386"/>
                <a:gd name="T12" fmla="*/ 94 w 94"/>
                <a:gd name="T13" fmla="*/ 280 h 386"/>
                <a:gd name="T14" fmla="*/ 49 w 94"/>
                <a:gd name="T15" fmla="*/ 386 h 386"/>
                <a:gd name="T16" fmla="*/ 0 w 94"/>
                <a:gd name="T17" fmla="*/ 273 h 386"/>
                <a:gd name="T18" fmla="*/ 30 w 94"/>
                <a:gd name="T19" fmla="*/ 4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86">
                  <a:moveTo>
                    <a:pt x="30" y="44"/>
                  </a:moveTo>
                  <a:cubicBezTo>
                    <a:pt x="22" y="43"/>
                    <a:pt x="11" y="31"/>
                    <a:pt x="16" y="23"/>
                  </a:cubicBezTo>
                  <a:cubicBezTo>
                    <a:pt x="27" y="7"/>
                    <a:pt x="27" y="0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8" y="0"/>
                    <a:pt x="69" y="6"/>
                    <a:pt x="79" y="24"/>
                  </a:cubicBezTo>
                  <a:cubicBezTo>
                    <a:pt x="84" y="31"/>
                    <a:pt x="74" y="43"/>
                    <a:pt x="65" y="44"/>
                  </a:cubicBezTo>
                  <a:cubicBezTo>
                    <a:pt x="65" y="46"/>
                    <a:pt x="94" y="280"/>
                    <a:pt x="94" y="280"/>
                  </a:cubicBezTo>
                  <a:cubicBezTo>
                    <a:pt x="49" y="386"/>
                    <a:pt x="49" y="386"/>
                    <a:pt x="49" y="386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73"/>
                    <a:pt x="29" y="46"/>
                    <a:pt x="30" y="44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8588375" y="2498725"/>
              <a:ext cx="1119188" cy="1484313"/>
            </a:xfrm>
            <a:custGeom>
              <a:avLst/>
              <a:gdLst>
                <a:gd name="T0" fmla="*/ 194 w 485"/>
                <a:gd name="T1" fmla="*/ 0 h 644"/>
                <a:gd name="T2" fmla="*/ 243 w 485"/>
                <a:gd name="T3" fmla="*/ 0 h 644"/>
                <a:gd name="T4" fmla="*/ 291 w 485"/>
                <a:gd name="T5" fmla="*/ 0 h 644"/>
                <a:gd name="T6" fmla="*/ 485 w 485"/>
                <a:gd name="T7" fmla="*/ 194 h 644"/>
                <a:gd name="T8" fmla="*/ 485 w 485"/>
                <a:gd name="T9" fmla="*/ 426 h 644"/>
                <a:gd name="T10" fmla="*/ 283 w 485"/>
                <a:gd name="T11" fmla="*/ 644 h 644"/>
                <a:gd name="T12" fmla="*/ 235 w 485"/>
                <a:gd name="T13" fmla="*/ 644 h 644"/>
                <a:gd name="T14" fmla="*/ 186 w 485"/>
                <a:gd name="T15" fmla="*/ 644 h 644"/>
                <a:gd name="T16" fmla="*/ 0 w 485"/>
                <a:gd name="T17" fmla="*/ 426 h 644"/>
                <a:gd name="T18" fmla="*/ 0 w 485"/>
                <a:gd name="T19" fmla="*/ 194 h 644"/>
                <a:gd name="T20" fmla="*/ 194 w 485"/>
                <a:gd name="T2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5" h="644">
                  <a:moveTo>
                    <a:pt x="194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398" y="0"/>
                    <a:pt x="485" y="87"/>
                    <a:pt x="485" y="194"/>
                  </a:cubicBezTo>
                  <a:cubicBezTo>
                    <a:pt x="485" y="426"/>
                    <a:pt x="485" y="426"/>
                    <a:pt x="485" y="426"/>
                  </a:cubicBezTo>
                  <a:cubicBezTo>
                    <a:pt x="485" y="533"/>
                    <a:pt x="366" y="644"/>
                    <a:pt x="283" y="644"/>
                  </a:cubicBezTo>
                  <a:cubicBezTo>
                    <a:pt x="235" y="644"/>
                    <a:pt x="235" y="644"/>
                    <a:pt x="235" y="644"/>
                  </a:cubicBezTo>
                  <a:cubicBezTo>
                    <a:pt x="186" y="644"/>
                    <a:pt x="186" y="644"/>
                    <a:pt x="186" y="644"/>
                  </a:cubicBezTo>
                  <a:cubicBezTo>
                    <a:pt x="123" y="644"/>
                    <a:pt x="0" y="533"/>
                    <a:pt x="0" y="426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87"/>
                    <a:pt x="87" y="0"/>
                    <a:pt x="194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8462963" y="2498725"/>
              <a:ext cx="846138" cy="1484313"/>
            </a:xfrm>
            <a:custGeom>
              <a:avLst/>
              <a:gdLst>
                <a:gd name="T0" fmla="*/ 41 w 367"/>
                <a:gd name="T1" fmla="*/ 307 h 644"/>
                <a:gd name="T2" fmla="*/ 55 w 367"/>
                <a:gd name="T3" fmla="*/ 309 h 644"/>
                <a:gd name="T4" fmla="*/ 55 w 367"/>
                <a:gd name="T5" fmla="*/ 194 h 644"/>
                <a:gd name="T6" fmla="*/ 249 w 367"/>
                <a:gd name="T7" fmla="*/ 0 h 644"/>
                <a:gd name="T8" fmla="*/ 298 w 367"/>
                <a:gd name="T9" fmla="*/ 0 h 644"/>
                <a:gd name="T10" fmla="*/ 298 w 367"/>
                <a:gd name="T11" fmla="*/ 279 h 644"/>
                <a:gd name="T12" fmla="*/ 330 w 367"/>
                <a:gd name="T13" fmla="*/ 371 h 644"/>
                <a:gd name="T14" fmla="*/ 367 w 367"/>
                <a:gd name="T15" fmla="*/ 396 h 644"/>
                <a:gd name="T16" fmla="*/ 298 w 367"/>
                <a:gd name="T17" fmla="*/ 443 h 644"/>
                <a:gd name="T18" fmla="*/ 290 w 367"/>
                <a:gd name="T19" fmla="*/ 644 h 644"/>
                <a:gd name="T20" fmla="*/ 241 w 367"/>
                <a:gd name="T21" fmla="*/ 644 h 644"/>
                <a:gd name="T22" fmla="*/ 55 w 367"/>
                <a:gd name="T23" fmla="*/ 426 h 644"/>
                <a:gd name="T24" fmla="*/ 55 w 367"/>
                <a:gd name="T25" fmla="*/ 414 h 644"/>
                <a:gd name="T26" fmla="*/ 41 w 367"/>
                <a:gd name="T27" fmla="*/ 416 h 644"/>
                <a:gd name="T28" fmla="*/ 0 w 367"/>
                <a:gd name="T29" fmla="*/ 378 h 644"/>
                <a:gd name="T30" fmla="*/ 0 w 367"/>
                <a:gd name="T31" fmla="*/ 345 h 644"/>
                <a:gd name="T32" fmla="*/ 41 w 367"/>
                <a:gd name="T33" fmla="*/ 30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44">
                  <a:moveTo>
                    <a:pt x="41" y="307"/>
                  </a:moveTo>
                  <a:cubicBezTo>
                    <a:pt x="46" y="307"/>
                    <a:pt x="51" y="308"/>
                    <a:pt x="55" y="309"/>
                  </a:cubicBezTo>
                  <a:cubicBezTo>
                    <a:pt x="55" y="194"/>
                    <a:pt x="55" y="194"/>
                    <a:pt x="55" y="194"/>
                  </a:cubicBezTo>
                  <a:cubicBezTo>
                    <a:pt x="55" y="87"/>
                    <a:pt x="142" y="0"/>
                    <a:pt x="249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279"/>
                    <a:pt x="298" y="279"/>
                    <a:pt x="298" y="279"/>
                  </a:cubicBezTo>
                  <a:cubicBezTo>
                    <a:pt x="298" y="292"/>
                    <a:pt x="303" y="344"/>
                    <a:pt x="330" y="371"/>
                  </a:cubicBezTo>
                  <a:cubicBezTo>
                    <a:pt x="347" y="388"/>
                    <a:pt x="367" y="396"/>
                    <a:pt x="367" y="396"/>
                  </a:cubicBezTo>
                  <a:cubicBezTo>
                    <a:pt x="298" y="443"/>
                    <a:pt x="298" y="443"/>
                    <a:pt x="298" y="443"/>
                  </a:cubicBezTo>
                  <a:cubicBezTo>
                    <a:pt x="290" y="644"/>
                    <a:pt x="290" y="644"/>
                    <a:pt x="29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178" y="644"/>
                    <a:pt x="55" y="533"/>
                    <a:pt x="55" y="426"/>
                  </a:cubicBezTo>
                  <a:cubicBezTo>
                    <a:pt x="55" y="414"/>
                    <a:pt x="55" y="414"/>
                    <a:pt x="55" y="414"/>
                  </a:cubicBezTo>
                  <a:cubicBezTo>
                    <a:pt x="51" y="415"/>
                    <a:pt x="46" y="416"/>
                    <a:pt x="41" y="416"/>
                  </a:cubicBezTo>
                  <a:cubicBezTo>
                    <a:pt x="18" y="416"/>
                    <a:pt x="0" y="399"/>
                    <a:pt x="0" y="378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24"/>
                    <a:pt x="18" y="307"/>
                    <a:pt x="41" y="30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8764588" y="3165475"/>
              <a:ext cx="119063" cy="1174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9439275" y="3165475"/>
              <a:ext cx="120650" cy="1174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9355138" y="5187950"/>
              <a:ext cx="473075" cy="98425"/>
            </a:xfrm>
            <a:custGeom>
              <a:avLst/>
              <a:gdLst>
                <a:gd name="T0" fmla="*/ 0 w 205"/>
                <a:gd name="T1" fmla="*/ 22 h 43"/>
                <a:gd name="T2" fmla="*/ 22 w 205"/>
                <a:gd name="T3" fmla="*/ 43 h 43"/>
                <a:gd name="T4" fmla="*/ 183 w 205"/>
                <a:gd name="T5" fmla="*/ 43 h 43"/>
                <a:gd name="T6" fmla="*/ 205 w 205"/>
                <a:gd name="T7" fmla="*/ 22 h 43"/>
                <a:gd name="T8" fmla="*/ 205 w 205"/>
                <a:gd name="T9" fmla="*/ 22 h 43"/>
                <a:gd name="T10" fmla="*/ 183 w 205"/>
                <a:gd name="T11" fmla="*/ 0 h 43"/>
                <a:gd name="T12" fmla="*/ 22 w 205"/>
                <a:gd name="T13" fmla="*/ 0 h 43"/>
                <a:gd name="T14" fmla="*/ 0 w 205"/>
                <a:gd name="T1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43">
                  <a:moveTo>
                    <a:pt x="0" y="22"/>
                  </a:moveTo>
                  <a:cubicBezTo>
                    <a:pt x="0" y="34"/>
                    <a:pt x="10" y="43"/>
                    <a:pt x="22" y="43"/>
                  </a:cubicBezTo>
                  <a:cubicBezTo>
                    <a:pt x="183" y="43"/>
                    <a:pt x="183" y="43"/>
                    <a:pt x="183" y="43"/>
                  </a:cubicBezTo>
                  <a:cubicBezTo>
                    <a:pt x="195" y="43"/>
                    <a:pt x="205" y="34"/>
                    <a:pt x="205" y="22"/>
                  </a:cubicBezTo>
                  <a:cubicBezTo>
                    <a:pt x="205" y="22"/>
                    <a:pt x="205" y="22"/>
                    <a:pt x="205" y="22"/>
                  </a:cubicBezTo>
                  <a:cubicBezTo>
                    <a:pt x="205" y="10"/>
                    <a:pt x="195" y="0"/>
                    <a:pt x="18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9239250" y="5975350"/>
              <a:ext cx="895350" cy="593725"/>
            </a:xfrm>
            <a:custGeom>
              <a:avLst/>
              <a:gdLst>
                <a:gd name="T0" fmla="*/ 316 w 388"/>
                <a:gd name="T1" fmla="*/ 230 h 257"/>
                <a:gd name="T2" fmla="*/ 378 w 388"/>
                <a:gd name="T3" fmla="*/ 133 h 257"/>
                <a:gd name="T4" fmla="*/ 320 w 388"/>
                <a:gd name="T5" fmla="*/ 76 h 257"/>
                <a:gd name="T6" fmla="*/ 303 w 388"/>
                <a:gd name="T7" fmla="*/ 64 h 257"/>
                <a:gd name="T8" fmla="*/ 383 w 388"/>
                <a:gd name="T9" fmla="*/ 73 h 257"/>
                <a:gd name="T10" fmla="*/ 353 w 388"/>
                <a:gd name="T11" fmla="*/ 41 h 257"/>
                <a:gd name="T12" fmla="*/ 238 w 388"/>
                <a:gd name="T13" fmla="*/ 2 h 257"/>
                <a:gd name="T14" fmla="*/ 176 w 388"/>
                <a:gd name="T15" fmla="*/ 29 h 257"/>
                <a:gd name="T16" fmla="*/ 152 w 388"/>
                <a:gd name="T17" fmla="*/ 47 h 257"/>
                <a:gd name="T18" fmla="*/ 65 w 388"/>
                <a:gd name="T19" fmla="*/ 12 h 257"/>
                <a:gd name="T20" fmla="*/ 14 w 388"/>
                <a:gd name="T21" fmla="*/ 62 h 257"/>
                <a:gd name="T22" fmla="*/ 16 w 388"/>
                <a:gd name="T23" fmla="*/ 133 h 257"/>
                <a:gd name="T24" fmla="*/ 105 w 388"/>
                <a:gd name="T25" fmla="*/ 169 h 257"/>
                <a:gd name="T26" fmla="*/ 141 w 388"/>
                <a:gd name="T27" fmla="*/ 222 h 257"/>
                <a:gd name="T28" fmla="*/ 244 w 388"/>
                <a:gd name="T29" fmla="*/ 255 h 257"/>
                <a:gd name="T30" fmla="*/ 316 w 388"/>
                <a:gd name="T31" fmla="*/ 23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8" h="257">
                  <a:moveTo>
                    <a:pt x="316" y="230"/>
                  </a:moveTo>
                  <a:cubicBezTo>
                    <a:pt x="330" y="219"/>
                    <a:pt x="368" y="164"/>
                    <a:pt x="378" y="133"/>
                  </a:cubicBezTo>
                  <a:cubicBezTo>
                    <a:pt x="385" y="112"/>
                    <a:pt x="350" y="97"/>
                    <a:pt x="320" y="76"/>
                  </a:cubicBezTo>
                  <a:cubicBezTo>
                    <a:pt x="317" y="73"/>
                    <a:pt x="303" y="64"/>
                    <a:pt x="303" y="64"/>
                  </a:cubicBezTo>
                  <a:cubicBezTo>
                    <a:pt x="309" y="59"/>
                    <a:pt x="362" y="106"/>
                    <a:pt x="383" y="73"/>
                  </a:cubicBezTo>
                  <a:cubicBezTo>
                    <a:pt x="388" y="65"/>
                    <a:pt x="386" y="61"/>
                    <a:pt x="353" y="41"/>
                  </a:cubicBezTo>
                  <a:cubicBezTo>
                    <a:pt x="310" y="14"/>
                    <a:pt x="256" y="0"/>
                    <a:pt x="238" y="2"/>
                  </a:cubicBezTo>
                  <a:cubicBezTo>
                    <a:pt x="209" y="4"/>
                    <a:pt x="198" y="17"/>
                    <a:pt x="176" y="29"/>
                  </a:cubicBezTo>
                  <a:cubicBezTo>
                    <a:pt x="171" y="31"/>
                    <a:pt x="154" y="45"/>
                    <a:pt x="152" y="4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50" y="6"/>
                    <a:pt x="27" y="28"/>
                    <a:pt x="14" y="62"/>
                  </a:cubicBezTo>
                  <a:cubicBezTo>
                    <a:pt x="0" y="95"/>
                    <a:pt x="1" y="127"/>
                    <a:pt x="16" y="133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5" y="191"/>
                    <a:pt x="106" y="203"/>
                    <a:pt x="141" y="222"/>
                  </a:cubicBezTo>
                  <a:cubicBezTo>
                    <a:pt x="244" y="255"/>
                    <a:pt x="244" y="255"/>
                    <a:pt x="244" y="255"/>
                  </a:cubicBezTo>
                  <a:cubicBezTo>
                    <a:pt x="281" y="257"/>
                    <a:pt x="281" y="256"/>
                    <a:pt x="316" y="23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8439150" y="2281238"/>
              <a:ext cx="1539875" cy="982663"/>
            </a:xfrm>
            <a:custGeom>
              <a:avLst/>
              <a:gdLst>
                <a:gd name="T0" fmla="*/ 4 w 668"/>
                <a:gd name="T1" fmla="*/ 203 h 426"/>
                <a:gd name="T2" fmla="*/ 23 w 668"/>
                <a:gd name="T3" fmla="*/ 174 h 426"/>
                <a:gd name="T4" fmla="*/ 159 w 668"/>
                <a:gd name="T5" fmla="*/ 39 h 426"/>
                <a:gd name="T6" fmla="*/ 194 w 668"/>
                <a:gd name="T7" fmla="*/ 9 h 426"/>
                <a:gd name="T8" fmla="*/ 231 w 668"/>
                <a:gd name="T9" fmla="*/ 0 h 426"/>
                <a:gd name="T10" fmla="*/ 259 w 668"/>
                <a:gd name="T11" fmla="*/ 4 h 426"/>
                <a:gd name="T12" fmla="*/ 595 w 668"/>
                <a:gd name="T13" fmla="*/ 107 h 426"/>
                <a:gd name="T14" fmla="*/ 654 w 668"/>
                <a:gd name="T15" fmla="*/ 218 h 426"/>
                <a:gd name="T16" fmla="*/ 652 w 668"/>
                <a:gd name="T17" fmla="*/ 226 h 426"/>
                <a:gd name="T18" fmla="*/ 540 w 668"/>
                <a:gd name="T19" fmla="*/ 284 h 426"/>
                <a:gd name="T20" fmla="*/ 224 w 668"/>
                <a:gd name="T21" fmla="*/ 187 h 426"/>
                <a:gd name="T22" fmla="*/ 175 w 668"/>
                <a:gd name="T23" fmla="*/ 281 h 426"/>
                <a:gd name="T24" fmla="*/ 97 w 668"/>
                <a:gd name="T25" fmla="*/ 332 h 426"/>
                <a:gd name="T26" fmla="*/ 88 w 668"/>
                <a:gd name="T27" fmla="*/ 388 h 426"/>
                <a:gd name="T28" fmla="*/ 47 w 668"/>
                <a:gd name="T29" fmla="*/ 426 h 426"/>
                <a:gd name="T30" fmla="*/ 0 w 668"/>
                <a:gd name="T31" fmla="*/ 388 h 426"/>
                <a:gd name="T32" fmla="*/ 0 w 668"/>
                <a:gd name="T33" fmla="*/ 218 h 426"/>
                <a:gd name="T34" fmla="*/ 4 w 668"/>
                <a:gd name="T35" fmla="*/ 20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8" h="426">
                  <a:moveTo>
                    <a:pt x="4" y="203"/>
                  </a:moveTo>
                  <a:cubicBezTo>
                    <a:pt x="8" y="192"/>
                    <a:pt x="14" y="182"/>
                    <a:pt x="23" y="174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68" y="26"/>
                    <a:pt x="180" y="16"/>
                    <a:pt x="194" y="9"/>
                  </a:cubicBezTo>
                  <a:cubicBezTo>
                    <a:pt x="206" y="3"/>
                    <a:pt x="218" y="0"/>
                    <a:pt x="231" y="0"/>
                  </a:cubicBezTo>
                  <a:cubicBezTo>
                    <a:pt x="240" y="0"/>
                    <a:pt x="250" y="1"/>
                    <a:pt x="259" y="4"/>
                  </a:cubicBezTo>
                  <a:cubicBezTo>
                    <a:pt x="595" y="107"/>
                    <a:pt x="595" y="107"/>
                    <a:pt x="595" y="107"/>
                  </a:cubicBezTo>
                  <a:cubicBezTo>
                    <a:pt x="642" y="122"/>
                    <a:pt x="668" y="171"/>
                    <a:pt x="654" y="218"/>
                  </a:cubicBezTo>
                  <a:cubicBezTo>
                    <a:pt x="652" y="226"/>
                    <a:pt x="652" y="226"/>
                    <a:pt x="652" y="226"/>
                  </a:cubicBezTo>
                  <a:cubicBezTo>
                    <a:pt x="637" y="273"/>
                    <a:pt x="590" y="286"/>
                    <a:pt x="540" y="284"/>
                  </a:cubicBezTo>
                  <a:cubicBezTo>
                    <a:pt x="358" y="281"/>
                    <a:pt x="224" y="187"/>
                    <a:pt x="224" y="187"/>
                  </a:cubicBezTo>
                  <a:cubicBezTo>
                    <a:pt x="224" y="187"/>
                    <a:pt x="233" y="203"/>
                    <a:pt x="175" y="281"/>
                  </a:cubicBezTo>
                  <a:cubicBezTo>
                    <a:pt x="141" y="327"/>
                    <a:pt x="109" y="329"/>
                    <a:pt x="97" y="332"/>
                  </a:cubicBezTo>
                  <a:cubicBezTo>
                    <a:pt x="88" y="388"/>
                    <a:pt x="88" y="388"/>
                    <a:pt x="88" y="388"/>
                  </a:cubicBezTo>
                  <a:cubicBezTo>
                    <a:pt x="76" y="416"/>
                    <a:pt x="73" y="426"/>
                    <a:pt x="47" y="426"/>
                  </a:cubicBezTo>
                  <a:cubicBezTo>
                    <a:pt x="21" y="426"/>
                    <a:pt x="0" y="409"/>
                    <a:pt x="0" y="38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3"/>
                    <a:pt x="2" y="208"/>
                    <a:pt x="4" y="203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7813675" y="8958263"/>
              <a:ext cx="1049338" cy="611188"/>
            </a:xfrm>
            <a:custGeom>
              <a:avLst/>
              <a:gdLst>
                <a:gd name="T0" fmla="*/ 191 w 455"/>
                <a:gd name="T1" fmla="*/ 21 h 265"/>
                <a:gd name="T2" fmla="*/ 310 w 455"/>
                <a:gd name="T3" fmla="*/ 106 h 265"/>
                <a:gd name="T4" fmla="*/ 455 w 455"/>
                <a:gd name="T5" fmla="*/ 265 h 265"/>
                <a:gd name="T6" fmla="*/ 0 w 455"/>
                <a:gd name="T7" fmla="*/ 150 h 265"/>
                <a:gd name="T8" fmla="*/ 48 w 455"/>
                <a:gd name="T9" fmla="*/ 0 h 265"/>
                <a:gd name="T10" fmla="*/ 191 w 455"/>
                <a:gd name="T11" fmla="*/ 21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265">
                  <a:moveTo>
                    <a:pt x="191" y="21"/>
                  </a:moveTo>
                  <a:cubicBezTo>
                    <a:pt x="191" y="21"/>
                    <a:pt x="254" y="50"/>
                    <a:pt x="310" y="106"/>
                  </a:cubicBezTo>
                  <a:cubicBezTo>
                    <a:pt x="387" y="183"/>
                    <a:pt x="455" y="265"/>
                    <a:pt x="455" y="265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191" y="2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7969250" y="4227513"/>
              <a:ext cx="1533525" cy="2168525"/>
            </a:xfrm>
            <a:custGeom>
              <a:avLst/>
              <a:gdLst>
                <a:gd name="T0" fmla="*/ 665 w 665"/>
                <a:gd name="T1" fmla="*/ 752 h 940"/>
                <a:gd name="T2" fmla="*/ 533 w 665"/>
                <a:gd name="T3" fmla="*/ 940 h 940"/>
                <a:gd name="T4" fmla="*/ 19 w 665"/>
                <a:gd name="T5" fmla="*/ 537 h 940"/>
                <a:gd name="T6" fmla="*/ 0 w 665"/>
                <a:gd name="T7" fmla="*/ 92 h 940"/>
                <a:gd name="T8" fmla="*/ 93 w 665"/>
                <a:gd name="T9" fmla="*/ 0 h 940"/>
                <a:gd name="T10" fmla="*/ 123 w 665"/>
                <a:gd name="T11" fmla="*/ 0 h 940"/>
                <a:gd name="T12" fmla="*/ 215 w 665"/>
                <a:gd name="T13" fmla="*/ 92 h 940"/>
                <a:gd name="T14" fmla="*/ 229 w 665"/>
                <a:gd name="T15" fmla="*/ 494 h 940"/>
                <a:gd name="T16" fmla="*/ 665 w 665"/>
                <a:gd name="T17" fmla="*/ 752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5" h="940">
                  <a:moveTo>
                    <a:pt x="665" y="752"/>
                  </a:moveTo>
                  <a:cubicBezTo>
                    <a:pt x="665" y="752"/>
                    <a:pt x="601" y="880"/>
                    <a:pt x="533" y="940"/>
                  </a:cubicBezTo>
                  <a:cubicBezTo>
                    <a:pt x="533" y="940"/>
                    <a:pt x="86" y="932"/>
                    <a:pt x="19" y="537"/>
                  </a:cubicBezTo>
                  <a:cubicBezTo>
                    <a:pt x="0" y="425"/>
                    <a:pt x="0" y="92"/>
                    <a:pt x="0" y="92"/>
                  </a:cubicBezTo>
                  <a:cubicBezTo>
                    <a:pt x="0" y="41"/>
                    <a:pt x="42" y="0"/>
                    <a:pt x="9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74" y="0"/>
                    <a:pt x="215" y="41"/>
                    <a:pt x="215" y="92"/>
                  </a:cubicBezTo>
                  <a:cubicBezTo>
                    <a:pt x="215" y="92"/>
                    <a:pt x="202" y="397"/>
                    <a:pt x="229" y="494"/>
                  </a:cubicBezTo>
                  <a:cubicBezTo>
                    <a:pt x="312" y="795"/>
                    <a:pt x="665" y="752"/>
                    <a:pt x="665" y="752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7893050" y="6718300"/>
              <a:ext cx="984250" cy="2414588"/>
            </a:xfrm>
            <a:custGeom>
              <a:avLst/>
              <a:gdLst>
                <a:gd name="T0" fmla="*/ 356 w 620"/>
                <a:gd name="T1" fmla="*/ 1521 h 1521"/>
                <a:gd name="T2" fmla="*/ 0 w 620"/>
                <a:gd name="T3" fmla="*/ 1476 h 1521"/>
                <a:gd name="T4" fmla="*/ 273 w 620"/>
                <a:gd name="T5" fmla="*/ 0 h 1521"/>
                <a:gd name="T6" fmla="*/ 620 w 620"/>
                <a:gd name="T7" fmla="*/ 92 h 1521"/>
                <a:gd name="T8" fmla="*/ 356 w 620"/>
                <a:gd name="T9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1521">
                  <a:moveTo>
                    <a:pt x="356" y="1521"/>
                  </a:moveTo>
                  <a:lnTo>
                    <a:pt x="0" y="1476"/>
                  </a:lnTo>
                  <a:lnTo>
                    <a:pt x="273" y="0"/>
                  </a:lnTo>
                  <a:lnTo>
                    <a:pt x="620" y="92"/>
                  </a:lnTo>
                  <a:lnTo>
                    <a:pt x="356" y="1521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4951075" y="5611813"/>
              <a:ext cx="1797050" cy="1004888"/>
            </a:xfrm>
            <a:custGeom>
              <a:avLst/>
              <a:gdLst>
                <a:gd name="T0" fmla="*/ 779 w 779"/>
                <a:gd name="T1" fmla="*/ 410 h 436"/>
                <a:gd name="T2" fmla="*/ 753 w 779"/>
                <a:gd name="T3" fmla="*/ 436 h 436"/>
                <a:gd name="T4" fmla="*/ 26 w 779"/>
                <a:gd name="T5" fmla="*/ 436 h 436"/>
                <a:gd name="T6" fmla="*/ 0 w 779"/>
                <a:gd name="T7" fmla="*/ 410 h 436"/>
                <a:gd name="T8" fmla="*/ 0 w 779"/>
                <a:gd name="T9" fmla="*/ 26 h 436"/>
                <a:gd name="T10" fmla="*/ 26 w 779"/>
                <a:gd name="T11" fmla="*/ 0 h 436"/>
                <a:gd name="T12" fmla="*/ 753 w 779"/>
                <a:gd name="T13" fmla="*/ 0 h 436"/>
                <a:gd name="T14" fmla="*/ 779 w 779"/>
                <a:gd name="T15" fmla="*/ 26 h 436"/>
                <a:gd name="T16" fmla="*/ 779 w 779"/>
                <a:gd name="T17" fmla="*/ 41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436">
                  <a:moveTo>
                    <a:pt x="779" y="410"/>
                  </a:moveTo>
                  <a:cubicBezTo>
                    <a:pt x="779" y="425"/>
                    <a:pt x="767" y="436"/>
                    <a:pt x="753" y="436"/>
                  </a:cubicBezTo>
                  <a:cubicBezTo>
                    <a:pt x="26" y="436"/>
                    <a:pt x="26" y="436"/>
                    <a:pt x="26" y="436"/>
                  </a:cubicBezTo>
                  <a:cubicBezTo>
                    <a:pt x="11" y="436"/>
                    <a:pt x="0" y="425"/>
                    <a:pt x="0" y="41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753" y="0"/>
                    <a:pt x="753" y="0"/>
                    <a:pt x="753" y="0"/>
                  </a:cubicBezTo>
                  <a:cubicBezTo>
                    <a:pt x="767" y="0"/>
                    <a:pt x="779" y="11"/>
                    <a:pt x="779" y="26"/>
                  </a:cubicBezTo>
                  <a:lnTo>
                    <a:pt x="779" y="410"/>
                  </a:lnTo>
                  <a:close/>
                </a:path>
              </a:pathLst>
            </a:custGeom>
            <a:solidFill>
              <a:srgbClr val="0F7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5033625" y="5708650"/>
              <a:ext cx="1630363" cy="811213"/>
            </a:xfrm>
            <a:custGeom>
              <a:avLst/>
              <a:gdLst>
                <a:gd name="T0" fmla="*/ 1027 w 1027"/>
                <a:gd name="T1" fmla="*/ 115 h 511"/>
                <a:gd name="T2" fmla="*/ 913 w 1027"/>
                <a:gd name="T3" fmla="*/ 0 h 511"/>
                <a:gd name="T4" fmla="*/ 913 w 1027"/>
                <a:gd name="T5" fmla="*/ 0 h 511"/>
                <a:gd name="T6" fmla="*/ 115 w 1027"/>
                <a:gd name="T7" fmla="*/ 0 h 511"/>
                <a:gd name="T8" fmla="*/ 0 w 1027"/>
                <a:gd name="T9" fmla="*/ 115 h 511"/>
                <a:gd name="T10" fmla="*/ 0 w 1027"/>
                <a:gd name="T11" fmla="*/ 396 h 511"/>
                <a:gd name="T12" fmla="*/ 115 w 1027"/>
                <a:gd name="T13" fmla="*/ 511 h 511"/>
                <a:gd name="T14" fmla="*/ 913 w 1027"/>
                <a:gd name="T15" fmla="*/ 511 h 511"/>
                <a:gd name="T16" fmla="*/ 1027 w 1027"/>
                <a:gd name="T17" fmla="*/ 396 h 511"/>
                <a:gd name="T18" fmla="*/ 1027 w 1027"/>
                <a:gd name="T19" fmla="*/ 115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7" h="511">
                  <a:moveTo>
                    <a:pt x="1027" y="115"/>
                  </a:moveTo>
                  <a:lnTo>
                    <a:pt x="913" y="0"/>
                  </a:lnTo>
                  <a:lnTo>
                    <a:pt x="913" y="0"/>
                  </a:lnTo>
                  <a:lnTo>
                    <a:pt x="115" y="0"/>
                  </a:lnTo>
                  <a:lnTo>
                    <a:pt x="0" y="115"/>
                  </a:lnTo>
                  <a:lnTo>
                    <a:pt x="0" y="396"/>
                  </a:lnTo>
                  <a:lnTo>
                    <a:pt x="115" y="511"/>
                  </a:lnTo>
                  <a:lnTo>
                    <a:pt x="913" y="511"/>
                  </a:lnTo>
                  <a:lnTo>
                    <a:pt x="1027" y="396"/>
                  </a:lnTo>
                  <a:lnTo>
                    <a:pt x="1027" y="115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5557500" y="5743575"/>
              <a:ext cx="581025" cy="733425"/>
            </a:xfrm>
            <a:prstGeom prst="ellipse">
              <a:avLst/>
            </a:prstGeom>
            <a:solidFill>
              <a:srgbClr val="0E7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5721013" y="5835650"/>
              <a:ext cx="242888" cy="527050"/>
            </a:xfrm>
            <a:custGeom>
              <a:avLst/>
              <a:gdLst>
                <a:gd name="T0" fmla="*/ 43 w 105"/>
                <a:gd name="T1" fmla="*/ 229 h 229"/>
                <a:gd name="T2" fmla="*/ 43 w 105"/>
                <a:gd name="T3" fmla="*/ 201 h 229"/>
                <a:gd name="T4" fmla="*/ 0 w 105"/>
                <a:gd name="T5" fmla="*/ 189 h 229"/>
                <a:gd name="T6" fmla="*/ 7 w 105"/>
                <a:gd name="T7" fmla="*/ 170 h 229"/>
                <a:gd name="T8" fmla="*/ 47 w 105"/>
                <a:gd name="T9" fmla="*/ 182 h 229"/>
                <a:gd name="T10" fmla="*/ 80 w 105"/>
                <a:gd name="T11" fmla="*/ 154 h 229"/>
                <a:gd name="T12" fmla="*/ 49 w 105"/>
                <a:gd name="T13" fmla="*/ 121 h 229"/>
                <a:gd name="T14" fmla="*/ 3 w 105"/>
                <a:gd name="T15" fmla="*/ 73 h 229"/>
                <a:gd name="T16" fmla="*/ 45 w 105"/>
                <a:gd name="T17" fmla="*/ 28 h 229"/>
                <a:gd name="T18" fmla="*/ 45 w 105"/>
                <a:gd name="T19" fmla="*/ 0 h 229"/>
                <a:gd name="T20" fmla="*/ 62 w 105"/>
                <a:gd name="T21" fmla="*/ 0 h 229"/>
                <a:gd name="T22" fmla="*/ 62 w 105"/>
                <a:gd name="T23" fmla="*/ 27 h 229"/>
                <a:gd name="T24" fmla="*/ 98 w 105"/>
                <a:gd name="T25" fmla="*/ 36 h 229"/>
                <a:gd name="T26" fmla="*/ 91 w 105"/>
                <a:gd name="T27" fmla="*/ 55 h 229"/>
                <a:gd name="T28" fmla="*/ 56 w 105"/>
                <a:gd name="T29" fmla="*/ 45 h 229"/>
                <a:gd name="T30" fmla="*/ 27 w 105"/>
                <a:gd name="T31" fmla="*/ 69 h 229"/>
                <a:gd name="T32" fmla="*/ 61 w 105"/>
                <a:gd name="T33" fmla="*/ 101 h 229"/>
                <a:gd name="T34" fmla="*/ 105 w 105"/>
                <a:gd name="T35" fmla="*/ 153 h 229"/>
                <a:gd name="T36" fmla="*/ 60 w 105"/>
                <a:gd name="T37" fmla="*/ 200 h 229"/>
                <a:gd name="T38" fmla="*/ 60 w 105"/>
                <a:gd name="T39" fmla="*/ 229 h 229"/>
                <a:gd name="T40" fmla="*/ 43 w 105"/>
                <a:gd name="T4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29">
                  <a:moveTo>
                    <a:pt x="43" y="229"/>
                  </a:moveTo>
                  <a:cubicBezTo>
                    <a:pt x="43" y="201"/>
                    <a:pt x="43" y="201"/>
                    <a:pt x="43" y="201"/>
                  </a:cubicBezTo>
                  <a:cubicBezTo>
                    <a:pt x="27" y="201"/>
                    <a:pt x="10" y="196"/>
                    <a:pt x="0" y="18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17" y="177"/>
                    <a:pt x="31" y="182"/>
                    <a:pt x="47" y="182"/>
                  </a:cubicBezTo>
                  <a:cubicBezTo>
                    <a:pt x="67" y="182"/>
                    <a:pt x="80" y="170"/>
                    <a:pt x="80" y="154"/>
                  </a:cubicBezTo>
                  <a:cubicBezTo>
                    <a:pt x="80" y="139"/>
                    <a:pt x="69" y="130"/>
                    <a:pt x="49" y="121"/>
                  </a:cubicBezTo>
                  <a:cubicBezTo>
                    <a:pt x="20" y="110"/>
                    <a:pt x="3" y="97"/>
                    <a:pt x="3" y="73"/>
                  </a:cubicBezTo>
                  <a:cubicBezTo>
                    <a:pt x="3" y="50"/>
                    <a:pt x="19" y="32"/>
                    <a:pt x="45" y="28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79" y="27"/>
                    <a:pt x="90" y="32"/>
                    <a:pt x="98" y="36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6" y="52"/>
                    <a:pt x="74" y="45"/>
                    <a:pt x="56" y="45"/>
                  </a:cubicBezTo>
                  <a:cubicBezTo>
                    <a:pt x="35" y="45"/>
                    <a:pt x="27" y="58"/>
                    <a:pt x="27" y="69"/>
                  </a:cubicBezTo>
                  <a:cubicBezTo>
                    <a:pt x="27" y="84"/>
                    <a:pt x="37" y="91"/>
                    <a:pt x="61" y="101"/>
                  </a:cubicBezTo>
                  <a:cubicBezTo>
                    <a:pt x="90" y="113"/>
                    <a:pt x="105" y="128"/>
                    <a:pt x="105" y="153"/>
                  </a:cubicBezTo>
                  <a:cubicBezTo>
                    <a:pt x="105" y="175"/>
                    <a:pt x="89" y="195"/>
                    <a:pt x="60" y="200"/>
                  </a:cubicBezTo>
                  <a:cubicBezTo>
                    <a:pt x="60" y="229"/>
                    <a:pt x="60" y="229"/>
                    <a:pt x="60" y="229"/>
                  </a:cubicBezTo>
                  <a:lnTo>
                    <a:pt x="43" y="229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5147925" y="5764213"/>
              <a:ext cx="1795463" cy="1008063"/>
            </a:xfrm>
            <a:custGeom>
              <a:avLst/>
              <a:gdLst>
                <a:gd name="T0" fmla="*/ 779 w 779"/>
                <a:gd name="T1" fmla="*/ 411 h 437"/>
                <a:gd name="T2" fmla="*/ 753 w 779"/>
                <a:gd name="T3" fmla="*/ 437 h 437"/>
                <a:gd name="T4" fmla="*/ 26 w 779"/>
                <a:gd name="T5" fmla="*/ 437 h 437"/>
                <a:gd name="T6" fmla="*/ 0 w 779"/>
                <a:gd name="T7" fmla="*/ 411 h 437"/>
                <a:gd name="T8" fmla="*/ 0 w 779"/>
                <a:gd name="T9" fmla="*/ 26 h 437"/>
                <a:gd name="T10" fmla="*/ 26 w 779"/>
                <a:gd name="T11" fmla="*/ 0 h 437"/>
                <a:gd name="T12" fmla="*/ 753 w 779"/>
                <a:gd name="T13" fmla="*/ 0 h 437"/>
                <a:gd name="T14" fmla="*/ 779 w 779"/>
                <a:gd name="T15" fmla="*/ 26 h 437"/>
                <a:gd name="T16" fmla="*/ 779 w 779"/>
                <a:gd name="T17" fmla="*/ 41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437">
                  <a:moveTo>
                    <a:pt x="779" y="411"/>
                  </a:moveTo>
                  <a:cubicBezTo>
                    <a:pt x="779" y="425"/>
                    <a:pt x="768" y="437"/>
                    <a:pt x="753" y="437"/>
                  </a:cubicBezTo>
                  <a:cubicBezTo>
                    <a:pt x="26" y="437"/>
                    <a:pt x="26" y="437"/>
                    <a:pt x="26" y="437"/>
                  </a:cubicBezTo>
                  <a:cubicBezTo>
                    <a:pt x="12" y="437"/>
                    <a:pt x="0" y="425"/>
                    <a:pt x="0" y="4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753" y="0"/>
                    <a:pt x="753" y="0"/>
                    <a:pt x="753" y="0"/>
                  </a:cubicBezTo>
                  <a:cubicBezTo>
                    <a:pt x="768" y="0"/>
                    <a:pt x="779" y="12"/>
                    <a:pt x="779" y="26"/>
                  </a:cubicBezTo>
                  <a:lnTo>
                    <a:pt x="779" y="411"/>
                  </a:lnTo>
                  <a:close/>
                </a:path>
              </a:pathLst>
            </a:custGeom>
            <a:solidFill>
              <a:srgbClr val="12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5230475" y="5861050"/>
              <a:ext cx="1630363" cy="814388"/>
            </a:xfrm>
            <a:custGeom>
              <a:avLst/>
              <a:gdLst>
                <a:gd name="T0" fmla="*/ 1027 w 1027"/>
                <a:gd name="T1" fmla="*/ 115 h 513"/>
                <a:gd name="T2" fmla="*/ 912 w 1027"/>
                <a:gd name="T3" fmla="*/ 0 h 513"/>
                <a:gd name="T4" fmla="*/ 912 w 1027"/>
                <a:gd name="T5" fmla="*/ 0 h 513"/>
                <a:gd name="T6" fmla="*/ 115 w 1027"/>
                <a:gd name="T7" fmla="*/ 0 h 513"/>
                <a:gd name="T8" fmla="*/ 0 w 1027"/>
                <a:gd name="T9" fmla="*/ 115 h 513"/>
                <a:gd name="T10" fmla="*/ 0 w 1027"/>
                <a:gd name="T11" fmla="*/ 398 h 513"/>
                <a:gd name="T12" fmla="*/ 115 w 1027"/>
                <a:gd name="T13" fmla="*/ 513 h 513"/>
                <a:gd name="T14" fmla="*/ 912 w 1027"/>
                <a:gd name="T15" fmla="*/ 513 h 513"/>
                <a:gd name="T16" fmla="*/ 1027 w 1027"/>
                <a:gd name="T17" fmla="*/ 398 h 513"/>
                <a:gd name="T18" fmla="*/ 1027 w 1027"/>
                <a:gd name="T19" fmla="*/ 115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7" h="513">
                  <a:moveTo>
                    <a:pt x="1027" y="115"/>
                  </a:moveTo>
                  <a:lnTo>
                    <a:pt x="912" y="0"/>
                  </a:lnTo>
                  <a:lnTo>
                    <a:pt x="912" y="0"/>
                  </a:lnTo>
                  <a:lnTo>
                    <a:pt x="115" y="0"/>
                  </a:lnTo>
                  <a:lnTo>
                    <a:pt x="0" y="115"/>
                  </a:lnTo>
                  <a:lnTo>
                    <a:pt x="0" y="398"/>
                  </a:lnTo>
                  <a:lnTo>
                    <a:pt x="115" y="513"/>
                  </a:lnTo>
                  <a:lnTo>
                    <a:pt x="912" y="513"/>
                  </a:lnTo>
                  <a:lnTo>
                    <a:pt x="1027" y="398"/>
                  </a:lnTo>
                  <a:lnTo>
                    <a:pt x="1027" y="115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15754350" y="5897563"/>
              <a:ext cx="581025" cy="731838"/>
            </a:xfrm>
            <a:prstGeom prst="ellipse">
              <a:avLst/>
            </a:prstGeom>
            <a:solidFill>
              <a:srgbClr val="0E7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5917863" y="5988050"/>
              <a:ext cx="241300" cy="530225"/>
            </a:xfrm>
            <a:custGeom>
              <a:avLst/>
              <a:gdLst>
                <a:gd name="T0" fmla="*/ 43 w 105"/>
                <a:gd name="T1" fmla="*/ 230 h 230"/>
                <a:gd name="T2" fmla="*/ 43 w 105"/>
                <a:gd name="T3" fmla="*/ 202 h 230"/>
                <a:gd name="T4" fmla="*/ 0 w 105"/>
                <a:gd name="T5" fmla="*/ 189 h 230"/>
                <a:gd name="T6" fmla="*/ 7 w 105"/>
                <a:gd name="T7" fmla="*/ 171 h 230"/>
                <a:gd name="T8" fmla="*/ 47 w 105"/>
                <a:gd name="T9" fmla="*/ 183 h 230"/>
                <a:gd name="T10" fmla="*/ 80 w 105"/>
                <a:gd name="T11" fmla="*/ 155 h 230"/>
                <a:gd name="T12" fmla="*/ 49 w 105"/>
                <a:gd name="T13" fmla="*/ 122 h 230"/>
                <a:gd name="T14" fmla="*/ 3 w 105"/>
                <a:gd name="T15" fmla="*/ 73 h 230"/>
                <a:gd name="T16" fmla="*/ 45 w 105"/>
                <a:gd name="T17" fmla="*/ 28 h 230"/>
                <a:gd name="T18" fmla="*/ 45 w 105"/>
                <a:gd name="T19" fmla="*/ 0 h 230"/>
                <a:gd name="T20" fmla="*/ 62 w 105"/>
                <a:gd name="T21" fmla="*/ 0 h 230"/>
                <a:gd name="T22" fmla="*/ 62 w 105"/>
                <a:gd name="T23" fmla="*/ 27 h 230"/>
                <a:gd name="T24" fmla="*/ 99 w 105"/>
                <a:gd name="T25" fmla="*/ 37 h 230"/>
                <a:gd name="T26" fmla="*/ 92 w 105"/>
                <a:gd name="T27" fmla="*/ 56 h 230"/>
                <a:gd name="T28" fmla="*/ 56 w 105"/>
                <a:gd name="T29" fmla="*/ 46 h 230"/>
                <a:gd name="T30" fmla="*/ 27 w 105"/>
                <a:gd name="T31" fmla="*/ 70 h 230"/>
                <a:gd name="T32" fmla="*/ 61 w 105"/>
                <a:gd name="T33" fmla="*/ 102 h 230"/>
                <a:gd name="T34" fmla="*/ 105 w 105"/>
                <a:gd name="T35" fmla="*/ 153 h 230"/>
                <a:gd name="T36" fmla="*/ 61 w 105"/>
                <a:gd name="T37" fmla="*/ 201 h 230"/>
                <a:gd name="T38" fmla="*/ 61 w 105"/>
                <a:gd name="T39" fmla="*/ 230 h 230"/>
                <a:gd name="T40" fmla="*/ 43 w 105"/>
                <a:gd name="T4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30">
                  <a:moveTo>
                    <a:pt x="43" y="230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27" y="201"/>
                    <a:pt x="10" y="196"/>
                    <a:pt x="0" y="189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17" y="177"/>
                    <a:pt x="31" y="183"/>
                    <a:pt x="47" y="183"/>
                  </a:cubicBezTo>
                  <a:cubicBezTo>
                    <a:pt x="67" y="183"/>
                    <a:pt x="80" y="171"/>
                    <a:pt x="80" y="155"/>
                  </a:cubicBezTo>
                  <a:cubicBezTo>
                    <a:pt x="80" y="140"/>
                    <a:pt x="70" y="130"/>
                    <a:pt x="49" y="122"/>
                  </a:cubicBezTo>
                  <a:cubicBezTo>
                    <a:pt x="20" y="111"/>
                    <a:pt x="3" y="98"/>
                    <a:pt x="3" y="73"/>
                  </a:cubicBezTo>
                  <a:cubicBezTo>
                    <a:pt x="3" y="50"/>
                    <a:pt x="19" y="33"/>
                    <a:pt x="45" y="28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79" y="28"/>
                    <a:pt x="90" y="32"/>
                    <a:pt x="99" y="37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86" y="52"/>
                    <a:pt x="74" y="46"/>
                    <a:pt x="56" y="46"/>
                  </a:cubicBezTo>
                  <a:cubicBezTo>
                    <a:pt x="35" y="46"/>
                    <a:pt x="27" y="59"/>
                    <a:pt x="27" y="70"/>
                  </a:cubicBezTo>
                  <a:cubicBezTo>
                    <a:pt x="27" y="85"/>
                    <a:pt x="37" y="92"/>
                    <a:pt x="61" y="102"/>
                  </a:cubicBezTo>
                  <a:cubicBezTo>
                    <a:pt x="90" y="114"/>
                    <a:pt x="105" y="128"/>
                    <a:pt x="105" y="153"/>
                  </a:cubicBezTo>
                  <a:cubicBezTo>
                    <a:pt x="105" y="175"/>
                    <a:pt x="89" y="196"/>
                    <a:pt x="61" y="201"/>
                  </a:cubicBezTo>
                  <a:cubicBezTo>
                    <a:pt x="61" y="230"/>
                    <a:pt x="61" y="230"/>
                    <a:pt x="61" y="230"/>
                  </a:cubicBezTo>
                  <a:lnTo>
                    <a:pt x="43" y="230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6416338" y="6619875"/>
              <a:ext cx="685800" cy="306388"/>
            </a:xfrm>
            <a:custGeom>
              <a:avLst/>
              <a:gdLst>
                <a:gd name="T0" fmla="*/ 298 w 298"/>
                <a:gd name="T1" fmla="*/ 30 h 133"/>
                <a:gd name="T2" fmla="*/ 276 w 298"/>
                <a:gd name="T3" fmla="*/ 0 h 133"/>
                <a:gd name="T4" fmla="*/ 22 w 298"/>
                <a:gd name="T5" fmla="*/ 0 h 133"/>
                <a:gd name="T6" fmla="*/ 0 w 298"/>
                <a:gd name="T7" fmla="*/ 30 h 133"/>
                <a:gd name="T8" fmla="*/ 0 w 298"/>
                <a:gd name="T9" fmla="*/ 62 h 133"/>
                <a:gd name="T10" fmla="*/ 1 w 298"/>
                <a:gd name="T11" fmla="*/ 65 h 133"/>
                <a:gd name="T12" fmla="*/ 0 w 298"/>
                <a:gd name="T13" fmla="*/ 66 h 133"/>
                <a:gd name="T14" fmla="*/ 149 w 298"/>
                <a:gd name="T15" fmla="*/ 133 h 133"/>
                <a:gd name="T16" fmla="*/ 298 w 298"/>
                <a:gd name="T17" fmla="*/ 66 h 133"/>
                <a:gd name="T18" fmla="*/ 298 w 298"/>
                <a:gd name="T19" fmla="*/ 65 h 133"/>
                <a:gd name="T20" fmla="*/ 298 w 298"/>
                <a:gd name="T21" fmla="*/ 62 h 133"/>
                <a:gd name="T22" fmla="*/ 298 w 298"/>
                <a:gd name="T23" fmla="*/ 3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8" h="133">
                  <a:moveTo>
                    <a:pt x="298" y="30"/>
                  </a:moveTo>
                  <a:cubicBezTo>
                    <a:pt x="298" y="14"/>
                    <a:pt x="289" y="0"/>
                    <a:pt x="27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4"/>
                    <a:pt x="1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0" y="103"/>
                    <a:pt x="67" y="133"/>
                    <a:pt x="149" y="133"/>
                  </a:cubicBezTo>
                  <a:cubicBezTo>
                    <a:pt x="232" y="133"/>
                    <a:pt x="298" y="103"/>
                    <a:pt x="298" y="66"/>
                  </a:cubicBezTo>
                  <a:cubicBezTo>
                    <a:pt x="298" y="66"/>
                    <a:pt x="298" y="65"/>
                    <a:pt x="298" y="65"/>
                  </a:cubicBezTo>
                  <a:cubicBezTo>
                    <a:pt x="298" y="64"/>
                    <a:pt x="298" y="63"/>
                    <a:pt x="298" y="62"/>
                  </a:cubicBezTo>
                  <a:lnTo>
                    <a:pt x="298" y="30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16416338" y="6524625"/>
              <a:ext cx="685800" cy="306388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6314738" y="6418263"/>
              <a:ext cx="687388" cy="307975"/>
            </a:xfrm>
            <a:custGeom>
              <a:avLst/>
              <a:gdLst>
                <a:gd name="T0" fmla="*/ 298 w 298"/>
                <a:gd name="T1" fmla="*/ 30 h 133"/>
                <a:gd name="T2" fmla="*/ 276 w 298"/>
                <a:gd name="T3" fmla="*/ 0 h 133"/>
                <a:gd name="T4" fmla="*/ 22 w 298"/>
                <a:gd name="T5" fmla="*/ 0 h 133"/>
                <a:gd name="T6" fmla="*/ 0 w 298"/>
                <a:gd name="T7" fmla="*/ 30 h 133"/>
                <a:gd name="T8" fmla="*/ 0 w 298"/>
                <a:gd name="T9" fmla="*/ 62 h 133"/>
                <a:gd name="T10" fmla="*/ 0 w 298"/>
                <a:gd name="T11" fmla="*/ 65 h 133"/>
                <a:gd name="T12" fmla="*/ 0 w 298"/>
                <a:gd name="T13" fmla="*/ 67 h 133"/>
                <a:gd name="T14" fmla="*/ 149 w 298"/>
                <a:gd name="T15" fmla="*/ 133 h 133"/>
                <a:gd name="T16" fmla="*/ 298 w 298"/>
                <a:gd name="T17" fmla="*/ 67 h 133"/>
                <a:gd name="T18" fmla="*/ 298 w 298"/>
                <a:gd name="T19" fmla="*/ 65 h 133"/>
                <a:gd name="T20" fmla="*/ 298 w 298"/>
                <a:gd name="T21" fmla="*/ 62 h 133"/>
                <a:gd name="T22" fmla="*/ 298 w 298"/>
                <a:gd name="T23" fmla="*/ 3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8" h="133">
                  <a:moveTo>
                    <a:pt x="298" y="30"/>
                  </a:moveTo>
                  <a:cubicBezTo>
                    <a:pt x="298" y="14"/>
                    <a:pt x="288" y="0"/>
                    <a:pt x="27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4"/>
                    <a:pt x="0" y="3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4"/>
                    <a:pt x="0" y="65"/>
                  </a:cubicBezTo>
                  <a:cubicBezTo>
                    <a:pt x="0" y="65"/>
                    <a:pt x="0" y="66"/>
                    <a:pt x="0" y="67"/>
                  </a:cubicBezTo>
                  <a:cubicBezTo>
                    <a:pt x="0" y="103"/>
                    <a:pt x="67" y="133"/>
                    <a:pt x="149" y="133"/>
                  </a:cubicBezTo>
                  <a:cubicBezTo>
                    <a:pt x="231" y="133"/>
                    <a:pt x="298" y="103"/>
                    <a:pt x="298" y="67"/>
                  </a:cubicBezTo>
                  <a:cubicBezTo>
                    <a:pt x="298" y="66"/>
                    <a:pt x="298" y="65"/>
                    <a:pt x="298" y="65"/>
                  </a:cubicBezTo>
                  <a:cubicBezTo>
                    <a:pt x="298" y="64"/>
                    <a:pt x="298" y="63"/>
                    <a:pt x="298" y="62"/>
                  </a:cubicBezTo>
                  <a:lnTo>
                    <a:pt x="298" y="30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16314738" y="6326188"/>
              <a:ext cx="687388" cy="304800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6811625" y="6365875"/>
              <a:ext cx="666750" cy="531813"/>
            </a:xfrm>
            <a:custGeom>
              <a:avLst/>
              <a:gdLst>
                <a:gd name="T0" fmla="*/ 281 w 289"/>
                <a:gd name="T1" fmla="*/ 172 h 231"/>
                <a:gd name="T2" fmla="*/ 278 w 289"/>
                <a:gd name="T3" fmla="*/ 136 h 231"/>
                <a:gd name="T4" fmla="*/ 70 w 289"/>
                <a:gd name="T5" fmla="*/ 6 h 231"/>
                <a:gd name="T6" fmla="*/ 37 w 289"/>
                <a:gd name="T7" fmla="*/ 19 h 231"/>
                <a:gd name="T8" fmla="*/ 21 w 289"/>
                <a:gd name="T9" fmla="*/ 45 h 231"/>
                <a:gd name="T10" fmla="*/ 19 w 289"/>
                <a:gd name="T11" fmla="*/ 47 h 231"/>
                <a:gd name="T12" fmla="*/ 18 w 289"/>
                <a:gd name="T13" fmla="*/ 49 h 231"/>
                <a:gd name="T14" fmla="*/ 106 w 289"/>
                <a:gd name="T15" fmla="*/ 179 h 231"/>
                <a:gd name="T16" fmla="*/ 262 w 289"/>
                <a:gd name="T17" fmla="*/ 201 h 231"/>
                <a:gd name="T18" fmla="*/ 263 w 289"/>
                <a:gd name="T19" fmla="*/ 200 h 231"/>
                <a:gd name="T20" fmla="*/ 264 w 289"/>
                <a:gd name="T21" fmla="*/ 198 h 231"/>
                <a:gd name="T22" fmla="*/ 281 w 289"/>
                <a:gd name="T23" fmla="*/ 17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231">
                  <a:moveTo>
                    <a:pt x="281" y="172"/>
                  </a:moveTo>
                  <a:cubicBezTo>
                    <a:pt x="289" y="158"/>
                    <a:pt x="288" y="142"/>
                    <a:pt x="278" y="13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60" y="0"/>
                    <a:pt x="45" y="6"/>
                    <a:pt x="37" y="1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20" y="47"/>
                    <a:pt x="19" y="47"/>
                  </a:cubicBezTo>
                  <a:cubicBezTo>
                    <a:pt x="19" y="48"/>
                    <a:pt x="19" y="48"/>
                    <a:pt x="18" y="49"/>
                  </a:cubicBezTo>
                  <a:cubicBezTo>
                    <a:pt x="0" y="79"/>
                    <a:pt x="39" y="137"/>
                    <a:pt x="106" y="179"/>
                  </a:cubicBezTo>
                  <a:cubicBezTo>
                    <a:pt x="174" y="222"/>
                    <a:pt x="243" y="231"/>
                    <a:pt x="262" y="201"/>
                  </a:cubicBezTo>
                  <a:cubicBezTo>
                    <a:pt x="262" y="201"/>
                    <a:pt x="263" y="200"/>
                    <a:pt x="263" y="200"/>
                  </a:cubicBezTo>
                  <a:cubicBezTo>
                    <a:pt x="263" y="199"/>
                    <a:pt x="264" y="198"/>
                    <a:pt x="264" y="198"/>
                  </a:cubicBezTo>
                  <a:lnTo>
                    <a:pt x="281" y="172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6857663" y="6334125"/>
              <a:ext cx="650875" cy="488950"/>
            </a:xfrm>
            <a:custGeom>
              <a:avLst/>
              <a:gdLst>
                <a:gd name="T0" fmla="*/ 263 w 282"/>
                <a:gd name="T1" fmla="*/ 182 h 212"/>
                <a:gd name="T2" fmla="*/ 107 w 282"/>
                <a:gd name="T3" fmla="*/ 160 h 212"/>
                <a:gd name="T4" fmla="*/ 19 w 282"/>
                <a:gd name="T5" fmla="*/ 30 h 212"/>
                <a:gd name="T6" fmla="*/ 175 w 282"/>
                <a:gd name="T7" fmla="*/ 51 h 212"/>
                <a:gd name="T8" fmla="*/ 263 w 282"/>
                <a:gd name="T9" fmla="*/ 18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12">
                  <a:moveTo>
                    <a:pt x="263" y="182"/>
                  </a:moveTo>
                  <a:cubicBezTo>
                    <a:pt x="244" y="212"/>
                    <a:pt x="174" y="202"/>
                    <a:pt x="107" y="160"/>
                  </a:cubicBezTo>
                  <a:cubicBezTo>
                    <a:pt x="40" y="118"/>
                    <a:pt x="0" y="59"/>
                    <a:pt x="19" y="30"/>
                  </a:cubicBezTo>
                  <a:cubicBezTo>
                    <a:pt x="38" y="0"/>
                    <a:pt x="108" y="9"/>
                    <a:pt x="175" y="51"/>
                  </a:cubicBezTo>
                  <a:cubicBezTo>
                    <a:pt x="242" y="93"/>
                    <a:pt x="282" y="152"/>
                    <a:pt x="263" y="182"/>
                  </a:cubicBezTo>
                  <a:close/>
                </a:path>
              </a:pathLst>
            </a:cu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16475075" y="5846763"/>
              <a:ext cx="833438" cy="831850"/>
            </a:xfrm>
            <a:prstGeom prst="ellipse">
              <a:avLst/>
            </a:prstGeom>
            <a:solidFill>
              <a:srgbClr val="F4C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6759238" y="5959475"/>
              <a:ext cx="269875" cy="590550"/>
            </a:xfrm>
            <a:custGeom>
              <a:avLst/>
              <a:gdLst>
                <a:gd name="T0" fmla="*/ 48 w 117"/>
                <a:gd name="T1" fmla="*/ 256 h 256"/>
                <a:gd name="T2" fmla="*/ 48 w 117"/>
                <a:gd name="T3" fmla="*/ 225 h 256"/>
                <a:gd name="T4" fmla="*/ 0 w 117"/>
                <a:gd name="T5" fmla="*/ 211 h 256"/>
                <a:gd name="T6" fmla="*/ 8 w 117"/>
                <a:gd name="T7" fmla="*/ 190 h 256"/>
                <a:gd name="T8" fmla="*/ 53 w 117"/>
                <a:gd name="T9" fmla="*/ 204 h 256"/>
                <a:gd name="T10" fmla="*/ 90 w 117"/>
                <a:gd name="T11" fmla="*/ 173 h 256"/>
                <a:gd name="T12" fmla="*/ 55 w 117"/>
                <a:gd name="T13" fmla="*/ 136 h 256"/>
                <a:gd name="T14" fmla="*/ 3 w 117"/>
                <a:gd name="T15" fmla="*/ 82 h 256"/>
                <a:gd name="T16" fmla="*/ 50 w 117"/>
                <a:gd name="T17" fmla="*/ 31 h 256"/>
                <a:gd name="T18" fmla="*/ 50 w 117"/>
                <a:gd name="T19" fmla="*/ 0 h 256"/>
                <a:gd name="T20" fmla="*/ 70 w 117"/>
                <a:gd name="T21" fmla="*/ 0 h 256"/>
                <a:gd name="T22" fmla="*/ 70 w 117"/>
                <a:gd name="T23" fmla="*/ 30 h 256"/>
                <a:gd name="T24" fmla="*/ 110 w 117"/>
                <a:gd name="T25" fmla="*/ 41 h 256"/>
                <a:gd name="T26" fmla="*/ 102 w 117"/>
                <a:gd name="T27" fmla="*/ 62 h 256"/>
                <a:gd name="T28" fmla="*/ 63 w 117"/>
                <a:gd name="T29" fmla="*/ 51 h 256"/>
                <a:gd name="T30" fmla="*/ 30 w 117"/>
                <a:gd name="T31" fmla="*/ 78 h 256"/>
                <a:gd name="T32" fmla="*/ 69 w 117"/>
                <a:gd name="T33" fmla="*/ 114 h 256"/>
                <a:gd name="T34" fmla="*/ 117 w 117"/>
                <a:gd name="T35" fmla="*/ 171 h 256"/>
                <a:gd name="T36" fmla="*/ 68 w 117"/>
                <a:gd name="T37" fmla="*/ 224 h 256"/>
                <a:gd name="T38" fmla="*/ 68 w 117"/>
                <a:gd name="T39" fmla="*/ 256 h 256"/>
                <a:gd name="T40" fmla="*/ 48 w 117"/>
                <a:gd name="T41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56">
                  <a:moveTo>
                    <a:pt x="48" y="256"/>
                  </a:moveTo>
                  <a:cubicBezTo>
                    <a:pt x="48" y="225"/>
                    <a:pt x="48" y="225"/>
                    <a:pt x="48" y="225"/>
                  </a:cubicBezTo>
                  <a:cubicBezTo>
                    <a:pt x="30" y="224"/>
                    <a:pt x="11" y="219"/>
                    <a:pt x="0" y="211"/>
                  </a:cubicBezTo>
                  <a:cubicBezTo>
                    <a:pt x="8" y="190"/>
                    <a:pt x="8" y="190"/>
                    <a:pt x="8" y="190"/>
                  </a:cubicBezTo>
                  <a:cubicBezTo>
                    <a:pt x="19" y="198"/>
                    <a:pt x="35" y="204"/>
                    <a:pt x="53" y="204"/>
                  </a:cubicBezTo>
                  <a:cubicBezTo>
                    <a:pt x="75" y="204"/>
                    <a:pt x="90" y="191"/>
                    <a:pt x="90" y="173"/>
                  </a:cubicBezTo>
                  <a:cubicBezTo>
                    <a:pt x="90" y="156"/>
                    <a:pt x="78" y="145"/>
                    <a:pt x="55" y="136"/>
                  </a:cubicBezTo>
                  <a:cubicBezTo>
                    <a:pt x="23" y="123"/>
                    <a:pt x="3" y="109"/>
                    <a:pt x="3" y="82"/>
                  </a:cubicBezTo>
                  <a:cubicBezTo>
                    <a:pt x="3" y="56"/>
                    <a:pt x="21" y="36"/>
                    <a:pt x="50" y="3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88" y="31"/>
                    <a:pt x="101" y="36"/>
                    <a:pt x="110" y="41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96" y="58"/>
                    <a:pt x="83" y="51"/>
                    <a:pt x="63" y="51"/>
                  </a:cubicBezTo>
                  <a:cubicBezTo>
                    <a:pt x="39" y="51"/>
                    <a:pt x="30" y="65"/>
                    <a:pt x="30" y="78"/>
                  </a:cubicBezTo>
                  <a:cubicBezTo>
                    <a:pt x="30" y="94"/>
                    <a:pt x="41" y="102"/>
                    <a:pt x="69" y="114"/>
                  </a:cubicBezTo>
                  <a:cubicBezTo>
                    <a:pt x="101" y="127"/>
                    <a:pt x="117" y="143"/>
                    <a:pt x="117" y="171"/>
                  </a:cubicBezTo>
                  <a:cubicBezTo>
                    <a:pt x="117" y="195"/>
                    <a:pt x="100" y="219"/>
                    <a:pt x="68" y="224"/>
                  </a:cubicBezTo>
                  <a:cubicBezTo>
                    <a:pt x="68" y="256"/>
                    <a:pt x="68" y="256"/>
                    <a:pt x="68" y="256"/>
                  </a:cubicBezTo>
                  <a:lnTo>
                    <a:pt x="48" y="256"/>
                  </a:lnTo>
                  <a:close/>
                </a:path>
              </a:pathLst>
            </a:custGeom>
            <a:solidFill>
              <a:srgbClr val="C19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16516350" y="5888038"/>
              <a:ext cx="750888" cy="749300"/>
            </a:xfrm>
            <a:custGeom>
              <a:avLst/>
              <a:gdLst>
                <a:gd name="T0" fmla="*/ 163 w 325"/>
                <a:gd name="T1" fmla="*/ 325 h 325"/>
                <a:gd name="T2" fmla="*/ 0 w 325"/>
                <a:gd name="T3" fmla="*/ 163 h 325"/>
                <a:gd name="T4" fmla="*/ 163 w 325"/>
                <a:gd name="T5" fmla="*/ 0 h 325"/>
                <a:gd name="T6" fmla="*/ 325 w 325"/>
                <a:gd name="T7" fmla="*/ 163 h 325"/>
                <a:gd name="T8" fmla="*/ 163 w 325"/>
                <a:gd name="T9" fmla="*/ 325 h 325"/>
                <a:gd name="T10" fmla="*/ 163 w 325"/>
                <a:gd name="T11" fmla="*/ 10 h 325"/>
                <a:gd name="T12" fmla="*/ 9 w 325"/>
                <a:gd name="T13" fmla="*/ 163 h 325"/>
                <a:gd name="T14" fmla="*/ 163 w 325"/>
                <a:gd name="T15" fmla="*/ 316 h 325"/>
                <a:gd name="T16" fmla="*/ 315 w 325"/>
                <a:gd name="T17" fmla="*/ 163 h 325"/>
                <a:gd name="T18" fmla="*/ 163 w 325"/>
                <a:gd name="T19" fmla="*/ 1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" h="325">
                  <a:moveTo>
                    <a:pt x="163" y="325"/>
                  </a:moveTo>
                  <a:cubicBezTo>
                    <a:pt x="73" y="325"/>
                    <a:pt x="0" y="252"/>
                    <a:pt x="0" y="163"/>
                  </a:cubicBezTo>
                  <a:cubicBezTo>
                    <a:pt x="0" y="73"/>
                    <a:pt x="73" y="0"/>
                    <a:pt x="163" y="0"/>
                  </a:cubicBezTo>
                  <a:cubicBezTo>
                    <a:pt x="252" y="0"/>
                    <a:pt x="325" y="73"/>
                    <a:pt x="325" y="163"/>
                  </a:cubicBezTo>
                  <a:cubicBezTo>
                    <a:pt x="325" y="252"/>
                    <a:pt x="252" y="325"/>
                    <a:pt x="163" y="325"/>
                  </a:cubicBezTo>
                  <a:close/>
                  <a:moveTo>
                    <a:pt x="163" y="10"/>
                  </a:moveTo>
                  <a:cubicBezTo>
                    <a:pt x="78" y="10"/>
                    <a:pt x="9" y="78"/>
                    <a:pt x="9" y="163"/>
                  </a:cubicBezTo>
                  <a:cubicBezTo>
                    <a:pt x="9" y="247"/>
                    <a:pt x="78" y="316"/>
                    <a:pt x="163" y="316"/>
                  </a:cubicBezTo>
                  <a:cubicBezTo>
                    <a:pt x="247" y="316"/>
                    <a:pt x="315" y="247"/>
                    <a:pt x="315" y="163"/>
                  </a:cubicBezTo>
                  <a:cubicBezTo>
                    <a:pt x="315" y="78"/>
                    <a:pt x="247" y="10"/>
                    <a:pt x="163" y="10"/>
                  </a:cubicBezTo>
                  <a:close/>
                </a:path>
              </a:pathLst>
            </a:custGeom>
            <a:solidFill>
              <a:srgbClr val="F7D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664107" y="5022701"/>
            <a:ext cx="81646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CAREER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DEVELOPMENT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09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664107" y="7935125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33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12245621" y="687494"/>
            <a:ext cx="12115228" cy="1210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2245621" y="918396"/>
            <a:ext cx="11514364" cy="11877518"/>
            <a:chOff x="13722154" y="1668729"/>
            <a:chExt cx="9201309" cy="9491510"/>
          </a:xfrm>
        </p:grpSpPr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0206984" y="3399719"/>
              <a:ext cx="608485" cy="434024"/>
            </a:xfrm>
            <a:custGeom>
              <a:avLst/>
              <a:gdLst>
                <a:gd name="T0" fmla="*/ 262 w 268"/>
                <a:gd name="T1" fmla="*/ 180 h 191"/>
                <a:gd name="T2" fmla="*/ 234 w 268"/>
                <a:gd name="T3" fmla="*/ 185 h 191"/>
                <a:gd name="T4" fmla="*/ 11 w 268"/>
                <a:gd name="T5" fmla="*/ 40 h 191"/>
                <a:gd name="T6" fmla="*/ 6 w 268"/>
                <a:gd name="T7" fmla="*/ 12 h 191"/>
                <a:gd name="T8" fmla="*/ 6 w 268"/>
                <a:gd name="T9" fmla="*/ 12 h 191"/>
                <a:gd name="T10" fmla="*/ 34 w 268"/>
                <a:gd name="T11" fmla="*/ 6 h 191"/>
                <a:gd name="T12" fmla="*/ 256 w 268"/>
                <a:gd name="T13" fmla="*/ 152 h 191"/>
                <a:gd name="T14" fmla="*/ 262 w 268"/>
                <a:gd name="T15" fmla="*/ 18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91">
                  <a:moveTo>
                    <a:pt x="262" y="180"/>
                  </a:moveTo>
                  <a:cubicBezTo>
                    <a:pt x="256" y="189"/>
                    <a:pt x="243" y="191"/>
                    <a:pt x="234" y="185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2" y="34"/>
                    <a:pt x="0" y="2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3"/>
                    <a:pt x="24" y="0"/>
                    <a:pt x="34" y="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65" y="158"/>
                    <a:pt x="268" y="170"/>
                    <a:pt x="262" y="18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0138050" y="3501842"/>
              <a:ext cx="609336" cy="434024"/>
            </a:xfrm>
            <a:custGeom>
              <a:avLst/>
              <a:gdLst>
                <a:gd name="T0" fmla="*/ 262 w 268"/>
                <a:gd name="T1" fmla="*/ 179 h 191"/>
                <a:gd name="T2" fmla="*/ 235 w 268"/>
                <a:gd name="T3" fmla="*/ 185 h 191"/>
                <a:gd name="T4" fmla="*/ 12 w 268"/>
                <a:gd name="T5" fmla="*/ 40 h 191"/>
                <a:gd name="T6" fmla="*/ 6 w 268"/>
                <a:gd name="T7" fmla="*/ 12 h 191"/>
                <a:gd name="T8" fmla="*/ 6 w 268"/>
                <a:gd name="T9" fmla="*/ 12 h 191"/>
                <a:gd name="T10" fmla="*/ 34 w 268"/>
                <a:gd name="T11" fmla="*/ 6 h 191"/>
                <a:gd name="T12" fmla="*/ 257 w 268"/>
                <a:gd name="T13" fmla="*/ 152 h 191"/>
                <a:gd name="T14" fmla="*/ 262 w 268"/>
                <a:gd name="T15" fmla="*/ 1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91">
                  <a:moveTo>
                    <a:pt x="262" y="179"/>
                  </a:moveTo>
                  <a:cubicBezTo>
                    <a:pt x="256" y="189"/>
                    <a:pt x="244" y="191"/>
                    <a:pt x="235" y="18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3" y="34"/>
                    <a:pt x="0" y="2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3"/>
                    <a:pt x="25" y="0"/>
                    <a:pt x="34" y="6"/>
                  </a:cubicBezTo>
                  <a:cubicBezTo>
                    <a:pt x="257" y="152"/>
                    <a:pt x="257" y="152"/>
                    <a:pt x="257" y="152"/>
                  </a:cubicBezTo>
                  <a:cubicBezTo>
                    <a:pt x="266" y="158"/>
                    <a:pt x="268" y="170"/>
                    <a:pt x="262" y="179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0072521" y="3603965"/>
              <a:ext cx="608485" cy="434024"/>
            </a:xfrm>
            <a:custGeom>
              <a:avLst/>
              <a:gdLst>
                <a:gd name="T0" fmla="*/ 262 w 268"/>
                <a:gd name="T1" fmla="*/ 179 h 191"/>
                <a:gd name="T2" fmla="*/ 234 w 268"/>
                <a:gd name="T3" fmla="*/ 185 h 191"/>
                <a:gd name="T4" fmla="*/ 12 w 268"/>
                <a:gd name="T5" fmla="*/ 40 h 191"/>
                <a:gd name="T6" fmla="*/ 6 w 268"/>
                <a:gd name="T7" fmla="*/ 12 h 191"/>
                <a:gd name="T8" fmla="*/ 6 w 268"/>
                <a:gd name="T9" fmla="*/ 12 h 191"/>
                <a:gd name="T10" fmla="*/ 34 w 268"/>
                <a:gd name="T11" fmla="*/ 6 h 191"/>
                <a:gd name="T12" fmla="*/ 256 w 268"/>
                <a:gd name="T13" fmla="*/ 152 h 191"/>
                <a:gd name="T14" fmla="*/ 262 w 268"/>
                <a:gd name="T15" fmla="*/ 1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191">
                  <a:moveTo>
                    <a:pt x="262" y="179"/>
                  </a:moveTo>
                  <a:cubicBezTo>
                    <a:pt x="256" y="189"/>
                    <a:pt x="243" y="191"/>
                    <a:pt x="234" y="18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2" y="34"/>
                    <a:pt x="0" y="21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2" y="3"/>
                    <a:pt x="24" y="0"/>
                    <a:pt x="34" y="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65" y="158"/>
                    <a:pt x="268" y="170"/>
                    <a:pt x="262" y="179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0068266" y="3849061"/>
              <a:ext cx="405940" cy="304668"/>
            </a:xfrm>
            <a:custGeom>
              <a:avLst/>
              <a:gdLst>
                <a:gd name="T0" fmla="*/ 9 w 179"/>
                <a:gd name="T1" fmla="*/ 39 h 134"/>
                <a:gd name="T2" fmla="*/ 144 w 179"/>
                <a:gd name="T3" fmla="*/ 128 h 134"/>
                <a:gd name="T4" fmla="*/ 179 w 179"/>
                <a:gd name="T5" fmla="*/ 110 h 134"/>
                <a:gd name="T6" fmla="*/ 11 w 179"/>
                <a:gd name="T7" fmla="*/ 0 h 134"/>
                <a:gd name="T8" fmla="*/ 9 w 179"/>
                <a:gd name="T9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34">
                  <a:moveTo>
                    <a:pt x="9" y="39"/>
                  </a:moveTo>
                  <a:cubicBezTo>
                    <a:pt x="144" y="128"/>
                    <a:pt x="144" y="128"/>
                    <a:pt x="144" y="128"/>
                  </a:cubicBezTo>
                  <a:cubicBezTo>
                    <a:pt x="153" y="134"/>
                    <a:pt x="173" y="120"/>
                    <a:pt x="179" y="11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4" y="10"/>
                    <a:pt x="0" y="33"/>
                    <a:pt x="9" y="39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0004439" y="3706089"/>
              <a:ext cx="611038" cy="434024"/>
            </a:xfrm>
            <a:custGeom>
              <a:avLst/>
              <a:gdLst>
                <a:gd name="T0" fmla="*/ 257 w 269"/>
                <a:gd name="T1" fmla="*/ 151 h 191"/>
                <a:gd name="T2" fmla="*/ 34 w 269"/>
                <a:gd name="T3" fmla="*/ 6 h 191"/>
                <a:gd name="T4" fmla="*/ 6 w 269"/>
                <a:gd name="T5" fmla="*/ 12 h 191"/>
                <a:gd name="T6" fmla="*/ 12 w 269"/>
                <a:gd name="T7" fmla="*/ 40 h 191"/>
                <a:gd name="T8" fmla="*/ 41 w 269"/>
                <a:gd name="T9" fmla="*/ 59 h 191"/>
                <a:gd name="T10" fmla="*/ 210 w 269"/>
                <a:gd name="T11" fmla="*/ 169 h 191"/>
                <a:gd name="T12" fmla="*/ 235 w 269"/>
                <a:gd name="T13" fmla="*/ 185 h 191"/>
                <a:gd name="T14" fmla="*/ 263 w 269"/>
                <a:gd name="T15" fmla="*/ 179 h 191"/>
                <a:gd name="T16" fmla="*/ 257 w 269"/>
                <a:gd name="T17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91">
                  <a:moveTo>
                    <a:pt x="257" y="151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25" y="0"/>
                    <a:pt x="13" y="2"/>
                    <a:pt x="6" y="12"/>
                  </a:cubicBezTo>
                  <a:cubicBezTo>
                    <a:pt x="0" y="21"/>
                    <a:pt x="3" y="34"/>
                    <a:pt x="12" y="40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10" y="169"/>
                    <a:pt x="210" y="169"/>
                    <a:pt x="210" y="169"/>
                  </a:cubicBezTo>
                  <a:cubicBezTo>
                    <a:pt x="235" y="185"/>
                    <a:pt x="235" y="185"/>
                    <a:pt x="235" y="185"/>
                  </a:cubicBezTo>
                  <a:cubicBezTo>
                    <a:pt x="244" y="191"/>
                    <a:pt x="257" y="189"/>
                    <a:pt x="263" y="179"/>
                  </a:cubicBezTo>
                  <a:cubicBezTo>
                    <a:pt x="269" y="170"/>
                    <a:pt x="266" y="158"/>
                    <a:pt x="257" y="15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20197622" y="1668729"/>
              <a:ext cx="1935237" cy="2055232"/>
            </a:xfrm>
            <a:custGeom>
              <a:avLst/>
              <a:gdLst>
                <a:gd name="T0" fmla="*/ 622 w 852"/>
                <a:gd name="T1" fmla="*/ 118 h 905"/>
                <a:gd name="T2" fmla="*/ 82 w 852"/>
                <a:gd name="T3" fmla="*/ 231 h 905"/>
                <a:gd name="T4" fmla="*/ 62 w 852"/>
                <a:gd name="T5" fmla="*/ 624 h 905"/>
                <a:gd name="T6" fmla="*/ 36 w 852"/>
                <a:gd name="T7" fmla="*/ 735 h 905"/>
                <a:gd name="T8" fmla="*/ 46 w 852"/>
                <a:gd name="T9" fmla="*/ 750 h 905"/>
                <a:gd name="T10" fmla="*/ 110 w 852"/>
                <a:gd name="T11" fmla="*/ 791 h 905"/>
                <a:gd name="T12" fmla="*/ 132 w 852"/>
                <a:gd name="T13" fmla="*/ 806 h 905"/>
                <a:gd name="T14" fmla="*/ 192 w 852"/>
                <a:gd name="T15" fmla="*/ 845 h 905"/>
                <a:gd name="T16" fmla="*/ 214 w 852"/>
                <a:gd name="T17" fmla="*/ 860 h 905"/>
                <a:gd name="T18" fmla="*/ 274 w 852"/>
                <a:gd name="T19" fmla="*/ 899 h 905"/>
                <a:gd name="T20" fmla="*/ 291 w 852"/>
                <a:gd name="T21" fmla="*/ 902 h 905"/>
                <a:gd name="T22" fmla="*/ 382 w 852"/>
                <a:gd name="T23" fmla="*/ 834 h 905"/>
                <a:gd name="T24" fmla="*/ 734 w 852"/>
                <a:gd name="T25" fmla="*/ 658 h 905"/>
                <a:gd name="T26" fmla="*/ 622 w 852"/>
                <a:gd name="T27" fmla="*/ 118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2" h="905">
                  <a:moveTo>
                    <a:pt x="622" y="118"/>
                  </a:moveTo>
                  <a:cubicBezTo>
                    <a:pt x="442" y="0"/>
                    <a:pt x="200" y="51"/>
                    <a:pt x="82" y="231"/>
                  </a:cubicBezTo>
                  <a:cubicBezTo>
                    <a:pt x="2" y="353"/>
                    <a:pt x="0" y="503"/>
                    <a:pt x="62" y="624"/>
                  </a:cubicBezTo>
                  <a:cubicBezTo>
                    <a:pt x="36" y="735"/>
                    <a:pt x="36" y="735"/>
                    <a:pt x="36" y="735"/>
                  </a:cubicBezTo>
                  <a:cubicBezTo>
                    <a:pt x="34" y="738"/>
                    <a:pt x="39" y="745"/>
                    <a:pt x="46" y="750"/>
                  </a:cubicBezTo>
                  <a:cubicBezTo>
                    <a:pt x="110" y="791"/>
                    <a:pt x="110" y="791"/>
                    <a:pt x="110" y="791"/>
                  </a:cubicBezTo>
                  <a:cubicBezTo>
                    <a:pt x="132" y="806"/>
                    <a:pt x="132" y="806"/>
                    <a:pt x="132" y="806"/>
                  </a:cubicBezTo>
                  <a:cubicBezTo>
                    <a:pt x="192" y="845"/>
                    <a:pt x="192" y="845"/>
                    <a:pt x="192" y="845"/>
                  </a:cubicBezTo>
                  <a:cubicBezTo>
                    <a:pt x="214" y="860"/>
                    <a:pt x="214" y="860"/>
                    <a:pt x="214" y="860"/>
                  </a:cubicBezTo>
                  <a:cubicBezTo>
                    <a:pt x="274" y="899"/>
                    <a:pt x="274" y="899"/>
                    <a:pt x="274" y="899"/>
                  </a:cubicBezTo>
                  <a:cubicBezTo>
                    <a:pt x="282" y="904"/>
                    <a:pt x="289" y="905"/>
                    <a:pt x="291" y="902"/>
                  </a:cubicBezTo>
                  <a:cubicBezTo>
                    <a:pt x="382" y="834"/>
                    <a:pt x="382" y="834"/>
                    <a:pt x="382" y="834"/>
                  </a:cubicBezTo>
                  <a:cubicBezTo>
                    <a:pt x="518" y="842"/>
                    <a:pt x="654" y="780"/>
                    <a:pt x="734" y="658"/>
                  </a:cubicBezTo>
                  <a:cubicBezTo>
                    <a:pt x="852" y="477"/>
                    <a:pt x="802" y="236"/>
                    <a:pt x="622" y="118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0446973" y="2282320"/>
              <a:ext cx="1083358" cy="1339517"/>
            </a:xfrm>
            <a:custGeom>
              <a:avLst/>
              <a:gdLst>
                <a:gd name="T0" fmla="*/ 280 w 477"/>
                <a:gd name="T1" fmla="*/ 321 h 590"/>
                <a:gd name="T2" fmla="*/ 289 w 477"/>
                <a:gd name="T3" fmla="*/ 329 h 590"/>
                <a:gd name="T4" fmla="*/ 301 w 477"/>
                <a:gd name="T5" fmla="*/ 337 h 590"/>
                <a:gd name="T6" fmla="*/ 364 w 477"/>
                <a:gd name="T7" fmla="*/ 324 h 590"/>
                <a:gd name="T8" fmla="*/ 464 w 477"/>
                <a:gd name="T9" fmla="*/ 172 h 590"/>
                <a:gd name="T10" fmla="*/ 450 w 477"/>
                <a:gd name="T11" fmla="*/ 109 h 590"/>
                <a:gd name="T12" fmla="*/ 438 w 477"/>
                <a:gd name="T13" fmla="*/ 101 h 590"/>
                <a:gd name="T14" fmla="*/ 407 w 477"/>
                <a:gd name="T15" fmla="*/ 94 h 590"/>
                <a:gd name="T16" fmla="*/ 390 w 477"/>
                <a:gd name="T17" fmla="*/ 69 h 590"/>
                <a:gd name="T18" fmla="*/ 362 w 477"/>
                <a:gd name="T19" fmla="*/ 51 h 590"/>
                <a:gd name="T20" fmla="*/ 336 w 477"/>
                <a:gd name="T21" fmla="*/ 45 h 590"/>
                <a:gd name="T22" fmla="*/ 318 w 477"/>
                <a:gd name="T23" fmla="*/ 22 h 590"/>
                <a:gd name="T24" fmla="*/ 306 w 477"/>
                <a:gd name="T25" fmla="*/ 14 h 590"/>
                <a:gd name="T26" fmla="*/ 243 w 477"/>
                <a:gd name="T27" fmla="*/ 27 h 590"/>
                <a:gd name="T28" fmla="*/ 143 w 477"/>
                <a:gd name="T29" fmla="*/ 179 h 590"/>
                <a:gd name="T30" fmla="*/ 156 w 477"/>
                <a:gd name="T31" fmla="*/ 242 h 590"/>
                <a:gd name="T32" fmla="*/ 168 w 477"/>
                <a:gd name="T33" fmla="*/ 250 h 590"/>
                <a:gd name="T34" fmla="*/ 175 w 477"/>
                <a:gd name="T35" fmla="*/ 254 h 590"/>
                <a:gd name="T36" fmla="*/ 2 w 477"/>
                <a:gd name="T37" fmla="*/ 517 h 590"/>
                <a:gd name="T38" fmla="*/ 0 w 477"/>
                <a:gd name="T39" fmla="*/ 521 h 590"/>
                <a:gd name="T40" fmla="*/ 22 w 477"/>
                <a:gd name="T41" fmla="*/ 536 h 590"/>
                <a:gd name="T42" fmla="*/ 25 w 477"/>
                <a:gd name="T43" fmla="*/ 532 h 590"/>
                <a:gd name="T44" fmla="*/ 208 w 477"/>
                <a:gd name="T45" fmla="*/ 251 h 590"/>
                <a:gd name="T46" fmla="*/ 209 w 477"/>
                <a:gd name="T47" fmla="*/ 237 h 590"/>
                <a:gd name="T48" fmla="*/ 205 w 477"/>
                <a:gd name="T49" fmla="*/ 233 h 590"/>
                <a:gd name="T50" fmla="*/ 196 w 477"/>
                <a:gd name="T51" fmla="*/ 231 h 590"/>
                <a:gd name="T52" fmla="*/ 183 w 477"/>
                <a:gd name="T53" fmla="*/ 228 h 590"/>
                <a:gd name="T54" fmla="*/ 171 w 477"/>
                <a:gd name="T55" fmla="*/ 220 h 590"/>
                <a:gd name="T56" fmla="*/ 166 w 477"/>
                <a:gd name="T57" fmla="*/ 194 h 590"/>
                <a:gd name="T58" fmla="*/ 265 w 477"/>
                <a:gd name="T59" fmla="*/ 42 h 590"/>
                <a:gd name="T60" fmla="*/ 291 w 477"/>
                <a:gd name="T61" fmla="*/ 36 h 590"/>
                <a:gd name="T62" fmla="*/ 303 w 477"/>
                <a:gd name="T63" fmla="*/ 44 h 590"/>
                <a:gd name="T64" fmla="*/ 312 w 477"/>
                <a:gd name="T65" fmla="*/ 61 h 590"/>
                <a:gd name="T66" fmla="*/ 317 w 477"/>
                <a:gd name="T67" fmla="*/ 73 h 590"/>
                <a:gd name="T68" fmla="*/ 331 w 477"/>
                <a:gd name="T69" fmla="*/ 74 h 590"/>
                <a:gd name="T70" fmla="*/ 347 w 477"/>
                <a:gd name="T71" fmla="*/ 73 h 590"/>
                <a:gd name="T72" fmla="*/ 376 w 477"/>
                <a:gd name="T73" fmla="*/ 92 h 590"/>
                <a:gd name="T74" fmla="*/ 381 w 477"/>
                <a:gd name="T75" fmla="*/ 111 h 590"/>
                <a:gd name="T76" fmla="*/ 387 w 477"/>
                <a:gd name="T77" fmla="*/ 125 h 590"/>
                <a:gd name="T78" fmla="*/ 402 w 477"/>
                <a:gd name="T79" fmla="*/ 124 h 590"/>
                <a:gd name="T80" fmla="*/ 424 w 477"/>
                <a:gd name="T81" fmla="*/ 123 h 590"/>
                <a:gd name="T82" fmla="*/ 436 w 477"/>
                <a:gd name="T83" fmla="*/ 131 h 590"/>
                <a:gd name="T84" fmla="*/ 441 w 477"/>
                <a:gd name="T85" fmla="*/ 157 h 590"/>
                <a:gd name="T86" fmla="*/ 342 w 477"/>
                <a:gd name="T87" fmla="*/ 309 h 590"/>
                <a:gd name="T88" fmla="*/ 316 w 477"/>
                <a:gd name="T89" fmla="*/ 315 h 590"/>
                <a:gd name="T90" fmla="*/ 304 w 477"/>
                <a:gd name="T91" fmla="*/ 307 h 590"/>
                <a:gd name="T92" fmla="*/ 295 w 477"/>
                <a:gd name="T93" fmla="*/ 293 h 590"/>
                <a:gd name="T94" fmla="*/ 285 w 477"/>
                <a:gd name="T95" fmla="*/ 281 h 590"/>
                <a:gd name="T96" fmla="*/ 271 w 477"/>
                <a:gd name="T97" fmla="*/ 286 h 590"/>
                <a:gd name="T98" fmla="*/ 84 w 477"/>
                <a:gd name="T99" fmla="*/ 571 h 590"/>
                <a:gd name="T100" fmla="*/ 82 w 477"/>
                <a:gd name="T101" fmla="*/ 575 h 590"/>
                <a:gd name="T102" fmla="*/ 104 w 477"/>
                <a:gd name="T103" fmla="*/ 590 h 590"/>
                <a:gd name="T104" fmla="*/ 107 w 477"/>
                <a:gd name="T105" fmla="*/ 586 h 590"/>
                <a:gd name="T106" fmla="*/ 280 w 477"/>
                <a:gd name="T107" fmla="*/ 321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7" h="590">
                  <a:moveTo>
                    <a:pt x="280" y="321"/>
                  </a:moveTo>
                  <a:cubicBezTo>
                    <a:pt x="282" y="324"/>
                    <a:pt x="285" y="327"/>
                    <a:pt x="289" y="329"/>
                  </a:cubicBezTo>
                  <a:cubicBezTo>
                    <a:pt x="301" y="337"/>
                    <a:pt x="301" y="337"/>
                    <a:pt x="301" y="337"/>
                  </a:cubicBezTo>
                  <a:cubicBezTo>
                    <a:pt x="322" y="351"/>
                    <a:pt x="350" y="345"/>
                    <a:pt x="364" y="324"/>
                  </a:cubicBezTo>
                  <a:cubicBezTo>
                    <a:pt x="464" y="172"/>
                    <a:pt x="464" y="172"/>
                    <a:pt x="464" y="172"/>
                  </a:cubicBezTo>
                  <a:cubicBezTo>
                    <a:pt x="477" y="151"/>
                    <a:pt x="471" y="122"/>
                    <a:pt x="450" y="109"/>
                  </a:cubicBezTo>
                  <a:cubicBezTo>
                    <a:pt x="438" y="101"/>
                    <a:pt x="438" y="101"/>
                    <a:pt x="438" y="101"/>
                  </a:cubicBezTo>
                  <a:cubicBezTo>
                    <a:pt x="429" y="95"/>
                    <a:pt x="418" y="92"/>
                    <a:pt x="407" y="94"/>
                  </a:cubicBezTo>
                  <a:cubicBezTo>
                    <a:pt x="404" y="83"/>
                    <a:pt x="399" y="75"/>
                    <a:pt x="390" y="69"/>
                  </a:cubicBezTo>
                  <a:cubicBezTo>
                    <a:pt x="362" y="51"/>
                    <a:pt x="362" y="51"/>
                    <a:pt x="362" y="51"/>
                  </a:cubicBezTo>
                  <a:cubicBezTo>
                    <a:pt x="354" y="46"/>
                    <a:pt x="345" y="44"/>
                    <a:pt x="336" y="45"/>
                  </a:cubicBezTo>
                  <a:cubicBezTo>
                    <a:pt x="333" y="36"/>
                    <a:pt x="326" y="27"/>
                    <a:pt x="318" y="22"/>
                  </a:cubicBezTo>
                  <a:cubicBezTo>
                    <a:pt x="306" y="14"/>
                    <a:pt x="306" y="14"/>
                    <a:pt x="306" y="14"/>
                  </a:cubicBezTo>
                  <a:cubicBezTo>
                    <a:pt x="285" y="0"/>
                    <a:pt x="256" y="6"/>
                    <a:pt x="243" y="27"/>
                  </a:cubicBezTo>
                  <a:cubicBezTo>
                    <a:pt x="143" y="179"/>
                    <a:pt x="143" y="179"/>
                    <a:pt x="143" y="179"/>
                  </a:cubicBezTo>
                  <a:cubicBezTo>
                    <a:pt x="129" y="200"/>
                    <a:pt x="135" y="229"/>
                    <a:pt x="156" y="242"/>
                  </a:cubicBezTo>
                  <a:cubicBezTo>
                    <a:pt x="168" y="250"/>
                    <a:pt x="168" y="250"/>
                    <a:pt x="168" y="250"/>
                  </a:cubicBezTo>
                  <a:cubicBezTo>
                    <a:pt x="170" y="252"/>
                    <a:pt x="173" y="253"/>
                    <a:pt x="175" y="254"/>
                  </a:cubicBezTo>
                  <a:cubicBezTo>
                    <a:pt x="2" y="517"/>
                    <a:pt x="2" y="517"/>
                    <a:pt x="2" y="517"/>
                  </a:cubicBezTo>
                  <a:cubicBezTo>
                    <a:pt x="2" y="519"/>
                    <a:pt x="1" y="520"/>
                    <a:pt x="0" y="521"/>
                  </a:cubicBezTo>
                  <a:cubicBezTo>
                    <a:pt x="22" y="536"/>
                    <a:pt x="22" y="536"/>
                    <a:pt x="22" y="536"/>
                  </a:cubicBezTo>
                  <a:cubicBezTo>
                    <a:pt x="23" y="535"/>
                    <a:pt x="24" y="533"/>
                    <a:pt x="25" y="532"/>
                  </a:cubicBezTo>
                  <a:cubicBezTo>
                    <a:pt x="208" y="251"/>
                    <a:pt x="208" y="251"/>
                    <a:pt x="208" y="251"/>
                  </a:cubicBezTo>
                  <a:cubicBezTo>
                    <a:pt x="211" y="247"/>
                    <a:pt x="211" y="241"/>
                    <a:pt x="209" y="237"/>
                  </a:cubicBezTo>
                  <a:cubicBezTo>
                    <a:pt x="208" y="235"/>
                    <a:pt x="206" y="234"/>
                    <a:pt x="205" y="233"/>
                  </a:cubicBezTo>
                  <a:cubicBezTo>
                    <a:pt x="202" y="231"/>
                    <a:pt x="199" y="230"/>
                    <a:pt x="196" y="231"/>
                  </a:cubicBezTo>
                  <a:cubicBezTo>
                    <a:pt x="192" y="231"/>
                    <a:pt x="188" y="231"/>
                    <a:pt x="183" y="228"/>
                  </a:cubicBezTo>
                  <a:cubicBezTo>
                    <a:pt x="171" y="220"/>
                    <a:pt x="171" y="220"/>
                    <a:pt x="171" y="220"/>
                  </a:cubicBezTo>
                  <a:cubicBezTo>
                    <a:pt x="162" y="214"/>
                    <a:pt x="160" y="203"/>
                    <a:pt x="166" y="194"/>
                  </a:cubicBezTo>
                  <a:cubicBezTo>
                    <a:pt x="265" y="42"/>
                    <a:pt x="265" y="42"/>
                    <a:pt x="265" y="42"/>
                  </a:cubicBezTo>
                  <a:cubicBezTo>
                    <a:pt x="271" y="33"/>
                    <a:pt x="282" y="31"/>
                    <a:pt x="291" y="36"/>
                  </a:cubicBezTo>
                  <a:cubicBezTo>
                    <a:pt x="303" y="44"/>
                    <a:pt x="303" y="44"/>
                    <a:pt x="303" y="44"/>
                  </a:cubicBezTo>
                  <a:cubicBezTo>
                    <a:pt x="309" y="48"/>
                    <a:pt x="312" y="55"/>
                    <a:pt x="312" y="61"/>
                  </a:cubicBezTo>
                  <a:cubicBezTo>
                    <a:pt x="311" y="66"/>
                    <a:pt x="313" y="71"/>
                    <a:pt x="317" y="73"/>
                  </a:cubicBezTo>
                  <a:cubicBezTo>
                    <a:pt x="322" y="76"/>
                    <a:pt x="327" y="76"/>
                    <a:pt x="331" y="74"/>
                  </a:cubicBezTo>
                  <a:cubicBezTo>
                    <a:pt x="337" y="71"/>
                    <a:pt x="343" y="71"/>
                    <a:pt x="347" y="73"/>
                  </a:cubicBezTo>
                  <a:cubicBezTo>
                    <a:pt x="376" y="92"/>
                    <a:pt x="376" y="92"/>
                    <a:pt x="376" y="92"/>
                  </a:cubicBezTo>
                  <a:cubicBezTo>
                    <a:pt x="380" y="95"/>
                    <a:pt x="382" y="102"/>
                    <a:pt x="381" y="111"/>
                  </a:cubicBezTo>
                  <a:cubicBezTo>
                    <a:pt x="380" y="116"/>
                    <a:pt x="382" y="122"/>
                    <a:pt x="387" y="125"/>
                  </a:cubicBezTo>
                  <a:cubicBezTo>
                    <a:pt x="392" y="127"/>
                    <a:pt x="398" y="127"/>
                    <a:pt x="402" y="124"/>
                  </a:cubicBezTo>
                  <a:cubicBezTo>
                    <a:pt x="408" y="119"/>
                    <a:pt x="417" y="119"/>
                    <a:pt x="424" y="123"/>
                  </a:cubicBezTo>
                  <a:cubicBezTo>
                    <a:pt x="436" y="131"/>
                    <a:pt x="436" y="131"/>
                    <a:pt x="436" y="131"/>
                  </a:cubicBezTo>
                  <a:cubicBezTo>
                    <a:pt x="444" y="137"/>
                    <a:pt x="447" y="148"/>
                    <a:pt x="441" y="157"/>
                  </a:cubicBezTo>
                  <a:cubicBezTo>
                    <a:pt x="342" y="309"/>
                    <a:pt x="342" y="309"/>
                    <a:pt x="342" y="309"/>
                  </a:cubicBezTo>
                  <a:cubicBezTo>
                    <a:pt x="336" y="318"/>
                    <a:pt x="324" y="320"/>
                    <a:pt x="316" y="315"/>
                  </a:cubicBezTo>
                  <a:cubicBezTo>
                    <a:pt x="304" y="307"/>
                    <a:pt x="304" y="307"/>
                    <a:pt x="304" y="307"/>
                  </a:cubicBezTo>
                  <a:cubicBezTo>
                    <a:pt x="299" y="304"/>
                    <a:pt x="296" y="298"/>
                    <a:pt x="295" y="293"/>
                  </a:cubicBezTo>
                  <a:cubicBezTo>
                    <a:pt x="295" y="287"/>
                    <a:pt x="291" y="282"/>
                    <a:pt x="285" y="281"/>
                  </a:cubicBezTo>
                  <a:cubicBezTo>
                    <a:pt x="280" y="279"/>
                    <a:pt x="274" y="282"/>
                    <a:pt x="271" y="286"/>
                  </a:cubicBezTo>
                  <a:cubicBezTo>
                    <a:pt x="84" y="571"/>
                    <a:pt x="84" y="571"/>
                    <a:pt x="84" y="571"/>
                  </a:cubicBezTo>
                  <a:cubicBezTo>
                    <a:pt x="84" y="572"/>
                    <a:pt x="83" y="574"/>
                    <a:pt x="82" y="575"/>
                  </a:cubicBezTo>
                  <a:cubicBezTo>
                    <a:pt x="104" y="590"/>
                    <a:pt x="104" y="590"/>
                    <a:pt x="104" y="590"/>
                  </a:cubicBezTo>
                  <a:cubicBezTo>
                    <a:pt x="105" y="588"/>
                    <a:pt x="106" y="587"/>
                    <a:pt x="107" y="586"/>
                  </a:cubicBezTo>
                  <a:lnTo>
                    <a:pt x="280" y="3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21935421" y="1850849"/>
              <a:ext cx="451896" cy="344666"/>
            </a:xfrm>
            <a:custGeom>
              <a:avLst/>
              <a:gdLst>
                <a:gd name="T0" fmla="*/ 191 w 199"/>
                <a:gd name="T1" fmla="*/ 14 h 152"/>
                <a:gd name="T2" fmla="*/ 159 w 199"/>
                <a:gd name="T3" fmla="*/ 7 h 152"/>
                <a:gd name="T4" fmla="*/ 13 w 199"/>
                <a:gd name="T5" fmla="*/ 106 h 152"/>
                <a:gd name="T6" fmla="*/ 7 w 199"/>
                <a:gd name="T7" fmla="*/ 138 h 152"/>
                <a:gd name="T8" fmla="*/ 7 w 199"/>
                <a:gd name="T9" fmla="*/ 138 h 152"/>
                <a:gd name="T10" fmla="*/ 39 w 199"/>
                <a:gd name="T11" fmla="*/ 144 h 152"/>
                <a:gd name="T12" fmla="*/ 185 w 199"/>
                <a:gd name="T13" fmla="*/ 46 h 152"/>
                <a:gd name="T14" fmla="*/ 191 w 199"/>
                <a:gd name="T15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152">
                  <a:moveTo>
                    <a:pt x="191" y="14"/>
                  </a:moveTo>
                  <a:cubicBezTo>
                    <a:pt x="184" y="3"/>
                    <a:pt x="170" y="0"/>
                    <a:pt x="159" y="7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2" y="113"/>
                    <a:pt x="0" y="127"/>
                    <a:pt x="7" y="138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14" y="149"/>
                    <a:pt x="29" y="152"/>
                    <a:pt x="39" y="144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96" y="39"/>
                    <a:pt x="199" y="25"/>
                    <a:pt x="19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2089457" y="2275511"/>
              <a:ext cx="506361" cy="197438"/>
            </a:xfrm>
            <a:custGeom>
              <a:avLst/>
              <a:gdLst>
                <a:gd name="T0" fmla="*/ 221 w 223"/>
                <a:gd name="T1" fmla="*/ 21 h 87"/>
                <a:gd name="T2" fmla="*/ 193 w 223"/>
                <a:gd name="T3" fmla="*/ 3 h 87"/>
                <a:gd name="T4" fmla="*/ 21 w 223"/>
                <a:gd name="T5" fmla="*/ 38 h 87"/>
                <a:gd name="T6" fmla="*/ 3 w 223"/>
                <a:gd name="T7" fmla="*/ 66 h 87"/>
                <a:gd name="T8" fmla="*/ 3 w 223"/>
                <a:gd name="T9" fmla="*/ 66 h 87"/>
                <a:gd name="T10" fmla="*/ 30 w 223"/>
                <a:gd name="T11" fmla="*/ 84 h 87"/>
                <a:gd name="T12" fmla="*/ 202 w 223"/>
                <a:gd name="T13" fmla="*/ 49 h 87"/>
                <a:gd name="T14" fmla="*/ 221 w 223"/>
                <a:gd name="T15" fmla="*/ 2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87">
                  <a:moveTo>
                    <a:pt x="221" y="21"/>
                  </a:moveTo>
                  <a:cubicBezTo>
                    <a:pt x="218" y="8"/>
                    <a:pt x="206" y="0"/>
                    <a:pt x="193" y="3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8" y="41"/>
                    <a:pt x="0" y="53"/>
                    <a:pt x="3" y="66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5" y="78"/>
                    <a:pt x="17" y="87"/>
                    <a:pt x="30" y="84"/>
                  </a:cubicBezTo>
                  <a:cubicBezTo>
                    <a:pt x="202" y="49"/>
                    <a:pt x="202" y="49"/>
                    <a:pt x="202" y="49"/>
                  </a:cubicBezTo>
                  <a:cubicBezTo>
                    <a:pt x="215" y="46"/>
                    <a:pt x="223" y="34"/>
                    <a:pt x="22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2086903" y="2652517"/>
              <a:ext cx="504659" cy="217863"/>
            </a:xfrm>
            <a:custGeom>
              <a:avLst/>
              <a:gdLst>
                <a:gd name="T0" fmla="*/ 219 w 222"/>
                <a:gd name="T1" fmla="*/ 76 h 96"/>
                <a:gd name="T2" fmla="*/ 202 w 222"/>
                <a:gd name="T3" fmla="*/ 48 h 96"/>
                <a:gd name="T4" fmla="*/ 32 w 222"/>
                <a:gd name="T5" fmla="*/ 3 h 96"/>
                <a:gd name="T6" fmla="*/ 3 w 222"/>
                <a:gd name="T7" fmla="*/ 20 h 96"/>
                <a:gd name="T8" fmla="*/ 3 w 222"/>
                <a:gd name="T9" fmla="*/ 20 h 96"/>
                <a:gd name="T10" fmla="*/ 20 w 222"/>
                <a:gd name="T11" fmla="*/ 48 h 96"/>
                <a:gd name="T12" fmla="*/ 190 w 222"/>
                <a:gd name="T13" fmla="*/ 93 h 96"/>
                <a:gd name="T14" fmla="*/ 219 w 222"/>
                <a:gd name="T1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96">
                  <a:moveTo>
                    <a:pt x="219" y="76"/>
                  </a:moveTo>
                  <a:cubicBezTo>
                    <a:pt x="222" y="64"/>
                    <a:pt x="214" y="51"/>
                    <a:pt x="202" y="48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0" y="0"/>
                    <a:pt x="7" y="7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32"/>
                    <a:pt x="8" y="45"/>
                    <a:pt x="20" y="48"/>
                  </a:cubicBezTo>
                  <a:cubicBezTo>
                    <a:pt x="190" y="93"/>
                    <a:pt x="190" y="93"/>
                    <a:pt x="190" y="93"/>
                  </a:cubicBezTo>
                  <a:cubicBezTo>
                    <a:pt x="202" y="96"/>
                    <a:pt x="215" y="89"/>
                    <a:pt x="219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9325319" y="4717109"/>
              <a:ext cx="3598144" cy="4433003"/>
            </a:xfrm>
            <a:custGeom>
              <a:avLst/>
              <a:gdLst>
                <a:gd name="T0" fmla="*/ 1252 w 1584"/>
                <a:gd name="T1" fmla="*/ 1892 h 1952"/>
                <a:gd name="T2" fmla="*/ 1180 w 1584"/>
                <a:gd name="T3" fmla="*/ 1945 h 1952"/>
                <a:gd name="T4" fmla="*/ 53 w 1584"/>
                <a:gd name="T5" fmla="*/ 1713 h 1952"/>
                <a:gd name="T6" fmla="*/ 7 w 1584"/>
                <a:gd name="T7" fmla="*/ 1635 h 1952"/>
                <a:gd name="T8" fmla="*/ 331 w 1584"/>
                <a:gd name="T9" fmla="*/ 60 h 1952"/>
                <a:gd name="T10" fmla="*/ 404 w 1584"/>
                <a:gd name="T11" fmla="*/ 7 h 1952"/>
                <a:gd name="T12" fmla="*/ 1531 w 1584"/>
                <a:gd name="T13" fmla="*/ 239 h 1952"/>
                <a:gd name="T14" fmla="*/ 1577 w 1584"/>
                <a:gd name="T15" fmla="*/ 317 h 1952"/>
                <a:gd name="T16" fmla="*/ 1252 w 1584"/>
                <a:gd name="T17" fmla="*/ 1892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4" h="1952">
                  <a:moveTo>
                    <a:pt x="1252" y="1892"/>
                  </a:moveTo>
                  <a:cubicBezTo>
                    <a:pt x="1245" y="1928"/>
                    <a:pt x="1212" y="1952"/>
                    <a:pt x="1180" y="1945"/>
                  </a:cubicBezTo>
                  <a:cubicBezTo>
                    <a:pt x="53" y="1713"/>
                    <a:pt x="53" y="1713"/>
                    <a:pt x="53" y="1713"/>
                  </a:cubicBezTo>
                  <a:cubicBezTo>
                    <a:pt x="20" y="1706"/>
                    <a:pt x="0" y="1672"/>
                    <a:pt x="7" y="1635"/>
                  </a:cubicBezTo>
                  <a:cubicBezTo>
                    <a:pt x="331" y="60"/>
                    <a:pt x="331" y="60"/>
                    <a:pt x="331" y="60"/>
                  </a:cubicBezTo>
                  <a:cubicBezTo>
                    <a:pt x="339" y="24"/>
                    <a:pt x="372" y="0"/>
                    <a:pt x="404" y="7"/>
                  </a:cubicBezTo>
                  <a:cubicBezTo>
                    <a:pt x="1531" y="239"/>
                    <a:pt x="1531" y="239"/>
                    <a:pt x="1531" y="239"/>
                  </a:cubicBezTo>
                  <a:cubicBezTo>
                    <a:pt x="1564" y="246"/>
                    <a:pt x="1584" y="280"/>
                    <a:pt x="1577" y="317"/>
                  </a:cubicBezTo>
                  <a:lnTo>
                    <a:pt x="1252" y="1892"/>
                  </a:lnTo>
                  <a:close/>
                </a:path>
              </a:pathLst>
            </a:custGeom>
            <a:solidFill>
              <a:srgbClr val="FFC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9704877" y="5054967"/>
              <a:ext cx="2768393" cy="3638994"/>
            </a:xfrm>
            <a:custGeom>
              <a:avLst/>
              <a:gdLst>
                <a:gd name="T0" fmla="*/ 768 w 3253"/>
                <a:gd name="T1" fmla="*/ 0 h 4276"/>
                <a:gd name="T2" fmla="*/ 0 w 3253"/>
                <a:gd name="T3" fmla="*/ 3734 h 4276"/>
                <a:gd name="T4" fmla="*/ 2626 w 3253"/>
                <a:gd name="T5" fmla="*/ 4276 h 4276"/>
                <a:gd name="T6" fmla="*/ 3253 w 3253"/>
                <a:gd name="T7" fmla="*/ 1231 h 4276"/>
                <a:gd name="T8" fmla="*/ 2367 w 3253"/>
                <a:gd name="T9" fmla="*/ 331 h 4276"/>
                <a:gd name="T10" fmla="*/ 768 w 3253"/>
                <a:gd name="T11" fmla="*/ 0 h 4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3" h="4276">
                  <a:moveTo>
                    <a:pt x="768" y="0"/>
                  </a:moveTo>
                  <a:lnTo>
                    <a:pt x="0" y="3734"/>
                  </a:lnTo>
                  <a:lnTo>
                    <a:pt x="2626" y="4276"/>
                  </a:lnTo>
                  <a:lnTo>
                    <a:pt x="3253" y="1231"/>
                  </a:lnTo>
                  <a:lnTo>
                    <a:pt x="2367" y="33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1599265" y="5336658"/>
              <a:ext cx="874005" cy="765925"/>
            </a:xfrm>
            <a:custGeom>
              <a:avLst/>
              <a:gdLst>
                <a:gd name="T0" fmla="*/ 385 w 385"/>
                <a:gd name="T1" fmla="*/ 337 h 337"/>
                <a:gd name="T2" fmla="*/ 53 w 385"/>
                <a:gd name="T3" fmla="*/ 0 h 337"/>
                <a:gd name="T4" fmla="*/ 0 w 385"/>
                <a:gd name="T5" fmla="*/ 258 h 337"/>
                <a:gd name="T6" fmla="*/ 182 w 385"/>
                <a:gd name="T7" fmla="*/ 269 h 337"/>
                <a:gd name="T8" fmla="*/ 385 w 385"/>
                <a:gd name="T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37">
                  <a:moveTo>
                    <a:pt x="385" y="337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258"/>
                    <a:pt x="80" y="248"/>
                    <a:pt x="182" y="269"/>
                  </a:cubicBezTo>
                  <a:cubicBezTo>
                    <a:pt x="304" y="294"/>
                    <a:pt x="385" y="337"/>
                    <a:pt x="385" y="337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 noEditPoints="1"/>
            </p:cNvSpPr>
            <p:nvPr/>
          </p:nvSpPr>
          <p:spPr bwMode="auto">
            <a:xfrm>
              <a:off x="20521864" y="4592008"/>
              <a:ext cx="1839922" cy="1128463"/>
            </a:xfrm>
            <a:custGeom>
              <a:avLst/>
              <a:gdLst>
                <a:gd name="T0" fmla="*/ 767 w 810"/>
                <a:gd name="T1" fmla="*/ 255 h 497"/>
                <a:gd name="T2" fmla="*/ 779 w 810"/>
                <a:gd name="T3" fmla="*/ 198 h 497"/>
                <a:gd name="T4" fmla="*/ 558 w 810"/>
                <a:gd name="T5" fmla="*/ 153 h 497"/>
                <a:gd name="T6" fmla="*/ 453 w 810"/>
                <a:gd name="T7" fmla="*/ 26 h 497"/>
                <a:gd name="T8" fmla="*/ 292 w 810"/>
                <a:gd name="T9" fmla="*/ 98 h 497"/>
                <a:gd name="T10" fmla="*/ 99 w 810"/>
                <a:gd name="T11" fmla="*/ 58 h 497"/>
                <a:gd name="T12" fmla="*/ 87 w 810"/>
                <a:gd name="T13" fmla="*/ 116 h 497"/>
                <a:gd name="T14" fmla="*/ 48 w 810"/>
                <a:gd name="T15" fmla="*/ 107 h 497"/>
                <a:gd name="T16" fmla="*/ 0 w 810"/>
                <a:gd name="T17" fmla="*/ 341 h 497"/>
                <a:gd name="T18" fmla="*/ 762 w 810"/>
                <a:gd name="T19" fmla="*/ 497 h 497"/>
                <a:gd name="T20" fmla="*/ 810 w 810"/>
                <a:gd name="T21" fmla="*/ 264 h 497"/>
                <a:gd name="T22" fmla="*/ 767 w 810"/>
                <a:gd name="T23" fmla="*/ 255 h 497"/>
                <a:gd name="T24" fmla="*/ 648 w 810"/>
                <a:gd name="T25" fmla="*/ 255 h 497"/>
                <a:gd name="T26" fmla="*/ 674 w 810"/>
                <a:gd name="T27" fmla="*/ 294 h 497"/>
                <a:gd name="T28" fmla="*/ 635 w 810"/>
                <a:gd name="T29" fmla="*/ 319 h 497"/>
                <a:gd name="T30" fmla="*/ 609 w 810"/>
                <a:gd name="T31" fmla="*/ 281 h 497"/>
                <a:gd name="T32" fmla="*/ 648 w 810"/>
                <a:gd name="T33" fmla="*/ 255 h 497"/>
                <a:gd name="T34" fmla="*/ 447 w 810"/>
                <a:gd name="T35" fmla="*/ 50 h 497"/>
                <a:gd name="T36" fmla="*/ 533 w 810"/>
                <a:gd name="T37" fmla="*/ 148 h 497"/>
                <a:gd name="T38" fmla="*/ 317 w 810"/>
                <a:gd name="T39" fmla="*/ 103 h 497"/>
                <a:gd name="T40" fmla="*/ 447 w 810"/>
                <a:gd name="T41" fmla="*/ 50 h 497"/>
                <a:gd name="T42" fmla="*/ 184 w 810"/>
                <a:gd name="T43" fmla="*/ 160 h 497"/>
                <a:gd name="T44" fmla="*/ 210 w 810"/>
                <a:gd name="T45" fmla="*/ 198 h 497"/>
                <a:gd name="T46" fmla="*/ 171 w 810"/>
                <a:gd name="T47" fmla="*/ 224 h 497"/>
                <a:gd name="T48" fmla="*/ 146 w 810"/>
                <a:gd name="T49" fmla="*/ 185 h 497"/>
                <a:gd name="T50" fmla="*/ 184 w 810"/>
                <a:gd name="T51" fmla="*/ 160 h 497"/>
                <a:gd name="T52" fmla="*/ 744 w 810"/>
                <a:gd name="T53" fmla="*/ 470 h 497"/>
                <a:gd name="T54" fmla="*/ 27 w 810"/>
                <a:gd name="T55" fmla="*/ 323 h 497"/>
                <a:gd name="T56" fmla="*/ 66 w 810"/>
                <a:gd name="T57" fmla="*/ 134 h 497"/>
                <a:gd name="T58" fmla="*/ 83 w 810"/>
                <a:gd name="T59" fmla="*/ 138 h 497"/>
                <a:gd name="T60" fmla="*/ 53 w 810"/>
                <a:gd name="T61" fmla="*/ 284 h 497"/>
                <a:gd name="T62" fmla="*/ 732 w 810"/>
                <a:gd name="T63" fmla="*/ 424 h 497"/>
                <a:gd name="T64" fmla="*/ 762 w 810"/>
                <a:gd name="T65" fmla="*/ 278 h 497"/>
                <a:gd name="T66" fmla="*/ 783 w 810"/>
                <a:gd name="T67" fmla="*/ 282 h 497"/>
                <a:gd name="T68" fmla="*/ 744 w 810"/>
                <a:gd name="T69" fmla="*/ 47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0" h="497">
                  <a:moveTo>
                    <a:pt x="767" y="255"/>
                  </a:moveTo>
                  <a:cubicBezTo>
                    <a:pt x="779" y="198"/>
                    <a:pt x="779" y="198"/>
                    <a:pt x="779" y="198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56" y="121"/>
                    <a:pt x="543" y="49"/>
                    <a:pt x="453" y="26"/>
                  </a:cubicBezTo>
                  <a:cubicBezTo>
                    <a:pt x="350" y="0"/>
                    <a:pt x="307" y="67"/>
                    <a:pt x="292" y="98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87" y="116"/>
                    <a:pt x="87" y="116"/>
                    <a:pt x="87" y="116"/>
                  </a:cubicBezTo>
                  <a:cubicBezTo>
                    <a:pt x="48" y="107"/>
                    <a:pt x="48" y="107"/>
                    <a:pt x="48" y="107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762" y="497"/>
                    <a:pt x="762" y="497"/>
                    <a:pt x="762" y="497"/>
                  </a:cubicBezTo>
                  <a:cubicBezTo>
                    <a:pt x="810" y="264"/>
                    <a:pt x="810" y="264"/>
                    <a:pt x="810" y="264"/>
                  </a:cubicBezTo>
                  <a:lnTo>
                    <a:pt x="767" y="255"/>
                  </a:lnTo>
                  <a:close/>
                  <a:moveTo>
                    <a:pt x="648" y="255"/>
                  </a:moveTo>
                  <a:cubicBezTo>
                    <a:pt x="666" y="259"/>
                    <a:pt x="677" y="276"/>
                    <a:pt x="674" y="294"/>
                  </a:cubicBezTo>
                  <a:cubicBezTo>
                    <a:pt x="670" y="312"/>
                    <a:pt x="653" y="323"/>
                    <a:pt x="635" y="319"/>
                  </a:cubicBezTo>
                  <a:cubicBezTo>
                    <a:pt x="617" y="316"/>
                    <a:pt x="606" y="298"/>
                    <a:pt x="609" y="281"/>
                  </a:cubicBezTo>
                  <a:cubicBezTo>
                    <a:pt x="613" y="263"/>
                    <a:pt x="630" y="252"/>
                    <a:pt x="648" y="255"/>
                  </a:cubicBezTo>
                  <a:close/>
                  <a:moveTo>
                    <a:pt x="447" y="50"/>
                  </a:moveTo>
                  <a:cubicBezTo>
                    <a:pt x="517" y="67"/>
                    <a:pt x="531" y="120"/>
                    <a:pt x="533" y="148"/>
                  </a:cubicBezTo>
                  <a:cubicBezTo>
                    <a:pt x="317" y="103"/>
                    <a:pt x="317" y="103"/>
                    <a:pt x="317" y="103"/>
                  </a:cubicBezTo>
                  <a:cubicBezTo>
                    <a:pt x="330" y="77"/>
                    <a:pt x="366" y="30"/>
                    <a:pt x="447" y="50"/>
                  </a:cubicBezTo>
                  <a:close/>
                  <a:moveTo>
                    <a:pt x="184" y="160"/>
                  </a:moveTo>
                  <a:cubicBezTo>
                    <a:pt x="202" y="164"/>
                    <a:pt x="214" y="181"/>
                    <a:pt x="210" y="198"/>
                  </a:cubicBezTo>
                  <a:cubicBezTo>
                    <a:pt x="206" y="216"/>
                    <a:pt x="189" y="228"/>
                    <a:pt x="171" y="224"/>
                  </a:cubicBezTo>
                  <a:cubicBezTo>
                    <a:pt x="154" y="220"/>
                    <a:pt x="142" y="203"/>
                    <a:pt x="146" y="185"/>
                  </a:cubicBezTo>
                  <a:cubicBezTo>
                    <a:pt x="149" y="168"/>
                    <a:pt x="167" y="156"/>
                    <a:pt x="184" y="160"/>
                  </a:cubicBezTo>
                  <a:close/>
                  <a:moveTo>
                    <a:pt x="744" y="470"/>
                  </a:moveTo>
                  <a:cubicBezTo>
                    <a:pt x="27" y="323"/>
                    <a:pt x="27" y="323"/>
                    <a:pt x="27" y="323"/>
                  </a:cubicBezTo>
                  <a:cubicBezTo>
                    <a:pt x="66" y="134"/>
                    <a:pt x="66" y="134"/>
                    <a:pt x="66" y="134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732" y="424"/>
                    <a:pt x="732" y="424"/>
                    <a:pt x="732" y="424"/>
                  </a:cubicBezTo>
                  <a:cubicBezTo>
                    <a:pt x="762" y="278"/>
                    <a:pt x="762" y="278"/>
                    <a:pt x="762" y="278"/>
                  </a:cubicBezTo>
                  <a:cubicBezTo>
                    <a:pt x="783" y="282"/>
                    <a:pt x="783" y="282"/>
                    <a:pt x="783" y="282"/>
                  </a:cubicBezTo>
                  <a:lnTo>
                    <a:pt x="744" y="47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20863126" y="5438781"/>
              <a:ext cx="801668" cy="263819"/>
            </a:xfrm>
            <a:custGeom>
              <a:avLst/>
              <a:gdLst>
                <a:gd name="T0" fmla="*/ 918 w 942"/>
                <a:gd name="T1" fmla="*/ 310 h 310"/>
                <a:gd name="T2" fmla="*/ 0 w 942"/>
                <a:gd name="T3" fmla="*/ 121 h 310"/>
                <a:gd name="T4" fmla="*/ 24 w 942"/>
                <a:gd name="T5" fmla="*/ 0 h 310"/>
                <a:gd name="T6" fmla="*/ 942 w 942"/>
                <a:gd name="T7" fmla="*/ 190 h 310"/>
                <a:gd name="T8" fmla="*/ 918 w 942"/>
                <a:gd name="T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310">
                  <a:moveTo>
                    <a:pt x="918" y="310"/>
                  </a:moveTo>
                  <a:lnTo>
                    <a:pt x="0" y="121"/>
                  </a:lnTo>
                  <a:lnTo>
                    <a:pt x="24" y="0"/>
                  </a:lnTo>
                  <a:lnTo>
                    <a:pt x="942" y="190"/>
                  </a:lnTo>
                  <a:lnTo>
                    <a:pt x="918" y="310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0846956" y="5582604"/>
              <a:ext cx="788051" cy="204247"/>
            </a:xfrm>
            <a:custGeom>
              <a:avLst/>
              <a:gdLst>
                <a:gd name="T0" fmla="*/ 916 w 926"/>
                <a:gd name="T1" fmla="*/ 240 h 240"/>
                <a:gd name="T2" fmla="*/ 0 w 926"/>
                <a:gd name="T3" fmla="*/ 50 h 240"/>
                <a:gd name="T4" fmla="*/ 11 w 926"/>
                <a:gd name="T5" fmla="*/ 0 h 240"/>
                <a:gd name="T6" fmla="*/ 926 w 926"/>
                <a:gd name="T7" fmla="*/ 186 h 240"/>
                <a:gd name="T8" fmla="*/ 916 w 926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240">
                  <a:moveTo>
                    <a:pt x="916" y="240"/>
                  </a:moveTo>
                  <a:lnTo>
                    <a:pt x="0" y="50"/>
                  </a:lnTo>
                  <a:lnTo>
                    <a:pt x="11" y="0"/>
                  </a:lnTo>
                  <a:lnTo>
                    <a:pt x="926" y="186"/>
                  </a:lnTo>
                  <a:lnTo>
                    <a:pt x="916" y="240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0830787" y="5652389"/>
              <a:ext cx="790605" cy="205098"/>
            </a:xfrm>
            <a:custGeom>
              <a:avLst/>
              <a:gdLst>
                <a:gd name="T0" fmla="*/ 919 w 929"/>
                <a:gd name="T1" fmla="*/ 241 h 241"/>
                <a:gd name="T2" fmla="*/ 0 w 929"/>
                <a:gd name="T3" fmla="*/ 51 h 241"/>
                <a:gd name="T4" fmla="*/ 11 w 929"/>
                <a:gd name="T5" fmla="*/ 0 h 241"/>
                <a:gd name="T6" fmla="*/ 929 w 929"/>
                <a:gd name="T7" fmla="*/ 190 h 241"/>
                <a:gd name="T8" fmla="*/ 919 w 929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9" h="241">
                  <a:moveTo>
                    <a:pt x="919" y="241"/>
                  </a:moveTo>
                  <a:lnTo>
                    <a:pt x="0" y="51"/>
                  </a:lnTo>
                  <a:lnTo>
                    <a:pt x="11" y="0"/>
                  </a:lnTo>
                  <a:lnTo>
                    <a:pt x="929" y="190"/>
                  </a:lnTo>
                  <a:lnTo>
                    <a:pt x="919" y="241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0372083" y="5848125"/>
              <a:ext cx="375303" cy="372750"/>
            </a:xfrm>
            <a:custGeom>
              <a:avLst/>
              <a:gdLst>
                <a:gd name="T0" fmla="*/ 156 w 165"/>
                <a:gd name="T1" fmla="*/ 97 h 164"/>
                <a:gd name="T2" fmla="*/ 67 w 165"/>
                <a:gd name="T3" fmla="*/ 156 h 164"/>
                <a:gd name="T4" fmla="*/ 9 w 165"/>
                <a:gd name="T5" fmla="*/ 67 h 164"/>
                <a:gd name="T6" fmla="*/ 98 w 165"/>
                <a:gd name="T7" fmla="*/ 8 h 164"/>
                <a:gd name="T8" fmla="*/ 156 w 165"/>
                <a:gd name="T9" fmla="*/ 9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56" y="97"/>
                  </a:moveTo>
                  <a:cubicBezTo>
                    <a:pt x="148" y="138"/>
                    <a:pt x="108" y="164"/>
                    <a:pt x="67" y="156"/>
                  </a:cubicBezTo>
                  <a:cubicBezTo>
                    <a:pt x="26" y="148"/>
                    <a:pt x="0" y="108"/>
                    <a:pt x="9" y="67"/>
                  </a:cubicBezTo>
                  <a:cubicBezTo>
                    <a:pt x="17" y="26"/>
                    <a:pt x="57" y="0"/>
                    <a:pt x="98" y="8"/>
                  </a:cubicBezTo>
                  <a:cubicBezTo>
                    <a:pt x="138" y="17"/>
                    <a:pt x="165" y="57"/>
                    <a:pt x="156" y="97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0261449" y="6395336"/>
              <a:ext cx="371899" cy="372750"/>
            </a:xfrm>
            <a:custGeom>
              <a:avLst/>
              <a:gdLst>
                <a:gd name="T0" fmla="*/ 156 w 164"/>
                <a:gd name="T1" fmla="*/ 97 h 164"/>
                <a:gd name="T2" fmla="*/ 67 w 164"/>
                <a:gd name="T3" fmla="*/ 156 h 164"/>
                <a:gd name="T4" fmla="*/ 8 w 164"/>
                <a:gd name="T5" fmla="*/ 67 h 164"/>
                <a:gd name="T6" fmla="*/ 97 w 164"/>
                <a:gd name="T7" fmla="*/ 8 h 164"/>
                <a:gd name="T8" fmla="*/ 156 w 164"/>
                <a:gd name="T9" fmla="*/ 9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64">
                  <a:moveTo>
                    <a:pt x="156" y="97"/>
                  </a:moveTo>
                  <a:cubicBezTo>
                    <a:pt x="147" y="138"/>
                    <a:pt x="107" y="164"/>
                    <a:pt x="67" y="156"/>
                  </a:cubicBezTo>
                  <a:cubicBezTo>
                    <a:pt x="26" y="147"/>
                    <a:pt x="0" y="108"/>
                    <a:pt x="8" y="67"/>
                  </a:cubicBezTo>
                  <a:cubicBezTo>
                    <a:pt x="16" y="26"/>
                    <a:pt x="56" y="0"/>
                    <a:pt x="97" y="8"/>
                  </a:cubicBezTo>
                  <a:cubicBezTo>
                    <a:pt x="138" y="17"/>
                    <a:pt x="164" y="56"/>
                    <a:pt x="156" y="97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0147412" y="6942547"/>
              <a:ext cx="372750" cy="372750"/>
            </a:xfrm>
            <a:custGeom>
              <a:avLst/>
              <a:gdLst>
                <a:gd name="T0" fmla="*/ 156 w 164"/>
                <a:gd name="T1" fmla="*/ 97 h 164"/>
                <a:gd name="T2" fmla="*/ 67 w 164"/>
                <a:gd name="T3" fmla="*/ 156 h 164"/>
                <a:gd name="T4" fmla="*/ 8 w 164"/>
                <a:gd name="T5" fmla="*/ 67 h 164"/>
                <a:gd name="T6" fmla="*/ 97 w 164"/>
                <a:gd name="T7" fmla="*/ 8 h 164"/>
                <a:gd name="T8" fmla="*/ 156 w 164"/>
                <a:gd name="T9" fmla="*/ 9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164">
                  <a:moveTo>
                    <a:pt x="156" y="97"/>
                  </a:moveTo>
                  <a:cubicBezTo>
                    <a:pt x="148" y="138"/>
                    <a:pt x="108" y="164"/>
                    <a:pt x="67" y="156"/>
                  </a:cubicBezTo>
                  <a:cubicBezTo>
                    <a:pt x="26" y="147"/>
                    <a:pt x="0" y="107"/>
                    <a:pt x="8" y="67"/>
                  </a:cubicBezTo>
                  <a:cubicBezTo>
                    <a:pt x="17" y="26"/>
                    <a:pt x="57" y="0"/>
                    <a:pt x="97" y="8"/>
                  </a:cubicBezTo>
                  <a:cubicBezTo>
                    <a:pt x="138" y="17"/>
                    <a:pt x="164" y="56"/>
                    <a:pt x="156" y="97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20020609" y="7558690"/>
              <a:ext cx="374452" cy="371899"/>
            </a:xfrm>
            <a:custGeom>
              <a:avLst/>
              <a:gdLst>
                <a:gd name="T0" fmla="*/ 156 w 165"/>
                <a:gd name="T1" fmla="*/ 97 h 164"/>
                <a:gd name="T2" fmla="*/ 67 w 165"/>
                <a:gd name="T3" fmla="*/ 156 h 164"/>
                <a:gd name="T4" fmla="*/ 9 w 165"/>
                <a:gd name="T5" fmla="*/ 67 h 164"/>
                <a:gd name="T6" fmla="*/ 98 w 165"/>
                <a:gd name="T7" fmla="*/ 8 h 164"/>
                <a:gd name="T8" fmla="*/ 156 w 165"/>
                <a:gd name="T9" fmla="*/ 9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4">
                  <a:moveTo>
                    <a:pt x="156" y="97"/>
                  </a:moveTo>
                  <a:cubicBezTo>
                    <a:pt x="148" y="138"/>
                    <a:pt x="108" y="164"/>
                    <a:pt x="67" y="156"/>
                  </a:cubicBezTo>
                  <a:cubicBezTo>
                    <a:pt x="27" y="147"/>
                    <a:pt x="0" y="107"/>
                    <a:pt x="9" y="67"/>
                  </a:cubicBezTo>
                  <a:cubicBezTo>
                    <a:pt x="17" y="26"/>
                    <a:pt x="57" y="0"/>
                    <a:pt x="98" y="8"/>
                  </a:cubicBezTo>
                  <a:cubicBezTo>
                    <a:pt x="138" y="17"/>
                    <a:pt x="165" y="56"/>
                    <a:pt x="156" y="97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0863126" y="5973226"/>
              <a:ext cx="1285052" cy="419557"/>
            </a:xfrm>
            <a:custGeom>
              <a:avLst/>
              <a:gdLst>
                <a:gd name="T0" fmla="*/ 1470 w 1510"/>
                <a:gd name="T1" fmla="*/ 493 h 493"/>
                <a:gd name="T2" fmla="*/ 0 w 1510"/>
                <a:gd name="T3" fmla="*/ 192 h 493"/>
                <a:gd name="T4" fmla="*/ 40 w 1510"/>
                <a:gd name="T5" fmla="*/ 0 h 493"/>
                <a:gd name="T6" fmla="*/ 1510 w 1510"/>
                <a:gd name="T7" fmla="*/ 301 h 493"/>
                <a:gd name="T8" fmla="*/ 1470 w 1510"/>
                <a:gd name="T9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493">
                  <a:moveTo>
                    <a:pt x="1470" y="493"/>
                  </a:moveTo>
                  <a:lnTo>
                    <a:pt x="0" y="192"/>
                  </a:lnTo>
                  <a:lnTo>
                    <a:pt x="40" y="0"/>
                  </a:lnTo>
                  <a:lnTo>
                    <a:pt x="1510" y="301"/>
                  </a:lnTo>
                  <a:lnTo>
                    <a:pt x="1470" y="493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0842701" y="6177473"/>
              <a:ext cx="1262925" cy="310625"/>
            </a:xfrm>
            <a:custGeom>
              <a:avLst/>
              <a:gdLst>
                <a:gd name="T0" fmla="*/ 1470 w 1484"/>
                <a:gd name="T1" fmla="*/ 365 h 365"/>
                <a:gd name="T2" fmla="*/ 0 w 1484"/>
                <a:gd name="T3" fmla="*/ 64 h 365"/>
                <a:gd name="T4" fmla="*/ 13 w 1484"/>
                <a:gd name="T5" fmla="*/ 0 h 365"/>
                <a:gd name="T6" fmla="*/ 1484 w 1484"/>
                <a:gd name="T7" fmla="*/ 301 h 365"/>
                <a:gd name="T8" fmla="*/ 1470 w 1484"/>
                <a:gd name="T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4" h="365">
                  <a:moveTo>
                    <a:pt x="1470" y="365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1484" y="301"/>
                  </a:lnTo>
                  <a:lnTo>
                    <a:pt x="1470" y="365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0749088" y="6516182"/>
              <a:ext cx="1285903" cy="422110"/>
            </a:xfrm>
            <a:custGeom>
              <a:avLst/>
              <a:gdLst>
                <a:gd name="T0" fmla="*/ 1474 w 1511"/>
                <a:gd name="T1" fmla="*/ 496 h 496"/>
                <a:gd name="T2" fmla="*/ 0 w 1511"/>
                <a:gd name="T3" fmla="*/ 192 h 496"/>
                <a:gd name="T4" fmla="*/ 40 w 1511"/>
                <a:gd name="T5" fmla="*/ 0 h 496"/>
                <a:gd name="T6" fmla="*/ 1511 w 1511"/>
                <a:gd name="T7" fmla="*/ 301 h 496"/>
                <a:gd name="T8" fmla="*/ 1474 w 1511"/>
                <a:gd name="T9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496">
                  <a:moveTo>
                    <a:pt x="1474" y="496"/>
                  </a:moveTo>
                  <a:lnTo>
                    <a:pt x="0" y="192"/>
                  </a:lnTo>
                  <a:lnTo>
                    <a:pt x="40" y="0"/>
                  </a:lnTo>
                  <a:lnTo>
                    <a:pt x="1511" y="301"/>
                  </a:lnTo>
                  <a:lnTo>
                    <a:pt x="1474" y="496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0731217" y="6720428"/>
              <a:ext cx="1262925" cy="313178"/>
            </a:xfrm>
            <a:custGeom>
              <a:avLst/>
              <a:gdLst>
                <a:gd name="T0" fmla="*/ 1471 w 1484"/>
                <a:gd name="T1" fmla="*/ 368 h 368"/>
                <a:gd name="T2" fmla="*/ 0 w 1484"/>
                <a:gd name="T3" fmla="*/ 64 h 368"/>
                <a:gd name="T4" fmla="*/ 13 w 1484"/>
                <a:gd name="T5" fmla="*/ 0 h 368"/>
                <a:gd name="T6" fmla="*/ 1484 w 1484"/>
                <a:gd name="T7" fmla="*/ 304 h 368"/>
                <a:gd name="T8" fmla="*/ 1471 w 1484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4" h="368">
                  <a:moveTo>
                    <a:pt x="1471" y="368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1484" y="304"/>
                  </a:lnTo>
                  <a:lnTo>
                    <a:pt x="1471" y="368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0624838" y="7124666"/>
              <a:ext cx="1285052" cy="422110"/>
            </a:xfrm>
            <a:custGeom>
              <a:avLst/>
              <a:gdLst>
                <a:gd name="T0" fmla="*/ 1470 w 1510"/>
                <a:gd name="T1" fmla="*/ 496 h 496"/>
                <a:gd name="T2" fmla="*/ 0 w 1510"/>
                <a:gd name="T3" fmla="*/ 192 h 496"/>
                <a:gd name="T4" fmla="*/ 40 w 1510"/>
                <a:gd name="T5" fmla="*/ 0 h 496"/>
                <a:gd name="T6" fmla="*/ 1510 w 1510"/>
                <a:gd name="T7" fmla="*/ 301 h 496"/>
                <a:gd name="T8" fmla="*/ 1470 w 1510"/>
                <a:gd name="T9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0" h="496">
                  <a:moveTo>
                    <a:pt x="1470" y="496"/>
                  </a:moveTo>
                  <a:lnTo>
                    <a:pt x="0" y="192"/>
                  </a:lnTo>
                  <a:lnTo>
                    <a:pt x="40" y="0"/>
                  </a:lnTo>
                  <a:lnTo>
                    <a:pt x="1510" y="301"/>
                  </a:lnTo>
                  <a:lnTo>
                    <a:pt x="1470" y="496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20606116" y="7328913"/>
              <a:ext cx="1262925" cy="313178"/>
            </a:xfrm>
            <a:custGeom>
              <a:avLst/>
              <a:gdLst>
                <a:gd name="T0" fmla="*/ 1471 w 1484"/>
                <a:gd name="T1" fmla="*/ 368 h 368"/>
                <a:gd name="T2" fmla="*/ 0 w 1484"/>
                <a:gd name="T3" fmla="*/ 64 h 368"/>
                <a:gd name="T4" fmla="*/ 14 w 1484"/>
                <a:gd name="T5" fmla="*/ 0 h 368"/>
                <a:gd name="T6" fmla="*/ 1484 w 1484"/>
                <a:gd name="T7" fmla="*/ 304 h 368"/>
                <a:gd name="T8" fmla="*/ 1471 w 1484"/>
                <a:gd name="T9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4" h="368">
                  <a:moveTo>
                    <a:pt x="1471" y="368"/>
                  </a:moveTo>
                  <a:lnTo>
                    <a:pt x="0" y="64"/>
                  </a:lnTo>
                  <a:lnTo>
                    <a:pt x="14" y="0"/>
                  </a:lnTo>
                  <a:lnTo>
                    <a:pt x="1484" y="304"/>
                  </a:lnTo>
                  <a:lnTo>
                    <a:pt x="1471" y="368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20510800" y="7678685"/>
              <a:ext cx="1285903" cy="422110"/>
            </a:xfrm>
            <a:custGeom>
              <a:avLst/>
              <a:gdLst>
                <a:gd name="T0" fmla="*/ 1471 w 1511"/>
                <a:gd name="T1" fmla="*/ 496 h 496"/>
                <a:gd name="T2" fmla="*/ 0 w 1511"/>
                <a:gd name="T3" fmla="*/ 192 h 496"/>
                <a:gd name="T4" fmla="*/ 40 w 1511"/>
                <a:gd name="T5" fmla="*/ 0 h 496"/>
                <a:gd name="T6" fmla="*/ 1511 w 1511"/>
                <a:gd name="T7" fmla="*/ 302 h 496"/>
                <a:gd name="T8" fmla="*/ 1471 w 1511"/>
                <a:gd name="T9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496">
                  <a:moveTo>
                    <a:pt x="1471" y="496"/>
                  </a:moveTo>
                  <a:lnTo>
                    <a:pt x="0" y="192"/>
                  </a:lnTo>
                  <a:lnTo>
                    <a:pt x="40" y="0"/>
                  </a:lnTo>
                  <a:lnTo>
                    <a:pt x="1511" y="302"/>
                  </a:lnTo>
                  <a:lnTo>
                    <a:pt x="1471" y="496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0490376" y="7882932"/>
              <a:ext cx="1262925" cy="314029"/>
            </a:xfrm>
            <a:custGeom>
              <a:avLst/>
              <a:gdLst>
                <a:gd name="T0" fmla="*/ 1473 w 1484"/>
                <a:gd name="T1" fmla="*/ 369 h 369"/>
                <a:gd name="T2" fmla="*/ 0 w 1484"/>
                <a:gd name="T3" fmla="*/ 64 h 369"/>
                <a:gd name="T4" fmla="*/ 13 w 1484"/>
                <a:gd name="T5" fmla="*/ 0 h 369"/>
                <a:gd name="T6" fmla="*/ 1484 w 1484"/>
                <a:gd name="T7" fmla="*/ 304 h 369"/>
                <a:gd name="T8" fmla="*/ 1473 w 1484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4" h="369">
                  <a:moveTo>
                    <a:pt x="1473" y="369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1484" y="304"/>
                  </a:lnTo>
                  <a:lnTo>
                    <a:pt x="1473" y="369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20377189" y="5768128"/>
              <a:ext cx="599123" cy="315731"/>
            </a:xfrm>
            <a:custGeom>
              <a:avLst/>
              <a:gdLst>
                <a:gd name="T0" fmla="*/ 257 w 264"/>
                <a:gd name="T1" fmla="*/ 15 h 139"/>
                <a:gd name="T2" fmla="*/ 216 w 264"/>
                <a:gd name="T3" fmla="*/ 6 h 139"/>
                <a:gd name="T4" fmla="*/ 88 w 264"/>
                <a:gd name="T5" fmla="*/ 74 h 139"/>
                <a:gd name="T6" fmla="*/ 51 w 264"/>
                <a:gd name="T7" fmla="*/ 21 h 139"/>
                <a:gd name="T8" fmla="*/ 15 w 264"/>
                <a:gd name="T9" fmla="*/ 13 h 139"/>
                <a:gd name="T10" fmla="*/ 8 w 264"/>
                <a:gd name="T11" fmla="*/ 50 h 139"/>
                <a:gd name="T12" fmla="*/ 59 w 264"/>
                <a:gd name="T13" fmla="*/ 124 h 139"/>
                <a:gd name="T14" fmla="*/ 91 w 264"/>
                <a:gd name="T15" fmla="*/ 134 h 139"/>
                <a:gd name="T16" fmla="*/ 93 w 264"/>
                <a:gd name="T17" fmla="*/ 133 h 139"/>
                <a:gd name="T18" fmla="*/ 241 w 264"/>
                <a:gd name="T19" fmla="*/ 54 h 139"/>
                <a:gd name="T20" fmla="*/ 257 w 264"/>
                <a:gd name="T21" fmla="*/ 1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139">
                  <a:moveTo>
                    <a:pt x="257" y="15"/>
                  </a:moveTo>
                  <a:cubicBezTo>
                    <a:pt x="250" y="1"/>
                    <a:pt x="227" y="0"/>
                    <a:pt x="216" y="6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3" y="8"/>
                    <a:pt x="26" y="5"/>
                    <a:pt x="15" y="13"/>
                  </a:cubicBezTo>
                  <a:cubicBezTo>
                    <a:pt x="3" y="21"/>
                    <a:pt x="0" y="37"/>
                    <a:pt x="8" y="50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66" y="135"/>
                    <a:pt x="80" y="139"/>
                    <a:pt x="91" y="134"/>
                  </a:cubicBezTo>
                  <a:cubicBezTo>
                    <a:pt x="92" y="134"/>
                    <a:pt x="93" y="134"/>
                    <a:pt x="93" y="133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53" y="49"/>
                    <a:pt x="264" y="28"/>
                    <a:pt x="257" y="15"/>
                  </a:cubicBezTo>
                  <a:close/>
                </a:path>
              </a:pathLst>
            </a:custGeom>
            <a:solidFill>
              <a:srgbClr val="1C0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0263151" y="6324700"/>
              <a:ext cx="597421" cy="314029"/>
            </a:xfrm>
            <a:custGeom>
              <a:avLst/>
              <a:gdLst>
                <a:gd name="T0" fmla="*/ 256 w 263"/>
                <a:gd name="T1" fmla="*/ 14 h 138"/>
                <a:gd name="T2" fmla="*/ 215 w 263"/>
                <a:gd name="T3" fmla="*/ 6 h 138"/>
                <a:gd name="T4" fmla="*/ 87 w 263"/>
                <a:gd name="T5" fmla="*/ 74 h 138"/>
                <a:gd name="T6" fmla="*/ 51 w 263"/>
                <a:gd name="T7" fmla="*/ 20 h 138"/>
                <a:gd name="T8" fmla="*/ 14 w 263"/>
                <a:gd name="T9" fmla="*/ 13 h 138"/>
                <a:gd name="T10" fmla="*/ 8 w 263"/>
                <a:gd name="T11" fmla="*/ 49 h 138"/>
                <a:gd name="T12" fmla="*/ 59 w 263"/>
                <a:gd name="T13" fmla="*/ 124 h 138"/>
                <a:gd name="T14" fmla="*/ 90 w 263"/>
                <a:gd name="T15" fmla="*/ 134 h 138"/>
                <a:gd name="T16" fmla="*/ 93 w 263"/>
                <a:gd name="T17" fmla="*/ 133 h 138"/>
                <a:gd name="T18" fmla="*/ 241 w 263"/>
                <a:gd name="T19" fmla="*/ 54 h 138"/>
                <a:gd name="T20" fmla="*/ 256 w 263"/>
                <a:gd name="T21" fmla="*/ 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138">
                  <a:moveTo>
                    <a:pt x="256" y="14"/>
                  </a:moveTo>
                  <a:cubicBezTo>
                    <a:pt x="249" y="1"/>
                    <a:pt x="226" y="0"/>
                    <a:pt x="215" y="6"/>
                  </a:cubicBezTo>
                  <a:cubicBezTo>
                    <a:pt x="87" y="74"/>
                    <a:pt x="87" y="74"/>
                    <a:pt x="87" y="74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2" y="8"/>
                    <a:pt x="26" y="5"/>
                    <a:pt x="14" y="13"/>
                  </a:cubicBezTo>
                  <a:cubicBezTo>
                    <a:pt x="2" y="21"/>
                    <a:pt x="0" y="37"/>
                    <a:pt x="8" y="49"/>
                  </a:cubicBezTo>
                  <a:cubicBezTo>
                    <a:pt x="59" y="124"/>
                    <a:pt x="59" y="124"/>
                    <a:pt x="59" y="124"/>
                  </a:cubicBezTo>
                  <a:cubicBezTo>
                    <a:pt x="66" y="134"/>
                    <a:pt x="79" y="138"/>
                    <a:pt x="90" y="134"/>
                  </a:cubicBezTo>
                  <a:cubicBezTo>
                    <a:pt x="91" y="134"/>
                    <a:pt x="92" y="133"/>
                    <a:pt x="93" y="133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52" y="48"/>
                    <a:pt x="263" y="28"/>
                    <a:pt x="256" y="14"/>
                  </a:cubicBezTo>
                  <a:close/>
                </a:path>
              </a:pathLst>
            </a:custGeom>
            <a:solidFill>
              <a:srgbClr val="1C0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5012312" y="10102412"/>
              <a:ext cx="3806646" cy="1030594"/>
            </a:xfrm>
            <a:custGeom>
              <a:avLst/>
              <a:gdLst>
                <a:gd name="T0" fmla="*/ 1654 w 1676"/>
                <a:gd name="T1" fmla="*/ 44 h 454"/>
                <a:gd name="T2" fmla="*/ 1676 w 1676"/>
                <a:gd name="T3" fmla="*/ 22 h 454"/>
                <a:gd name="T4" fmla="*/ 1654 w 1676"/>
                <a:gd name="T5" fmla="*/ 0 h 454"/>
                <a:gd name="T6" fmla="*/ 237 w 1676"/>
                <a:gd name="T7" fmla="*/ 0 h 454"/>
                <a:gd name="T8" fmla="*/ 0 w 1676"/>
                <a:gd name="T9" fmla="*/ 227 h 454"/>
                <a:gd name="T10" fmla="*/ 237 w 1676"/>
                <a:gd name="T11" fmla="*/ 454 h 454"/>
                <a:gd name="T12" fmla="*/ 1647 w 1676"/>
                <a:gd name="T13" fmla="*/ 454 h 454"/>
                <a:gd name="T14" fmla="*/ 1669 w 1676"/>
                <a:gd name="T15" fmla="*/ 432 h 454"/>
                <a:gd name="T16" fmla="*/ 1647 w 1676"/>
                <a:gd name="T17" fmla="*/ 409 h 454"/>
                <a:gd name="T18" fmla="*/ 1639 w 1676"/>
                <a:gd name="T19" fmla="*/ 409 h 454"/>
                <a:gd name="T20" fmla="*/ 1639 w 1676"/>
                <a:gd name="T21" fmla="*/ 44 h 454"/>
                <a:gd name="T22" fmla="*/ 1654 w 1676"/>
                <a:gd name="T23" fmla="*/ 4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6" h="454">
                  <a:moveTo>
                    <a:pt x="1654" y="44"/>
                  </a:moveTo>
                  <a:cubicBezTo>
                    <a:pt x="1666" y="44"/>
                    <a:pt x="1676" y="34"/>
                    <a:pt x="1676" y="22"/>
                  </a:cubicBezTo>
                  <a:cubicBezTo>
                    <a:pt x="1676" y="10"/>
                    <a:pt x="1666" y="0"/>
                    <a:pt x="1654" y="0"/>
                  </a:cubicBezTo>
                  <a:cubicBezTo>
                    <a:pt x="1654" y="0"/>
                    <a:pt x="237" y="0"/>
                    <a:pt x="237" y="0"/>
                  </a:cubicBezTo>
                  <a:cubicBezTo>
                    <a:pt x="106" y="0"/>
                    <a:pt x="0" y="101"/>
                    <a:pt x="0" y="227"/>
                  </a:cubicBezTo>
                  <a:cubicBezTo>
                    <a:pt x="0" y="352"/>
                    <a:pt x="106" y="454"/>
                    <a:pt x="237" y="454"/>
                  </a:cubicBezTo>
                  <a:cubicBezTo>
                    <a:pt x="237" y="454"/>
                    <a:pt x="1647" y="454"/>
                    <a:pt x="1647" y="454"/>
                  </a:cubicBezTo>
                  <a:cubicBezTo>
                    <a:pt x="1659" y="454"/>
                    <a:pt x="1669" y="444"/>
                    <a:pt x="1669" y="432"/>
                  </a:cubicBezTo>
                  <a:cubicBezTo>
                    <a:pt x="1669" y="419"/>
                    <a:pt x="1659" y="409"/>
                    <a:pt x="1647" y="409"/>
                  </a:cubicBezTo>
                  <a:cubicBezTo>
                    <a:pt x="1639" y="409"/>
                    <a:pt x="1639" y="409"/>
                    <a:pt x="1639" y="409"/>
                  </a:cubicBezTo>
                  <a:cubicBezTo>
                    <a:pt x="1639" y="44"/>
                    <a:pt x="1639" y="44"/>
                    <a:pt x="1639" y="44"/>
                  </a:cubicBezTo>
                  <a:lnTo>
                    <a:pt x="1654" y="44"/>
                  </a:lnTo>
                  <a:close/>
                </a:path>
              </a:pathLst>
            </a:custGeom>
            <a:solidFill>
              <a:srgbClr val="3D01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5282087" y="10201982"/>
              <a:ext cx="3452619" cy="828901"/>
            </a:xfrm>
            <a:custGeom>
              <a:avLst/>
              <a:gdLst>
                <a:gd name="T0" fmla="*/ 227 w 1520"/>
                <a:gd name="T1" fmla="*/ 0 h 365"/>
                <a:gd name="T2" fmla="*/ 0 w 1520"/>
                <a:gd name="T3" fmla="*/ 183 h 365"/>
                <a:gd name="T4" fmla="*/ 227 w 1520"/>
                <a:gd name="T5" fmla="*/ 365 h 365"/>
                <a:gd name="T6" fmla="*/ 1520 w 1520"/>
                <a:gd name="T7" fmla="*/ 365 h 365"/>
                <a:gd name="T8" fmla="*/ 1520 w 1520"/>
                <a:gd name="T9" fmla="*/ 0 h 365"/>
                <a:gd name="T10" fmla="*/ 227 w 1520"/>
                <a:gd name="T1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0" h="365">
                  <a:moveTo>
                    <a:pt x="227" y="0"/>
                  </a:moveTo>
                  <a:cubicBezTo>
                    <a:pt x="101" y="0"/>
                    <a:pt x="0" y="82"/>
                    <a:pt x="0" y="183"/>
                  </a:cubicBezTo>
                  <a:cubicBezTo>
                    <a:pt x="0" y="283"/>
                    <a:pt x="101" y="365"/>
                    <a:pt x="227" y="365"/>
                  </a:cubicBezTo>
                  <a:cubicBezTo>
                    <a:pt x="227" y="365"/>
                    <a:pt x="1520" y="365"/>
                    <a:pt x="1520" y="365"/>
                  </a:cubicBezTo>
                  <a:cubicBezTo>
                    <a:pt x="1520" y="0"/>
                    <a:pt x="1520" y="0"/>
                    <a:pt x="1520" y="0"/>
                  </a:cubicBezTo>
                  <a:cubicBezTo>
                    <a:pt x="1520" y="0"/>
                    <a:pt x="227" y="0"/>
                    <a:pt x="22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6574798" y="10316020"/>
              <a:ext cx="2159908" cy="51913"/>
            </a:xfrm>
            <a:custGeom>
              <a:avLst/>
              <a:gdLst>
                <a:gd name="T0" fmla="*/ 0 w 951"/>
                <a:gd name="T1" fmla="*/ 11 h 23"/>
                <a:gd name="T2" fmla="*/ 12 w 951"/>
                <a:gd name="T3" fmla="*/ 23 h 23"/>
                <a:gd name="T4" fmla="*/ 951 w 951"/>
                <a:gd name="T5" fmla="*/ 23 h 23"/>
                <a:gd name="T6" fmla="*/ 951 w 951"/>
                <a:gd name="T7" fmla="*/ 0 h 23"/>
                <a:gd name="T8" fmla="*/ 12 w 951"/>
                <a:gd name="T9" fmla="*/ 0 h 23"/>
                <a:gd name="T10" fmla="*/ 0 w 951"/>
                <a:gd name="T1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23">
                  <a:moveTo>
                    <a:pt x="0" y="11"/>
                  </a:moveTo>
                  <a:cubicBezTo>
                    <a:pt x="0" y="18"/>
                    <a:pt x="5" y="23"/>
                    <a:pt x="12" y="23"/>
                  </a:cubicBezTo>
                  <a:cubicBezTo>
                    <a:pt x="951" y="23"/>
                    <a:pt x="951" y="23"/>
                    <a:pt x="951" y="23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6234387" y="10463247"/>
              <a:ext cx="2500319" cy="74890"/>
            </a:xfrm>
            <a:custGeom>
              <a:avLst/>
              <a:gdLst>
                <a:gd name="T0" fmla="*/ 0 w 1101"/>
                <a:gd name="T1" fmla="*/ 17 h 33"/>
                <a:gd name="T2" fmla="*/ 16 w 1101"/>
                <a:gd name="T3" fmla="*/ 33 h 33"/>
                <a:gd name="T4" fmla="*/ 1101 w 1101"/>
                <a:gd name="T5" fmla="*/ 33 h 33"/>
                <a:gd name="T6" fmla="*/ 1101 w 1101"/>
                <a:gd name="T7" fmla="*/ 0 h 33"/>
                <a:gd name="T8" fmla="*/ 16 w 1101"/>
                <a:gd name="T9" fmla="*/ 0 h 33"/>
                <a:gd name="T10" fmla="*/ 0 w 1101"/>
                <a:gd name="T11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33">
                  <a:moveTo>
                    <a:pt x="0" y="17"/>
                  </a:moveTo>
                  <a:cubicBezTo>
                    <a:pt x="0" y="26"/>
                    <a:pt x="7" y="33"/>
                    <a:pt x="16" y="33"/>
                  </a:cubicBezTo>
                  <a:cubicBezTo>
                    <a:pt x="1101" y="33"/>
                    <a:pt x="1101" y="33"/>
                    <a:pt x="1101" y="33"/>
                  </a:cubicBezTo>
                  <a:cubicBezTo>
                    <a:pt x="1101" y="0"/>
                    <a:pt x="1101" y="0"/>
                    <a:pt x="110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7376466" y="10618134"/>
              <a:ext cx="1358240" cy="79146"/>
            </a:xfrm>
            <a:custGeom>
              <a:avLst/>
              <a:gdLst>
                <a:gd name="T0" fmla="*/ 18 w 598"/>
                <a:gd name="T1" fmla="*/ 0 h 35"/>
                <a:gd name="T2" fmla="*/ 0 w 598"/>
                <a:gd name="T3" fmla="*/ 18 h 35"/>
                <a:gd name="T4" fmla="*/ 18 w 598"/>
                <a:gd name="T5" fmla="*/ 35 h 35"/>
                <a:gd name="T6" fmla="*/ 598 w 598"/>
                <a:gd name="T7" fmla="*/ 35 h 35"/>
                <a:gd name="T8" fmla="*/ 598 w 598"/>
                <a:gd name="T9" fmla="*/ 0 h 35"/>
                <a:gd name="T10" fmla="*/ 18 w 598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8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598" y="35"/>
                    <a:pt x="598" y="35"/>
                    <a:pt x="598" y="35"/>
                  </a:cubicBezTo>
                  <a:cubicBezTo>
                    <a:pt x="598" y="0"/>
                    <a:pt x="598" y="0"/>
                    <a:pt x="59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4575734" y="9068413"/>
              <a:ext cx="3806646" cy="1033998"/>
            </a:xfrm>
            <a:custGeom>
              <a:avLst/>
              <a:gdLst>
                <a:gd name="T0" fmla="*/ 1654 w 1676"/>
                <a:gd name="T1" fmla="*/ 44 h 455"/>
                <a:gd name="T2" fmla="*/ 1676 w 1676"/>
                <a:gd name="T3" fmla="*/ 22 h 455"/>
                <a:gd name="T4" fmla="*/ 1654 w 1676"/>
                <a:gd name="T5" fmla="*/ 0 h 455"/>
                <a:gd name="T6" fmla="*/ 237 w 1676"/>
                <a:gd name="T7" fmla="*/ 0 h 455"/>
                <a:gd name="T8" fmla="*/ 0 w 1676"/>
                <a:gd name="T9" fmla="*/ 227 h 455"/>
                <a:gd name="T10" fmla="*/ 237 w 1676"/>
                <a:gd name="T11" fmla="*/ 454 h 455"/>
                <a:gd name="T12" fmla="*/ 1647 w 1676"/>
                <a:gd name="T13" fmla="*/ 455 h 455"/>
                <a:gd name="T14" fmla="*/ 1669 w 1676"/>
                <a:gd name="T15" fmla="*/ 432 h 455"/>
                <a:gd name="T16" fmla="*/ 1647 w 1676"/>
                <a:gd name="T17" fmla="*/ 410 h 455"/>
                <a:gd name="T18" fmla="*/ 1639 w 1676"/>
                <a:gd name="T19" fmla="*/ 410 h 455"/>
                <a:gd name="T20" fmla="*/ 1639 w 1676"/>
                <a:gd name="T21" fmla="*/ 44 h 455"/>
                <a:gd name="T22" fmla="*/ 1654 w 1676"/>
                <a:gd name="T23" fmla="*/ 4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6" h="455">
                  <a:moveTo>
                    <a:pt x="1654" y="44"/>
                  </a:moveTo>
                  <a:cubicBezTo>
                    <a:pt x="1666" y="44"/>
                    <a:pt x="1676" y="34"/>
                    <a:pt x="1676" y="22"/>
                  </a:cubicBezTo>
                  <a:cubicBezTo>
                    <a:pt x="1676" y="10"/>
                    <a:pt x="1666" y="0"/>
                    <a:pt x="1654" y="0"/>
                  </a:cubicBezTo>
                  <a:cubicBezTo>
                    <a:pt x="1654" y="0"/>
                    <a:pt x="237" y="0"/>
                    <a:pt x="237" y="0"/>
                  </a:cubicBezTo>
                  <a:cubicBezTo>
                    <a:pt x="106" y="0"/>
                    <a:pt x="0" y="101"/>
                    <a:pt x="0" y="227"/>
                  </a:cubicBezTo>
                  <a:cubicBezTo>
                    <a:pt x="0" y="352"/>
                    <a:pt x="106" y="454"/>
                    <a:pt x="237" y="454"/>
                  </a:cubicBezTo>
                  <a:cubicBezTo>
                    <a:pt x="237" y="454"/>
                    <a:pt x="1647" y="455"/>
                    <a:pt x="1647" y="455"/>
                  </a:cubicBezTo>
                  <a:cubicBezTo>
                    <a:pt x="1659" y="455"/>
                    <a:pt x="1669" y="444"/>
                    <a:pt x="1669" y="432"/>
                  </a:cubicBezTo>
                  <a:cubicBezTo>
                    <a:pt x="1669" y="420"/>
                    <a:pt x="1659" y="410"/>
                    <a:pt x="1647" y="410"/>
                  </a:cubicBezTo>
                  <a:cubicBezTo>
                    <a:pt x="1639" y="410"/>
                    <a:pt x="1639" y="410"/>
                    <a:pt x="1639" y="410"/>
                  </a:cubicBezTo>
                  <a:cubicBezTo>
                    <a:pt x="1639" y="44"/>
                    <a:pt x="1639" y="44"/>
                    <a:pt x="1639" y="44"/>
                  </a:cubicBezTo>
                  <a:lnTo>
                    <a:pt x="1654" y="44"/>
                  </a:lnTo>
                  <a:close/>
                </a:path>
              </a:pathLst>
            </a:custGeom>
            <a:solidFill>
              <a:srgbClr val="D55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4846361" y="9168835"/>
              <a:ext cx="3452619" cy="831454"/>
            </a:xfrm>
            <a:custGeom>
              <a:avLst/>
              <a:gdLst>
                <a:gd name="T0" fmla="*/ 227 w 1520"/>
                <a:gd name="T1" fmla="*/ 0 h 366"/>
                <a:gd name="T2" fmla="*/ 0 w 1520"/>
                <a:gd name="T3" fmla="*/ 183 h 366"/>
                <a:gd name="T4" fmla="*/ 227 w 1520"/>
                <a:gd name="T5" fmla="*/ 366 h 366"/>
                <a:gd name="T6" fmla="*/ 1520 w 1520"/>
                <a:gd name="T7" fmla="*/ 366 h 366"/>
                <a:gd name="T8" fmla="*/ 1520 w 1520"/>
                <a:gd name="T9" fmla="*/ 0 h 366"/>
                <a:gd name="T10" fmla="*/ 227 w 1520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0" h="366">
                  <a:moveTo>
                    <a:pt x="227" y="0"/>
                  </a:moveTo>
                  <a:cubicBezTo>
                    <a:pt x="101" y="0"/>
                    <a:pt x="0" y="82"/>
                    <a:pt x="0" y="183"/>
                  </a:cubicBezTo>
                  <a:cubicBezTo>
                    <a:pt x="0" y="284"/>
                    <a:pt x="101" y="366"/>
                    <a:pt x="227" y="366"/>
                  </a:cubicBezTo>
                  <a:cubicBezTo>
                    <a:pt x="227" y="366"/>
                    <a:pt x="1520" y="366"/>
                    <a:pt x="1520" y="366"/>
                  </a:cubicBezTo>
                  <a:cubicBezTo>
                    <a:pt x="1520" y="0"/>
                    <a:pt x="1520" y="0"/>
                    <a:pt x="1520" y="0"/>
                  </a:cubicBezTo>
                  <a:cubicBezTo>
                    <a:pt x="1520" y="0"/>
                    <a:pt x="227" y="0"/>
                    <a:pt x="22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16139072" y="9818169"/>
              <a:ext cx="2159908" cy="52764"/>
            </a:xfrm>
            <a:custGeom>
              <a:avLst/>
              <a:gdLst>
                <a:gd name="T0" fmla="*/ 0 w 951"/>
                <a:gd name="T1" fmla="*/ 11 h 23"/>
                <a:gd name="T2" fmla="*/ 12 w 951"/>
                <a:gd name="T3" fmla="*/ 0 h 23"/>
                <a:gd name="T4" fmla="*/ 951 w 951"/>
                <a:gd name="T5" fmla="*/ 0 h 23"/>
                <a:gd name="T6" fmla="*/ 951 w 951"/>
                <a:gd name="T7" fmla="*/ 23 h 23"/>
                <a:gd name="T8" fmla="*/ 12 w 951"/>
                <a:gd name="T9" fmla="*/ 23 h 23"/>
                <a:gd name="T10" fmla="*/ 0 w 951"/>
                <a:gd name="T11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1" h="23">
                  <a:moveTo>
                    <a:pt x="0" y="11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951" y="23"/>
                    <a:pt x="951" y="23"/>
                    <a:pt x="95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5797810" y="9647963"/>
              <a:ext cx="2501170" cy="74890"/>
            </a:xfrm>
            <a:custGeom>
              <a:avLst/>
              <a:gdLst>
                <a:gd name="T0" fmla="*/ 0 w 1101"/>
                <a:gd name="T1" fmla="*/ 16 h 33"/>
                <a:gd name="T2" fmla="*/ 16 w 1101"/>
                <a:gd name="T3" fmla="*/ 0 h 33"/>
                <a:gd name="T4" fmla="*/ 1101 w 1101"/>
                <a:gd name="T5" fmla="*/ 0 h 33"/>
                <a:gd name="T6" fmla="*/ 1101 w 1101"/>
                <a:gd name="T7" fmla="*/ 33 h 33"/>
                <a:gd name="T8" fmla="*/ 16 w 1101"/>
                <a:gd name="T9" fmla="*/ 33 h 33"/>
                <a:gd name="T10" fmla="*/ 0 w 1101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33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1101" y="0"/>
                    <a:pt x="1101" y="0"/>
                    <a:pt x="1101" y="0"/>
                  </a:cubicBezTo>
                  <a:cubicBezTo>
                    <a:pt x="1101" y="33"/>
                    <a:pt x="1101" y="33"/>
                    <a:pt x="1101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5"/>
                    <a:pt x="0" y="1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15151029" y="8035266"/>
              <a:ext cx="3804093" cy="1033147"/>
            </a:xfrm>
            <a:custGeom>
              <a:avLst/>
              <a:gdLst>
                <a:gd name="T0" fmla="*/ 1654 w 1675"/>
                <a:gd name="T1" fmla="*/ 44 h 455"/>
                <a:gd name="T2" fmla="*/ 1675 w 1675"/>
                <a:gd name="T3" fmla="*/ 23 h 455"/>
                <a:gd name="T4" fmla="*/ 1654 w 1675"/>
                <a:gd name="T5" fmla="*/ 1 h 455"/>
                <a:gd name="T6" fmla="*/ 236 w 1675"/>
                <a:gd name="T7" fmla="*/ 0 h 455"/>
                <a:gd name="T8" fmla="*/ 0 w 1675"/>
                <a:gd name="T9" fmla="*/ 227 h 455"/>
                <a:gd name="T10" fmla="*/ 236 w 1675"/>
                <a:gd name="T11" fmla="*/ 454 h 455"/>
                <a:gd name="T12" fmla="*/ 1647 w 1675"/>
                <a:gd name="T13" fmla="*/ 455 h 455"/>
                <a:gd name="T14" fmla="*/ 1669 w 1675"/>
                <a:gd name="T15" fmla="*/ 432 h 455"/>
                <a:gd name="T16" fmla="*/ 1647 w 1675"/>
                <a:gd name="T17" fmla="*/ 410 h 455"/>
                <a:gd name="T18" fmla="*/ 1639 w 1675"/>
                <a:gd name="T19" fmla="*/ 410 h 455"/>
                <a:gd name="T20" fmla="*/ 1639 w 1675"/>
                <a:gd name="T21" fmla="*/ 44 h 455"/>
                <a:gd name="T22" fmla="*/ 1654 w 1675"/>
                <a:gd name="T23" fmla="*/ 44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75" h="455">
                  <a:moveTo>
                    <a:pt x="1654" y="44"/>
                  </a:moveTo>
                  <a:cubicBezTo>
                    <a:pt x="1666" y="44"/>
                    <a:pt x="1675" y="35"/>
                    <a:pt x="1675" y="23"/>
                  </a:cubicBezTo>
                  <a:cubicBezTo>
                    <a:pt x="1675" y="10"/>
                    <a:pt x="1666" y="1"/>
                    <a:pt x="1654" y="1"/>
                  </a:cubicBezTo>
                  <a:cubicBezTo>
                    <a:pt x="1654" y="1"/>
                    <a:pt x="237" y="0"/>
                    <a:pt x="236" y="0"/>
                  </a:cubicBezTo>
                  <a:cubicBezTo>
                    <a:pt x="106" y="0"/>
                    <a:pt x="0" y="102"/>
                    <a:pt x="0" y="227"/>
                  </a:cubicBezTo>
                  <a:cubicBezTo>
                    <a:pt x="0" y="353"/>
                    <a:pt x="106" y="454"/>
                    <a:pt x="236" y="454"/>
                  </a:cubicBezTo>
                  <a:cubicBezTo>
                    <a:pt x="237" y="454"/>
                    <a:pt x="1647" y="455"/>
                    <a:pt x="1647" y="455"/>
                  </a:cubicBezTo>
                  <a:cubicBezTo>
                    <a:pt x="1659" y="455"/>
                    <a:pt x="1669" y="445"/>
                    <a:pt x="1669" y="432"/>
                  </a:cubicBezTo>
                  <a:cubicBezTo>
                    <a:pt x="1669" y="420"/>
                    <a:pt x="1659" y="410"/>
                    <a:pt x="1647" y="410"/>
                  </a:cubicBezTo>
                  <a:cubicBezTo>
                    <a:pt x="1639" y="410"/>
                    <a:pt x="1639" y="410"/>
                    <a:pt x="1639" y="410"/>
                  </a:cubicBezTo>
                  <a:cubicBezTo>
                    <a:pt x="1639" y="44"/>
                    <a:pt x="1639" y="44"/>
                    <a:pt x="1639" y="44"/>
                  </a:cubicBezTo>
                  <a:lnTo>
                    <a:pt x="1654" y="44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5418252" y="8134836"/>
              <a:ext cx="3455172" cy="831454"/>
            </a:xfrm>
            <a:custGeom>
              <a:avLst/>
              <a:gdLst>
                <a:gd name="T0" fmla="*/ 227 w 1521"/>
                <a:gd name="T1" fmla="*/ 0 h 366"/>
                <a:gd name="T2" fmla="*/ 0 w 1521"/>
                <a:gd name="T3" fmla="*/ 183 h 366"/>
                <a:gd name="T4" fmla="*/ 227 w 1521"/>
                <a:gd name="T5" fmla="*/ 366 h 366"/>
                <a:gd name="T6" fmla="*/ 1521 w 1521"/>
                <a:gd name="T7" fmla="*/ 366 h 366"/>
                <a:gd name="T8" fmla="*/ 1521 w 1521"/>
                <a:gd name="T9" fmla="*/ 0 h 366"/>
                <a:gd name="T10" fmla="*/ 227 w 1521"/>
                <a:gd name="T11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1" h="366">
                  <a:moveTo>
                    <a:pt x="227" y="0"/>
                  </a:moveTo>
                  <a:cubicBezTo>
                    <a:pt x="102" y="0"/>
                    <a:pt x="0" y="82"/>
                    <a:pt x="0" y="183"/>
                  </a:cubicBezTo>
                  <a:cubicBezTo>
                    <a:pt x="0" y="284"/>
                    <a:pt x="102" y="366"/>
                    <a:pt x="227" y="366"/>
                  </a:cubicBezTo>
                  <a:cubicBezTo>
                    <a:pt x="228" y="366"/>
                    <a:pt x="1521" y="366"/>
                    <a:pt x="1521" y="366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521" y="0"/>
                    <a:pt x="228" y="0"/>
                    <a:pt x="227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16372254" y="8614816"/>
              <a:ext cx="2501170" cy="74890"/>
            </a:xfrm>
            <a:custGeom>
              <a:avLst/>
              <a:gdLst>
                <a:gd name="T0" fmla="*/ 0 w 1101"/>
                <a:gd name="T1" fmla="*/ 16 h 33"/>
                <a:gd name="T2" fmla="*/ 16 w 1101"/>
                <a:gd name="T3" fmla="*/ 0 h 33"/>
                <a:gd name="T4" fmla="*/ 1101 w 1101"/>
                <a:gd name="T5" fmla="*/ 0 h 33"/>
                <a:gd name="T6" fmla="*/ 1101 w 1101"/>
                <a:gd name="T7" fmla="*/ 33 h 33"/>
                <a:gd name="T8" fmla="*/ 16 w 1101"/>
                <a:gd name="T9" fmla="*/ 33 h 33"/>
                <a:gd name="T10" fmla="*/ 0 w 1101"/>
                <a:gd name="T11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1" h="33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1101" y="0"/>
                    <a:pt x="1101" y="0"/>
                    <a:pt x="1101" y="0"/>
                  </a:cubicBezTo>
                  <a:cubicBezTo>
                    <a:pt x="1101" y="33"/>
                    <a:pt x="1101" y="33"/>
                    <a:pt x="1101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5"/>
                    <a:pt x="0" y="1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7515184" y="8477800"/>
              <a:ext cx="1358240" cy="82550"/>
            </a:xfrm>
            <a:custGeom>
              <a:avLst/>
              <a:gdLst>
                <a:gd name="T0" fmla="*/ 18 w 598"/>
                <a:gd name="T1" fmla="*/ 0 h 36"/>
                <a:gd name="T2" fmla="*/ 0 w 598"/>
                <a:gd name="T3" fmla="*/ 18 h 36"/>
                <a:gd name="T4" fmla="*/ 18 w 598"/>
                <a:gd name="T5" fmla="*/ 36 h 36"/>
                <a:gd name="T6" fmla="*/ 598 w 598"/>
                <a:gd name="T7" fmla="*/ 36 h 36"/>
                <a:gd name="T8" fmla="*/ 598 w 598"/>
                <a:gd name="T9" fmla="*/ 0 h 36"/>
                <a:gd name="T10" fmla="*/ 18 w 598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8" h="3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598" y="36"/>
                    <a:pt x="598" y="36"/>
                    <a:pt x="598" y="36"/>
                  </a:cubicBezTo>
                  <a:cubicBezTo>
                    <a:pt x="598" y="0"/>
                    <a:pt x="598" y="0"/>
                    <a:pt x="598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17737302" y="4321382"/>
              <a:ext cx="2208416" cy="3625377"/>
            </a:xfrm>
            <a:custGeom>
              <a:avLst/>
              <a:gdLst>
                <a:gd name="T0" fmla="*/ 849 w 972"/>
                <a:gd name="T1" fmla="*/ 0 h 1596"/>
                <a:gd name="T2" fmla="*/ 749 w 972"/>
                <a:gd name="T3" fmla="*/ 0 h 1596"/>
                <a:gd name="T4" fmla="*/ 208 w 972"/>
                <a:gd name="T5" fmla="*/ 0 h 1596"/>
                <a:gd name="T6" fmla="*/ 123 w 972"/>
                <a:gd name="T7" fmla="*/ 0 h 1596"/>
                <a:gd name="T8" fmla="*/ 0 w 972"/>
                <a:gd name="T9" fmla="*/ 108 h 1596"/>
                <a:gd name="T10" fmla="*/ 0 w 972"/>
                <a:gd name="T11" fmla="*/ 1488 h 1596"/>
                <a:gd name="T12" fmla="*/ 123 w 972"/>
                <a:gd name="T13" fmla="*/ 1596 h 1596"/>
                <a:gd name="T14" fmla="*/ 849 w 972"/>
                <a:gd name="T15" fmla="*/ 1596 h 1596"/>
                <a:gd name="T16" fmla="*/ 972 w 972"/>
                <a:gd name="T17" fmla="*/ 1488 h 1596"/>
                <a:gd name="T18" fmla="*/ 972 w 972"/>
                <a:gd name="T19" fmla="*/ 108 h 1596"/>
                <a:gd name="T20" fmla="*/ 849 w 972"/>
                <a:gd name="T21" fmla="*/ 0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2" h="1596">
                  <a:moveTo>
                    <a:pt x="849" y="0"/>
                  </a:moveTo>
                  <a:cubicBezTo>
                    <a:pt x="749" y="0"/>
                    <a:pt x="749" y="0"/>
                    <a:pt x="749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55" y="0"/>
                    <a:pt x="0" y="48"/>
                    <a:pt x="0" y="108"/>
                  </a:cubicBezTo>
                  <a:cubicBezTo>
                    <a:pt x="0" y="1488"/>
                    <a:pt x="0" y="1488"/>
                    <a:pt x="0" y="1488"/>
                  </a:cubicBezTo>
                  <a:cubicBezTo>
                    <a:pt x="0" y="1548"/>
                    <a:pt x="55" y="1596"/>
                    <a:pt x="123" y="1596"/>
                  </a:cubicBezTo>
                  <a:cubicBezTo>
                    <a:pt x="849" y="1596"/>
                    <a:pt x="849" y="1596"/>
                    <a:pt x="849" y="1596"/>
                  </a:cubicBezTo>
                  <a:cubicBezTo>
                    <a:pt x="917" y="1596"/>
                    <a:pt x="972" y="1548"/>
                    <a:pt x="972" y="1488"/>
                  </a:cubicBezTo>
                  <a:cubicBezTo>
                    <a:pt x="972" y="108"/>
                    <a:pt x="972" y="108"/>
                    <a:pt x="972" y="108"/>
                  </a:cubicBezTo>
                  <a:cubicBezTo>
                    <a:pt x="972" y="48"/>
                    <a:pt x="917" y="0"/>
                    <a:pt x="849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18210473" y="4321382"/>
              <a:ext cx="1228033" cy="1435683"/>
            </a:xfrm>
            <a:custGeom>
              <a:avLst/>
              <a:gdLst>
                <a:gd name="T0" fmla="*/ 0 w 1443"/>
                <a:gd name="T1" fmla="*/ 0 h 1687"/>
                <a:gd name="T2" fmla="*/ 723 w 1443"/>
                <a:gd name="T3" fmla="*/ 1687 h 1687"/>
                <a:gd name="T4" fmla="*/ 1443 w 1443"/>
                <a:gd name="T5" fmla="*/ 0 h 1687"/>
                <a:gd name="T6" fmla="*/ 0 w 1443"/>
                <a:gd name="T7" fmla="*/ 0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3" h="1687">
                  <a:moveTo>
                    <a:pt x="0" y="0"/>
                  </a:moveTo>
                  <a:lnTo>
                    <a:pt x="723" y="1687"/>
                  </a:lnTo>
                  <a:lnTo>
                    <a:pt x="14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14876147" y="2500183"/>
              <a:ext cx="1562487" cy="2073954"/>
            </a:xfrm>
            <a:custGeom>
              <a:avLst/>
              <a:gdLst>
                <a:gd name="T0" fmla="*/ 1035 w 1836"/>
                <a:gd name="T1" fmla="*/ 2437 h 2437"/>
                <a:gd name="T2" fmla="*/ 1836 w 1836"/>
                <a:gd name="T3" fmla="*/ 1145 h 2437"/>
                <a:gd name="T4" fmla="*/ 792 w 1836"/>
                <a:gd name="T5" fmla="*/ 0 h 2437"/>
                <a:gd name="T6" fmla="*/ 0 w 1836"/>
                <a:gd name="T7" fmla="*/ 1134 h 2437"/>
                <a:gd name="T8" fmla="*/ 1035 w 1836"/>
                <a:gd name="T9" fmla="*/ 2437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6" h="2437">
                  <a:moveTo>
                    <a:pt x="1035" y="2437"/>
                  </a:moveTo>
                  <a:lnTo>
                    <a:pt x="1836" y="1145"/>
                  </a:lnTo>
                  <a:lnTo>
                    <a:pt x="792" y="0"/>
                  </a:lnTo>
                  <a:lnTo>
                    <a:pt x="0" y="1134"/>
                  </a:lnTo>
                  <a:lnTo>
                    <a:pt x="1035" y="2437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15427613" y="3431207"/>
              <a:ext cx="835709" cy="1028892"/>
            </a:xfrm>
            <a:custGeom>
              <a:avLst/>
              <a:gdLst>
                <a:gd name="T0" fmla="*/ 0 w 982"/>
                <a:gd name="T1" fmla="*/ 681 h 1209"/>
                <a:gd name="T2" fmla="*/ 262 w 982"/>
                <a:gd name="T3" fmla="*/ 1110 h 1209"/>
                <a:gd name="T4" fmla="*/ 304 w 982"/>
                <a:gd name="T5" fmla="*/ 1209 h 1209"/>
                <a:gd name="T6" fmla="*/ 982 w 982"/>
                <a:gd name="T7" fmla="*/ 206 h 1209"/>
                <a:gd name="T8" fmla="*/ 982 w 982"/>
                <a:gd name="T9" fmla="*/ 0 h 1209"/>
                <a:gd name="T10" fmla="*/ 0 w 982"/>
                <a:gd name="T11" fmla="*/ 681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2" h="1209">
                  <a:moveTo>
                    <a:pt x="0" y="681"/>
                  </a:moveTo>
                  <a:lnTo>
                    <a:pt x="262" y="1110"/>
                  </a:lnTo>
                  <a:lnTo>
                    <a:pt x="304" y="1209"/>
                  </a:lnTo>
                  <a:lnTo>
                    <a:pt x="982" y="206"/>
                  </a:lnTo>
                  <a:lnTo>
                    <a:pt x="982" y="0"/>
                  </a:lnTo>
                  <a:lnTo>
                    <a:pt x="0" y="68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4880402" y="2520607"/>
              <a:ext cx="1382920" cy="1803327"/>
            </a:xfrm>
            <a:custGeom>
              <a:avLst/>
              <a:gdLst>
                <a:gd name="T0" fmla="*/ 891 w 1625"/>
                <a:gd name="T1" fmla="*/ 2119 h 2119"/>
                <a:gd name="T2" fmla="*/ 1625 w 1625"/>
                <a:gd name="T3" fmla="*/ 1070 h 2119"/>
                <a:gd name="T4" fmla="*/ 681 w 1625"/>
                <a:gd name="T5" fmla="*/ 0 h 2119"/>
                <a:gd name="T6" fmla="*/ 0 w 1625"/>
                <a:gd name="T7" fmla="*/ 1083 h 2119"/>
                <a:gd name="T8" fmla="*/ 891 w 1625"/>
                <a:gd name="T9" fmla="*/ 2119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5" h="2119">
                  <a:moveTo>
                    <a:pt x="891" y="2119"/>
                  </a:moveTo>
                  <a:lnTo>
                    <a:pt x="1625" y="1070"/>
                  </a:lnTo>
                  <a:lnTo>
                    <a:pt x="681" y="0"/>
                  </a:lnTo>
                  <a:lnTo>
                    <a:pt x="0" y="1083"/>
                  </a:lnTo>
                  <a:lnTo>
                    <a:pt x="891" y="2119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15075288" y="2809106"/>
              <a:ext cx="481682" cy="690183"/>
            </a:xfrm>
            <a:custGeom>
              <a:avLst/>
              <a:gdLst>
                <a:gd name="T0" fmla="*/ 33 w 566"/>
                <a:gd name="T1" fmla="*/ 811 h 811"/>
                <a:gd name="T2" fmla="*/ 566 w 566"/>
                <a:gd name="T3" fmla="*/ 48 h 811"/>
                <a:gd name="T4" fmla="*/ 532 w 566"/>
                <a:gd name="T5" fmla="*/ 0 h 811"/>
                <a:gd name="T6" fmla="*/ 0 w 566"/>
                <a:gd name="T7" fmla="*/ 763 h 811"/>
                <a:gd name="T8" fmla="*/ 33 w 566"/>
                <a:gd name="T9" fmla="*/ 81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6" h="811">
                  <a:moveTo>
                    <a:pt x="33" y="811"/>
                  </a:moveTo>
                  <a:lnTo>
                    <a:pt x="566" y="48"/>
                  </a:lnTo>
                  <a:lnTo>
                    <a:pt x="532" y="0"/>
                  </a:lnTo>
                  <a:lnTo>
                    <a:pt x="0" y="763"/>
                  </a:lnTo>
                  <a:lnTo>
                    <a:pt x="33" y="811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15191878" y="2895059"/>
              <a:ext cx="394877" cy="554019"/>
            </a:xfrm>
            <a:custGeom>
              <a:avLst/>
              <a:gdLst>
                <a:gd name="T0" fmla="*/ 13 w 464"/>
                <a:gd name="T1" fmla="*/ 651 h 651"/>
                <a:gd name="T2" fmla="*/ 464 w 464"/>
                <a:gd name="T3" fmla="*/ 24 h 651"/>
                <a:gd name="T4" fmla="*/ 451 w 464"/>
                <a:gd name="T5" fmla="*/ 0 h 651"/>
                <a:gd name="T6" fmla="*/ 0 w 464"/>
                <a:gd name="T7" fmla="*/ 630 h 651"/>
                <a:gd name="T8" fmla="*/ 13 w 464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651">
                  <a:moveTo>
                    <a:pt x="13" y="651"/>
                  </a:moveTo>
                  <a:lnTo>
                    <a:pt x="464" y="24"/>
                  </a:lnTo>
                  <a:lnTo>
                    <a:pt x="451" y="0"/>
                  </a:lnTo>
                  <a:lnTo>
                    <a:pt x="0" y="630"/>
                  </a:lnTo>
                  <a:lnTo>
                    <a:pt x="13" y="651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15151029" y="2949525"/>
              <a:ext cx="514872" cy="718267"/>
            </a:xfrm>
            <a:custGeom>
              <a:avLst/>
              <a:gdLst>
                <a:gd name="T0" fmla="*/ 66 w 605"/>
                <a:gd name="T1" fmla="*/ 844 h 844"/>
                <a:gd name="T2" fmla="*/ 605 w 605"/>
                <a:gd name="T3" fmla="*/ 96 h 844"/>
                <a:gd name="T4" fmla="*/ 541 w 605"/>
                <a:gd name="T5" fmla="*/ 0 h 844"/>
                <a:gd name="T6" fmla="*/ 0 w 605"/>
                <a:gd name="T7" fmla="*/ 748 h 844"/>
                <a:gd name="T8" fmla="*/ 66 w 605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844">
                  <a:moveTo>
                    <a:pt x="66" y="844"/>
                  </a:moveTo>
                  <a:lnTo>
                    <a:pt x="605" y="96"/>
                  </a:lnTo>
                  <a:lnTo>
                    <a:pt x="541" y="0"/>
                  </a:lnTo>
                  <a:lnTo>
                    <a:pt x="0" y="748"/>
                  </a:lnTo>
                  <a:lnTo>
                    <a:pt x="66" y="84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15362084" y="3067818"/>
              <a:ext cx="349772" cy="488490"/>
            </a:xfrm>
            <a:custGeom>
              <a:avLst/>
              <a:gdLst>
                <a:gd name="T0" fmla="*/ 21 w 411"/>
                <a:gd name="T1" fmla="*/ 574 h 574"/>
                <a:gd name="T2" fmla="*/ 411 w 411"/>
                <a:gd name="T3" fmla="*/ 35 h 574"/>
                <a:gd name="T4" fmla="*/ 389 w 411"/>
                <a:gd name="T5" fmla="*/ 0 h 574"/>
                <a:gd name="T6" fmla="*/ 0 w 411"/>
                <a:gd name="T7" fmla="*/ 539 h 574"/>
                <a:gd name="T8" fmla="*/ 21 w 411"/>
                <a:gd name="T9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" h="574">
                  <a:moveTo>
                    <a:pt x="21" y="574"/>
                  </a:moveTo>
                  <a:lnTo>
                    <a:pt x="411" y="35"/>
                  </a:lnTo>
                  <a:lnTo>
                    <a:pt x="389" y="0"/>
                  </a:lnTo>
                  <a:lnTo>
                    <a:pt x="0" y="539"/>
                  </a:lnTo>
                  <a:lnTo>
                    <a:pt x="21" y="57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17671773" y="10796850"/>
              <a:ext cx="981235" cy="363389"/>
            </a:xfrm>
            <a:custGeom>
              <a:avLst/>
              <a:gdLst>
                <a:gd name="T0" fmla="*/ 290 w 432"/>
                <a:gd name="T1" fmla="*/ 0 h 160"/>
                <a:gd name="T2" fmla="*/ 164 w 432"/>
                <a:gd name="T3" fmla="*/ 51 h 160"/>
                <a:gd name="T4" fmla="*/ 0 w 432"/>
                <a:gd name="T5" fmla="*/ 160 h 160"/>
                <a:gd name="T6" fmla="*/ 428 w 432"/>
                <a:gd name="T7" fmla="*/ 141 h 160"/>
                <a:gd name="T8" fmla="*/ 432 w 432"/>
                <a:gd name="T9" fmla="*/ 0 h 160"/>
                <a:gd name="T10" fmla="*/ 290 w 432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160">
                  <a:moveTo>
                    <a:pt x="290" y="0"/>
                  </a:moveTo>
                  <a:cubicBezTo>
                    <a:pt x="290" y="0"/>
                    <a:pt x="226" y="13"/>
                    <a:pt x="164" y="51"/>
                  </a:cubicBezTo>
                  <a:cubicBezTo>
                    <a:pt x="79" y="103"/>
                    <a:pt x="0" y="160"/>
                    <a:pt x="0" y="160"/>
                  </a:cubicBezTo>
                  <a:cubicBezTo>
                    <a:pt x="428" y="141"/>
                    <a:pt x="428" y="141"/>
                    <a:pt x="428" y="141"/>
                  </a:cubicBezTo>
                  <a:cubicBezTo>
                    <a:pt x="432" y="0"/>
                    <a:pt x="432" y="0"/>
                    <a:pt x="432" y="0"/>
                  </a:cubicBezTo>
                  <a:lnTo>
                    <a:pt x="29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18164518" y="7764639"/>
              <a:ext cx="497851" cy="3078167"/>
            </a:xfrm>
            <a:custGeom>
              <a:avLst/>
              <a:gdLst>
                <a:gd name="T0" fmla="*/ 585 w 585"/>
                <a:gd name="T1" fmla="*/ 3611 h 3617"/>
                <a:gd name="T2" fmla="*/ 0 w 585"/>
                <a:gd name="T3" fmla="*/ 3617 h 3617"/>
                <a:gd name="T4" fmla="*/ 0 w 585"/>
                <a:gd name="T5" fmla="*/ 0 h 3617"/>
                <a:gd name="T6" fmla="*/ 585 w 585"/>
                <a:gd name="T7" fmla="*/ 102 h 3617"/>
                <a:gd name="T8" fmla="*/ 585 w 585"/>
                <a:gd name="T9" fmla="*/ 3611 h 3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3617">
                  <a:moveTo>
                    <a:pt x="585" y="3611"/>
                  </a:moveTo>
                  <a:lnTo>
                    <a:pt x="0" y="3617"/>
                  </a:lnTo>
                  <a:lnTo>
                    <a:pt x="0" y="0"/>
                  </a:lnTo>
                  <a:lnTo>
                    <a:pt x="585" y="102"/>
                  </a:lnTo>
                  <a:lnTo>
                    <a:pt x="585" y="361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18621519" y="3854168"/>
              <a:ext cx="408493" cy="656142"/>
            </a:xfrm>
            <a:custGeom>
              <a:avLst/>
              <a:gdLst>
                <a:gd name="T0" fmla="*/ 180 w 180"/>
                <a:gd name="T1" fmla="*/ 227 h 289"/>
                <a:gd name="T2" fmla="*/ 90 w 180"/>
                <a:gd name="T3" fmla="*/ 289 h 289"/>
                <a:gd name="T4" fmla="*/ 90 w 180"/>
                <a:gd name="T5" fmla="*/ 289 h 289"/>
                <a:gd name="T6" fmla="*/ 0 w 180"/>
                <a:gd name="T7" fmla="*/ 227 h 289"/>
                <a:gd name="T8" fmla="*/ 0 w 180"/>
                <a:gd name="T9" fmla="*/ 62 h 289"/>
                <a:gd name="T10" fmla="*/ 90 w 180"/>
                <a:gd name="T11" fmla="*/ 0 h 289"/>
                <a:gd name="T12" fmla="*/ 90 w 180"/>
                <a:gd name="T13" fmla="*/ 0 h 289"/>
                <a:gd name="T14" fmla="*/ 180 w 180"/>
                <a:gd name="T15" fmla="*/ 62 h 289"/>
                <a:gd name="T16" fmla="*/ 180 w 180"/>
                <a:gd name="T17" fmla="*/ 22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289">
                  <a:moveTo>
                    <a:pt x="180" y="227"/>
                  </a:moveTo>
                  <a:cubicBezTo>
                    <a:pt x="180" y="261"/>
                    <a:pt x="140" y="289"/>
                    <a:pt x="90" y="289"/>
                  </a:cubicBezTo>
                  <a:cubicBezTo>
                    <a:pt x="90" y="289"/>
                    <a:pt x="90" y="289"/>
                    <a:pt x="90" y="289"/>
                  </a:cubicBezTo>
                  <a:cubicBezTo>
                    <a:pt x="40" y="289"/>
                    <a:pt x="0" y="261"/>
                    <a:pt x="0" y="22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4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140" y="0"/>
                    <a:pt x="180" y="28"/>
                    <a:pt x="180" y="62"/>
                  </a:cubicBezTo>
                  <a:lnTo>
                    <a:pt x="180" y="227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18684495" y="4564776"/>
              <a:ext cx="288498" cy="1192290"/>
            </a:xfrm>
            <a:custGeom>
              <a:avLst/>
              <a:gdLst>
                <a:gd name="T0" fmla="*/ 87 w 127"/>
                <a:gd name="T1" fmla="*/ 61 h 525"/>
                <a:gd name="T2" fmla="*/ 105 w 127"/>
                <a:gd name="T3" fmla="*/ 32 h 525"/>
                <a:gd name="T4" fmla="*/ 73 w 127"/>
                <a:gd name="T5" fmla="*/ 0 h 525"/>
                <a:gd name="T6" fmla="*/ 53 w 127"/>
                <a:gd name="T7" fmla="*/ 0 h 525"/>
                <a:gd name="T8" fmla="*/ 20 w 127"/>
                <a:gd name="T9" fmla="*/ 33 h 525"/>
                <a:gd name="T10" fmla="*/ 39 w 127"/>
                <a:gd name="T11" fmla="*/ 61 h 525"/>
                <a:gd name="T12" fmla="*/ 0 w 127"/>
                <a:gd name="T13" fmla="*/ 380 h 525"/>
                <a:gd name="T14" fmla="*/ 62 w 127"/>
                <a:gd name="T15" fmla="*/ 525 h 525"/>
                <a:gd name="T16" fmla="*/ 127 w 127"/>
                <a:gd name="T17" fmla="*/ 372 h 525"/>
                <a:gd name="T18" fmla="*/ 87 w 127"/>
                <a:gd name="T19" fmla="*/ 6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525">
                  <a:moveTo>
                    <a:pt x="87" y="61"/>
                  </a:moveTo>
                  <a:cubicBezTo>
                    <a:pt x="98" y="59"/>
                    <a:pt x="112" y="43"/>
                    <a:pt x="105" y="32"/>
                  </a:cubicBezTo>
                  <a:cubicBezTo>
                    <a:pt x="91" y="10"/>
                    <a:pt x="91" y="0"/>
                    <a:pt x="7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6" y="0"/>
                    <a:pt x="34" y="10"/>
                    <a:pt x="20" y="33"/>
                  </a:cubicBezTo>
                  <a:cubicBezTo>
                    <a:pt x="14" y="44"/>
                    <a:pt x="27" y="60"/>
                    <a:pt x="39" y="61"/>
                  </a:cubicBezTo>
                  <a:cubicBezTo>
                    <a:pt x="39" y="64"/>
                    <a:pt x="0" y="380"/>
                    <a:pt x="0" y="380"/>
                  </a:cubicBezTo>
                  <a:cubicBezTo>
                    <a:pt x="62" y="525"/>
                    <a:pt x="62" y="525"/>
                    <a:pt x="62" y="525"/>
                  </a:cubicBezTo>
                  <a:cubicBezTo>
                    <a:pt x="127" y="372"/>
                    <a:pt x="127" y="372"/>
                    <a:pt x="127" y="372"/>
                  </a:cubicBezTo>
                  <a:cubicBezTo>
                    <a:pt x="127" y="372"/>
                    <a:pt x="88" y="64"/>
                    <a:pt x="87" y="61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18078564" y="2000630"/>
              <a:ext cx="1494404" cy="1984596"/>
            </a:xfrm>
            <a:custGeom>
              <a:avLst/>
              <a:gdLst>
                <a:gd name="T0" fmla="*/ 395 w 658"/>
                <a:gd name="T1" fmla="*/ 0 h 874"/>
                <a:gd name="T2" fmla="*/ 329 w 658"/>
                <a:gd name="T3" fmla="*/ 0 h 874"/>
                <a:gd name="T4" fmla="*/ 263 w 658"/>
                <a:gd name="T5" fmla="*/ 0 h 874"/>
                <a:gd name="T6" fmla="*/ 0 w 658"/>
                <a:gd name="T7" fmla="*/ 263 h 874"/>
                <a:gd name="T8" fmla="*/ 0 w 658"/>
                <a:gd name="T9" fmla="*/ 577 h 874"/>
                <a:gd name="T10" fmla="*/ 273 w 658"/>
                <a:gd name="T11" fmla="*/ 874 h 874"/>
                <a:gd name="T12" fmla="*/ 339 w 658"/>
                <a:gd name="T13" fmla="*/ 874 h 874"/>
                <a:gd name="T14" fmla="*/ 405 w 658"/>
                <a:gd name="T15" fmla="*/ 874 h 874"/>
                <a:gd name="T16" fmla="*/ 658 w 658"/>
                <a:gd name="T17" fmla="*/ 577 h 874"/>
                <a:gd name="T18" fmla="*/ 658 w 658"/>
                <a:gd name="T19" fmla="*/ 263 h 874"/>
                <a:gd name="T20" fmla="*/ 395 w 658"/>
                <a:gd name="T2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8" h="874">
                  <a:moveTo>
                    <a:pt x="395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117" y="0"/>
                    <a:pt x="0" y="118"/>
                    <a:pt x="0" y="263"/>
                  </a:cubicBezTo>
                  <a:cubicBezTo>
                    <a:pt x="0" y="577"/>
                    <a:pt x="0" y="577"/>
                    <a:pt x="0" y="577"/>
                  </a:cubicBezTo>
                  <a:cubicBezTo>
                    <a:pt x="0" y="722"/>
                    <a:pt x="161" y="874"/>
                    <a:pt x="273" y="874"/>
                  </a:cubicBezTo>
                  <a:cubicBezTo>
                    <a:pt x="339" y="874"/>
                    <a:pt x="339" y="874"/>
                    <a:pt x="339" y="874"/>
                  </a:cubicBezTo>
                  <a:cubicBezTo>
                    <a:pt x="405" y="874"/>
                    <a:pt x="405" y="874"/>
                    <a:pt x="405" y="874"/>
                  </a:cubicBezTo>
                  <a:cubicBezTo>
                    <a:pt x="491" y="874"/>
                    <a:pt x="658" y="722"/>
                    <a:pt x="658" y="577"/>
                  </a:cubicBezTo>
                  <a:cubicBezTo>
                    <a:pt x="658" y="263"/>
                    <a:pt x="658" y="263"/>
                    <a:pt x="658" y="263"/>
                  </a:cubicBezTo>
                  <a:cubicBezTo>
                    <a:pt x="658" y="118"/>
                    <a:pt x="540" y="0"/>
                    <a:pt x="395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18612158" y="2000630"/>
              <a:ext cx="1131016" cy="1984596"/>
            </a:xfrm>
            <a:custGeom>
              <a:avLst/>
              <a:gdLst>
                <a:gd name="T0" fmla="*/ 442 w 498"/>
                <a:gd name="T1" fmla="*/ 416 h 874"/>
                <a:gd name="T2" fmla="*/ 423 w 498"/>
                <a:gd name="T3" fmla="*/ 419 h 874"/>
                <a:gd name="T4" fmla="*/ 423 w 498"/>
                <a:gd name="T5" fmla="*/ 263 h 874"/>
                <a:gd name="T6" fmla="*/ 160 w 498"/>
                <a:gd name="T7" fmla="*/ 0 h 874"/>
                <a:gd name="T8" fmla="*/ 94 w 498"/>
                <a:gd name="T9" fmla="*/ 0 h 874"/>
                <a:gd name="T10" fmla="*/ 94 w 498"/>
                <a:gd name="T11" fmla="*/ 378 h 874"/>
                <a:gd name="T12" fmla="*/ 50 w 498"/>
                <a:gd name="T13" fmla="*/ 503 h 874"/>
                <a:gd name="T14" fmla="*/ 0 w 498"/>
                <a:gd name="T15" fmla="*/ 536 h 874"/>
                <a:gd name="T16" fmla="*/ 94 w 498"/>
                <a:gd name="T17" fmla="*/ 601 h 874"/>
                <a:gd name="T18" fmla="*/ 104 w 498"/>
                <a:gd name="T19" fmla="*/ 874 h 874"/>
                <a:gd name="T20" fmla="*/ 170 w 498"/>
                <a:gd name="T21" fmla="*/ 874 h 874"/>
                <a:gd name="T22" fmla="*/ 423 w 498"/>
                <a:gd name="T23" fmla="*/ 577 h 874"/>
                <a:gd name="T24" fmla="*/ 423 w 498"/>
                <a:gd name="T25" fmla="*/ 561 h 874"/>
                <a:gd name="T26" fmla="*/ 442 w 498"/>
                <a:gd name="T27" fmla="*/ 564 h 874"/>
                <a:gd name="T28" fmla="*/ 498 w 498"/>
                <a:gd name="T29" fmla="*/ 512 h 874"/>
                <a:gd name="T30" fmla="*/ 498 w 498"/>
                <a:gd name="T31" fmla="*/ 468 h 874"/>
                <a:gd name="T32" fmla="*/ 442 w 498"/>
                <a:gd name="T33" fmla="*/ 416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8" h="874">
                  <a:moveTo>
                    <a:pt x="442" y="416"/>
                  </a:moveTo>
                  <a:cubicBezTo>
                    <a:pt x="435" y="416"/>
                    <a:pt x="429" y="417"/>
                    <a:pt x="423" y="419"/>
                  </a:cubicBezTo>
                  <a:cubicBezTo>
                    <a:pt x="423" y="263"/>
                    <a:pt x="423" y="263"/>
                    <a:pt x="423" y="263"/>
                  </a:cubicBezTo>
                  <a:cubicBezTo>
                    <a:pt x="423" y="118"/>
                    <a:pt x="305" y="0"/>
                    <a:pt x="16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378"/>
                    <a:pt x="94" y="378"/>
                    <a:pt x="94" y="378"/>
                  </a:cubicBezTo>
                  <a:cubicBezTo>
                    <a:pt x="92" y="395"/>
                    <a:pt x="86" y="466"/>
                    <a:pt x="50" y="503"/>
                  </a:cubicBezTo>
                  <a:cubicBezTo>
                    <a:pt x="26" y="526"/>
                    <a:pt x="0" y="536"/>
                    <a:pt x="0" y="536"/>
                  </a:cubicBezTo>
                  <a:cubicBezTo>
                    <a:pt x="94" y="601"/>
                    <a:pt x="94" y="601"/>
                    <a:pt x="94" y="601"/>
                  </a:cubicBezTo>
                  <a:cubicBezTo>
                    <a:pt x="104" y="874"/>
                    <a:pt x="104" y="874"/>
                    <a:pt x="104" y="874"/>
                  </a:cubicBezTo>
                  <a:cubicBezTo>
                    <a:pt x="170" y="874"/>
                    <a:pt x="170" y="874"/>
                    <a:pt x="170" y="874"/>
                  </a:cubicBezTo>
                  <a:cubicBezTo>
                    <a:pt x="256" y="874"/>
                    <a:pt x="423" y="722"/>
                    <a:pt x="423" y="577"/>
                  </a:cubicBezTo>
                  <a:cubicBezTo>
                    <a:pt x="423" y="561"/>
                    <a:pt x="423" y="561"/>
                    <a:pt x="423" y="561"/>
                  </a:cubicBezTo>
                  <a:cubicBezTo>
                    <a:pt x="429" y="563"/>
                    <a:pt x="435" y="564"/>
                    <a:pt x="442" y="564"/>
                  </a:cubicBezTo>
                  <a:cubicBezTo>
                    <a:pt x="473" y="564"/>
                    <a:pt x="498" y="541"/>
                    <a:pt x="498" y="512"/>
                  </a:cubicBezTo>
                  <a:cubicBezTo>
                    <a:pt x="498" y="468"/>
                    <a:pt x="498" y="468"/>
                    <a:pt x="498" y="468"/>
                  </a:cubicBezTo>
                  <a:cubicBezTo>
                    <a:pt x="498" y="439"/>
                    <a:pt x="473" y="416"/>
                    <a:pt x="442" y="416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7453910" y="1770852"/>
              <a:ext cx="2343730" cy="815284"/>
            </a:xfrm>
            <a:custGeom>
              <a:avLst/>
              <a:gdLst>
                <a:gd name="T0" fmla="*/ 953 w 1032"/>
                <a:gd name="T1" fmla="*/ 54 h 359"/>
                <a:gd name="T2" fmla="*/ 367 w 1032"/>
                <a:gd name="T3" fmla="*/ 54 h 359"/>
                <a:gd name="T4" fmla="*/ 358 w 1032"/>
                <a:gd name="T5" fmla="*/ 55 h 359"/>
                <a:gd name="T6" fmla="*/ 163 w 1032"/>
                <a:gd name="T7" fmla="*/ 0 h 359"/>
                <a:gd name="T8" fmla="*/ 281 w 1032"/>
                <a:gd name="T9" fmla="*/ 154 h 359"/>
                <a:gd name="T10" fmla="*/ 119 w 1032"/>
                <a:gd name="T11" fmla="*/ 157 h 359"/>
                <a:gd name="T12" fmla="*/ 22 w 1032"/>
                <a:gd name="T13" fmla="*/ 88 h 359"/>
                <a:gd name="T14" fmla="*/ 366 w 1032"/>
                <a:gd name="T15" fmla="*/ 359 h 359"/>
                <a:gd name="T16" fmla="*/ 367 w 1032"/>
                <a:gd name="T17" fmla="*/ 359 h 359"/>
                <a:gd name="T18" fmla="*/ 953 w 1032"/>
                <a:gd name="T19" fmla="*/ 359 h 359"/>
                <a:gd name="T20" fmla="*/ 1032 w 1032"/>
                <a:gd name="T21" fmla="*/ 276 h 359"/>
                <a:gd name="T22" fmla="*/ 1032 w 1032"/>
                <a:gd name="T23" fmla="*/ 138 h 359"/>
                <a:gd name="T24" fmla="*/ 953 w 1032"/>
                <a:gd name="T25" fmla="*/ 5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2" h="359">
                  <a:moveTo>
                    <a:pt x="953" y="54"/>
                  </a:moveTo>
                  <a:cubicBezTo>
                    <a:pt x="367" y="54"/>
                    <a:pt x="367" y="54"/>
                    <a:pt x="367" y="54"/>
                  </a:cubicBezTo>
                  <a:cubicBezTo>
                    <a:pt x="364" y="54"/>
                    <a:pt x="361" y="55"/>
                    <a:pt x="358" y="55"/>
                  </a:cubicBezTo>
                  <a:cubicBezTo>
                    <a:pt x="313" y="55"/>
                    <a:pt x="207" y="49"/>
                    <a:pt x="163" y="0"/>
                  </a:cubicBezTo>
                  <a:cubicBezTo>
                    <a:pt x="163" y="0"/>
                    <a:pt x="170" y="141"/>
                    <a:pt x="281" y="154"/>
                  </a:cubicBezTo>
                  <a:cubicBezTo>
                    <a:pt x="281" y="154"/>
                    <a:pt x="182" y="179"/>
                    <a:pt x="119" y="157"/>
                  </a:cubicBezTo>
                  <a:cubicBezTo>
                    <a:pt x="47" y="132"/>
                    <a:pt x="22" y="88"/>
                    <a:pt x="22" y="88"/>
                  </a:cubicBezTo>
                  <a:cubicBezTo>
                    <a:pt x="22" y="88"/>
                    <a:pt x="0" y="358"/>
                    <a:pt x="366" y="359"/>
                  </a:cubicBezTo>
                  <a:cubicBezTo>
                    <a:pt x="366" y="359"/>
                    <a:pt x="367" y="359"/>
                    <a:pt x="367" y="359"/>
                  </a:cubicBezTo>
                  <a:cubicBezTo>
                    <a:pt x="953" y="359"/>
                    <a:pt x="953" y="359"/>
                    <a:pt x="953" y="359"/>
                  </a:cubicBezTo>
                  <a:cubicBezTo>
                    <a:pt x="997" y="359"/>
                    <a:pt x="1032" y="322"/>
                    <a:pt x="1032" y="276"/>
                  </a:cubicBezTo>
                  <a:cubicBezTo>
                    <a:pt x="1032" y="138"/>
                    <a:pt x="1032" y="138"/>
                    <a:pt x="1032" y="138"/>
                  </a:cubicBezTo>
                  <a:cubicBezTo>
                    <a:pt x="1032" y="92"/>
                    <a:pt x="997" y="54"/>
                    <a:pt x="953" y="5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15080394" y="3998842"/>
              <a:ext cx="1276541" cy="1388026"/>
            </a:xfrm>
            <a:custGeom>
              <a:avLst/>
              <a:gdLst>
                <a:gd name="T0" fmla="*/ 400 w 562"/>
                <a:gd name="T1" fmla="*/ 157 h 611"/>
                <a:gd name="T2" fmla="*/ 243 w 562"/>
                <a:gd name="T3" fmla="*/ 81 h 611"/>
                <a:gd name="T4" fmla="*/ 280 w 562"/>
                <a:gd name="T5" fmla="*/ 175 h 611"/>
                <a:gd name="T6" fmla="*/ 351 w 562"/>
                <a:gd name="T7" fmla="*/ 262 h 611"/>
                <a:gd name="T8" fmla="*/ 186 w 562"/>
                <a:gd name="T9" fmla="*/ 214 h 611"/>
                <a:gd name="T10" fmla="*/ 75 w 562"/>
                <a:gd name="T11" fmla="*/ 49 h 611"/>
                <a:gd name="T12" fmla="*/ 0 w 562"/>
                <a:gd name="T13" fmla="*/ 14 h 611"/>
                <a:gd name="T14" fmla="*/ 89 w 562"/>
                <a:gd name="T15" fmla="*/ 304 h 611"/>
                <a:gd name="T16" fmla="*/ 198 w 562"/>
                <a:gd name="T17" fmla="*/ 390 h 611"/>
                <a:gd name="T18" fmla="*/ 363 w 562"/>
                <a:gd name="T19" fmla="*/ 460 h 611"/>
                <a:gd name="T20" fmla="*/ 421 w 562"/>
                <a:gd name="T21" fmla="*/ 585 h 611"/>
                <a:gd name="T22" fmla="*/ 554 w 562"/>
                <a:gd name="T23" fmla="*/ 543 h 611"/>
                <a:gd name="T24" fmla="*/ 505 w 562"/>
                <a:gd name="T25" fmla="*/ 309 h 611"/>
                <a:gd name="T26" fmla="*/ 400 w 562"/>
                <a:gd name="T27" fmla="*/ 15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2" h="611">
                  <a:moveTo>
                    <a:pt x="400" y="157"/>
                  </a:moveTo>
                  <a:cubicBezTo>
                    <a:pt x="332" y="133"/>
                    <a:pt x="243" y="81"/>
                    <a:pt x="243" y="81"/>
                  </a:cubicBezTo>
                  <a:cubicBezTo>
                    <a:pt x="243" y="81"/>
                    <a:pt x="216" y="140"/>
                    <a:pt x="280" y="175"/>
                  </a:cubicBezTo>
                  <a:cubicBezTo>
                    <a:pt x="350" y="212"/>
                    <a:pt x="351" y="262"/>
                    <a:pt x="351" y="262"/>
                  </a:cubicBezTo>
                  <a:cubicBezTo>
                    <a:pt x="351" y="262"/>
                    <a:pt x="238" y="254"/>
                    <a:pt x="186" y="214"/>
                  </a:cubicBezTo>
                  <a:cubicBezTo>
                    <a:pt x="135" y="173"/>
                    <a:pt x="118" y="91"/>
                    <a:pt x="75" y="49"/>
                  </a:cubicBezTo>
                  <a:cubicBezTo>
                    <a:pt x="25" y="0"/>
                    <a:pt x="0" y="14"/>
                    <a:pt x="0" y="14"/>
                  </a:cubicBezTo>
                  <a:cubicBezTo>
                    <a:pt x="0" y="14"/>
                    <a:pt x="30" y="77"/>
                    <a:pt x="89" y="304"/>
                  </a:cubicBezTo>
                  <a:cubicBezTo>
                    <a:pt x="95" y="328"/>
                    <a:pt x="94" y="342"/>
                    <a:pt x="198" y="390"/>
                  </a:cubicBezTo>
                  <a:cubicBezTo>
                    <a:pt x="272" y="424"/>
                    <a:pt x="342" y="451"/>
                    <a:pt x="363" y="460"/>
                  </a:cubicBezTo>
                  <a:cubicBezTo>
                    <a:pt x="421" y="585"/>
                    <a:pt x="421" y="585"/>
                    <a:pt x="421" y="585"/>
                  </a:cubicBezTo>
                  <a:cubicBezTo>
                    <a:pt x="438" y="611"/>
                    <a:pt x="545" y="585"/>
                    <a:pt x="554" y="543"/>
                  </a:cubicBezTo>
                  <a:cubicBezTo>
                    <a:pt x="562" y="504"/>
                    <a:pt x="505" y="309"/>
                    <a:pt x="505" y="309"/>
                  </a:cubicBezTo>
                  <a:cubicBezTo>
                    <a:pt x="505" y="309"/>
                    <a:pt x="445" y="172"/>
                    <a:pt x="400" y="157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19536374" y="2248279"/>
              <a:ext cx="261265" cy="755712"/>
            </a:xfrm>
            <a:custGeom>
              <a:avLst/>
              <a:gdLst>
                <a:gd name="T0" fmla="*/ 115 w 115"/>
                <a:gd name="T1" fmla="*/ 282 h 333"/>
                <a:gd name="T2" fmla="*/ 58 w 115"/>
                <a:gd name="T3" fmla="*/ 333 h 333"/>
                <a:gd name="T4" fmla="*/ 58 w 115"/>
                <a:gd name="T5" fmla="*/ 333 h 333"/>
                <a:gd name="T6" fmla="*/ 0 w 115"/>
                <a:gd name="T7" fmla="*/ 282 h 333"/>
                <a:gd name="T8" fmla="*/ 0 w 115"/>
                <a:gd name="T9" fmla="*/ 52 h 333"/>
                <a:gd name="T10" fmla="*/ 58 w 115"/>
                <a:gd name="T11" fmla="*/ 0 h 333"/>
                <a:gd name="T12" fmla="*/ 58 w 115"/>
                <a:gd name="T13" fmla="*/ 0 h 333"/>
                <a:gd name="T14" fmla="*/ 115 w 115"/>
                <a:gd name="T15" fmla="*/ 52 h 333"/>
                <a:gd name="T16" fmla="*/ 115 w 115"/>
                <a:gd name="T17" fmla="*/ 282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333">
                  <a:moveTo>
                    <a:pt x="115" y="282"/>
                  </a:moveTo>
                  <a:cubicBezTo>
                    <a:pt x="115" y="311"/>
                    <a:pt x="89" y="333"/>
                    <a:pt x="58" y="333"/>
                  </a:cubicBezTo>
                  <a:cubicBezTo>
                    <a:pt x="58" y="333"/>
                    <a:pt x="58" y="333"/>
                    <a:pt x="58" y="333"/>
                  </a:cubicBezTo>
                  <a:cubicBezTo>
                    <a:pt x="26" y="333"/>
                    <a:pt x="0" y="311"/>
                    <a:pt x="0" y="28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6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89" y="0"/>
                    <a:pt x="115" y="23"/>
                    <a:pt x="115" y="52"/>
                  </a:cubicBezTo>
                  <a:lnTo>
                    <a:pt x="115" y="282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8"/>
            <p:cNvSpPr>
              <a:spLocks noChangeArrowheads="1"/>
            </p:cNvSpPr>
            <p:nvPr/>
          </p:nvSpPr>
          <p:spPr bwMode="auto">
            <a:xfrm>
              <a:off x="19178091" y="2888251"/>
              <a:ext cx="158291" cy="159142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9"/>
            <p:cNvSpPr>
              <a:spLocks noChangeArrowheads="1"/>
            </p:cNvSpPr>
            <p:nvPr/>
          </p:nvSpPr>
          <p:spPr bwMode="auto">
            <a:xfrm>
              <a:off x="18276002" y="2888251"/>
              <a:ext cx="159142" cy="159142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17894742" y="5566435"/>
              <a:ext cx="631462" cy="133611"/>
            </a:xfrm>
            <a:custGeom>
              <a:avLst/>
              <a:gdLst>
                <a:gd name="T0" fmla="*/ 278 w 278"/>
                <a:gd name="T1" fmla="*/ 29 h 59"/>
                <a:gd name="T2" fmla="*/ 249 w 278"/>
                <a:gd name="T3" fmla="*/ 59 h 59"/>
                <a:gd name="T4" fmla="*/ 30 w 278"/>
                <a:gd name="T5" fmla="*/ 59 h 59"/>
                <a:gd name="T6" fmla="*/ 0 w 278"/>
                <a:gd name="T7" fmla="*/ 29 h 59"/>
                <a:gd name="T8" fmla="*/ 0 w 278"/>
                <a:gd name="T9" fmla="*/ 29 h 59"/>
                <a:gd name="T10" fmla="*/ 30 w 278"/>
                <a:gd name="T11" fmla="*/ 0 h 59"/>
                <a:gd name="T12" fmla="*/ 249 w 278"/>
                <a:gd name="T13" fmla="*/ 0 h 59"/>
                <a:gd name="T14" fmla="*/ 278 w 278"/>
                <a:gd name="T15" fmla="*/ 2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8" h="59">
                  <a:moveTo>
                    <a:pt x="278" y="29"/>
                  </a:moveTo>
                  <a:cubicBezTo>
                    <a:pt x="278" y="46"/>
                    <a:pt x="265" y="59"/>
                    <a:pt x="249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13" y="59"/>
                    <a:pt x="0" y="4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65" y="0"/>
                    <a:pt x="278" y="13"/>
                    <a:pt x="278" y="29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17882827" y="6477034"/>
              <a:ext cx="2180333" cy="1451853"/>
            </a:xfrm>
            <a:custGeom>
              <a:avLst/>
              <a:gdLst>
                <a:gd name="T0" fmla="*/ 936 w 960"/>
                <a:gd name="T1" fmla="*/ 583 h 639"/>
                <a:gd name="T2" fmla="*/ 817 w 960"/>
                <a:gd name="T3" fmla="*/ 615 h 639"/>
                <a:gd name="T4" fmla="*/ 56 w 960"/>
                <a:gd name="T5" fmla="*/ 176 h 639"/>
                <a:gd name="T6" fmla="*/ 24 w 960"/>
                <a:gd name="T7" fmla="*/ 57 h 639"/>
                <a:gd name="T8" fmla="*/ 24 w 960"/>
                <a:gd name="T9" fmla="*/ 57 h 639"/>
                <a:gd name="T10" fmla="*/ 143 w 960"/>
                <a:gd name="T11" fmla="*/ 25 h 639"/>
                <a:gd name="T12" fmla="*/ 904 w 960"/>
                <a:gd name="T13" fmla="*/ 464 h 639"/>
                <a:gd name="T14" fmla="*/ 936 w 960"/>
                <a:gd name="T15" fmla="*/ 583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0" h="639">
                  <a:moveTo>
                    <a:pt x="936" y="583"/>
                  </a:moveTo>
                  <a:cubicBezTo>
                    <a:pt x="912" y="625"/>
                    <a:pt x="859" y="639"/>
                    <a:pt x="817" y="615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14" y="152"/>
                    <a:pt x="0" y="98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48" y="15"/>
                    <a:pt x="101" y="0"/>
                    <a:pt x="143" y="25"/>
                  </a:cubicBezTo>
                  <a:cubicBezTo>
                    <a:pt x="904" y="464"/>
                    <a:pt x="904" y="464"/>
                    <a:pt x="904" y="464"/>
                  </a:cubicBezTo>
                  <a:cubicBezTo>
                    <a:pt x="946" y="488"/>
                    <a:pt x="960" y="541"/>
                    <a:pt x="936" y="583"/>
                  </a:cubicBez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19007035" y="10796850"/>
              <a:ext cx="981235" cy="363389"/>
            </a:xfrm>
            <a:custGeom>
              <a:avLst/>
              <a:gdLst>
                <a:gd name="T0" fmla="*/ 142 w 432"/>
                <a:gd name="T1" fmla="*/ 0 h 160"/>
                <a:gd name="T2" fmla="*/ 268 w 432"/>
                <a:gd name="T3" fmla="*/ 51 h 160"/>
                <a:gd name="T4" fmla="*/ 432 w 432"/>
                <a:gd name="T5" fmla="*/ 160 h 160"/>
                <a:gd name="T6" fmla="*/ 4 w 432"/>
                <a:gd name="T7" fmla="*/ 141 h 160"/>
                <a:gd name="T8" fmla="*/ 0 w 432"/>
                <a:gd name="T9" fmla="*/ 0 h 160"/>
                <a:gd name="T10" fmla="*/ 142 w 432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160">
                  <a:moveTo>
                    <a:pt x="142" y="0"/>
                  </a:moveTo>
                  <a:cubicBezTo>
                    <a:pt x="142" y="0"/>
                    <a:pt x="206" y="13"/>
                    <a:pt x="268" y="51"/>
                  </a:cubicBezTo>
                  <a:cubicBezTo>
                    <a:pt x="353" y="103"/>
                    <a:pt x="432" y="160"/>
                    <a:pt x="432" y="160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18998524" y="7764639"/>
              <a:ext cx="497000" cy="3078167"/>
            </a:xfrm>
            <a:custGeom>
              <a:avLst/>
              <a:gdLst>
                <a:gd name="T0" fmla="*/ 0 w 584"/>
                <a:gd name="T1" fmla="*/ 3611 h 3617"/>
                <a:gd name="T2" fmla="*/ 584 w 584"/>
                <a:gd name="T3" fmla="*/ 3617 h 3617"/>
                <a:gd name="T4" fmla="*/ 584 w 584"/>
                <a:gd name="T5" fmla="*/ 0 h 3617"/>
                <a:gd name="T6" fmla="*/ 0 w 584"/>
                <a:gd name="T7" fmla="*/ 102 h 3617"/>
                <a:gd name="T8" fmla="*/ 0 w 584"/>
                <a:gd name="T9" fmla="*/ 3611 h 3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3617">
                  <a:moveTo>
                    <a:pt x="0" y="3611"/>
                  </a:moveTo>
                  <a:lnTo>
                    <a:pt x="584" y="3617"/>
                  </a:lnTo>
                  <a:lnTo>
                    <a:pt x="584" y="0"/>
                  </a:lnTo>
                  <a:lnTo>
                    <a:pt x="0" y="102"/>
                  </a:lnTo>
                  <a:lnTo>
                    <a:pt x="0" y="361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18534714" y="6592774"/>
              <a:ext cx="936130" cy="858687"/>
            </a:xfrm>
            <a:custGeom>
              <a:avLst/>
              <a:gdLst>
                <a:gd name="T0" fmla="*/ 166 w 412"/>
                <a:gd name="T1" fmla="*/ 372 h 378"/>
                <a:gd name="T2" fmla="*/ 49 w 412"/>
                <a:gd name="T3" fmla="*/ 314 h 378"/>
                <a:gd name="T4" fmla="*/ 72 w 412"/>
                <a:gd name="T5" fmla="*/ 225 h 378"/>
                <a:gd name="T6" fmla="*/ 82 w 412"/>
                <a:gd name="T7" fmla="*/ 203 h 378"/>
                <a:gd name="T8" fmla="*/ 9 w 412"/>
                <a:gd name="T9" fmla="*/ 258 h 378"/>
                <a:gd name="T10" fmla="*/ 20 w 412"/>
                <a:gd name="T11" fmla="*/ 210 h 378"/>
                <a:gd name="T12" fmla="*/ 110 w 412"/>
                <a:gd name="T13" fmla="*/ 104 h 378"/>
                <a:gd name="T14" fmla="*/ 185 w 412"/>
                <a:gd name="T15" fmla="*/ 95 h 378"/>
                <a:gd name="T16" fmla="*/ 220 w 412"/>
                <a:gd name="T17" fmla="*/ 99 h 378"/>
                <a:gd name="T18" fmla="*/ 284 w 412"/>
                <a:gd name="T19" fmla="*/ 14 h 378"/>
                <a:gd name="T20" fmla="*/ 362 w 412"/>
                <a:gd name="T21" fmla="*/ 33 h 378"/>
                <a:gd name="T22" fmla="*/ 402 w 412"/>
                <a:gd name="T23" fmla="*/ 103 h 378"/>
                <a:gd name="T24" fmla="*/ 336 w 412"/>
                <a:gd name="T25" fmla="*/ 190 h 378"/>
                <a:gd name="T26" fmla="*/ 332 w 412"/>
                <a:gd name="T27" fmla="*/ 262 h 378"/>
                <a:gd name="T28" fmla="*/ 251 w 412"/>
                <a:gd name="T29" fmla="*/ 354 h 378"/>
                <a:gd name="T30" fmla="*/ 166 w 412"/>
                <a:gd name="T31" fmla="*/ 37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2" h="378">
                  <a:moveTo>
                    <a:pt x="166" y="372"/>
                  </a:moveTo>
                  <a:cubicBezTo>
                    <a:pt x="146" y="370"/>
                    <a:pt x="77" y="338"/>
                    <a:pt x="49" y="314"/>
                  </a:cubicBezTo>
                  <a:cubicBezTo>
                    <a:pt x="30" y="297"/>
                    <a:pt x="56" y="262"/>
                    <a:pt x="72" y="225"/>
                  </a:cubicBezTo>
                  <a:cubicBezTo>
                    <a:pt x="74" y="220"/>
                    <a:pt x="82" y="203"/>
                    <a:pt x="82" y="203"/>
                  </a:cubicBezTo>
                  <a:cubicBezTo>
                    <a:pt x="74" y="201"/>
                    <a:pt x="50" y="278"/>
                    <a:pt x="9" y="258"/>
                  </a:cubicBezTo>
                  <a:cubicBezTo>
                    <a:pt x="0" y="253"/>
                    <a:pt x="0" y="248"/>
                    <a:pt x="20" y="210"/>
                  </a:cubicBezTo>
                  <a:cubicBezTo>
                    <a:pt x="47" y="159"/>
                    <a:pt x="91" y="114"/>
                    <a:pt x="110" y="104"/>
                  </a:cubicBezTo>
                  <a:cubicBezTo>
                    <a:pt x="138" y="90"/>
                    <a:pt x="157" y="96"/>
                    <a:pt x="185" y="95"/>
                  </a:cubicBezTo>
                  <a:cubicBezTo>
                    <a:pt x="192" y="94"/>
                    <a:pt x="216" y="98"/>
                    <a:pt x="220" y="99"/>
                  </a:cubicBezTo>
                  <a:cubicBezTo>
                    <a:pt x="284" y="14"/>
                    <a:pt x="284" y="14"/>
                    <a:pt x="284" y="14"/>
                  </a:cubicBezTo>
                  <a:cubicBezTo>
                    <a:pt x="295" y="0"/>
                    <a:pt x="330" y="8"/>
                    <a:pt x="362" y="33"/>
                  </a:cubicBezTo>
                  <a:cubicBezTo>
                    <a:pt x="395" y="57"/>
                    <a:pt x="412" y="89"/>
                    <a:pt x="402" y="103"/>
                  </a:cubicBezTo>
                  <a:cubicBezTo>
                    <a:pt x="336" y="190"/>
                    <a:pt x="336" y="190"/>
                    <a:pt x="336" y="190"/>
                  </a:cubicBezTo>
                  <a:cubicBezTo>
                    <a:pt x="349" y="212"/>
                    <a:pt x="354" y="223"/>
                    <a:pt x="332" y="262"/>
                  </a:cubicBezTo>
                  <a:cubicBezTo>
                    <a:pt x="251" y="354"/>
                    <a:pt x="251" y="354"/>
                    <a:pt x="251" y="354"/>
                  </a:cubicBezTo>
                  <a:cubicBezTo>
                    <a:pt x="216" y="378"/>
                    <a:pt x="215" y="378"/>
                    <a:pt x="166" y="372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19052990" y="4321382"/>
              <a:ext cx="1219522" cy="2610101"/>
            </a:xfrm>
            <a:custGeom>
              <a:avLst/>
              <a:gdLst>
                <a:gd name="T0" fmla="*/ 0 w 537"/>
                <a:gd name="T1" fmla="*/ 1004 h 1149"/>
                <a:gd name="T2" fmla="*/ 210 w 537"/>
                <a:gd name="T3" fmla="*/ 1149 h 1149"/>
                <a:gd name="T4" fmla="*/ 515 w 537"/>
                <a:gd name="T5" fmla="*/ 617 h 1149"/>
                <a:gd name="T6" fmla="*/ 537 w 537"/>
                <a:gd name="T7" fmla="*/ 106 h 1149"/>
                <a:gd name="T8" fmla="*/ 431 w 537"/>
                <a:gd name="T9" fmla="*/ 0 h 1149"/>
                <a:gd name="T10" fmla="*/ 396 w 537"/>
                <a:gd name="T11" fmla="*/ 0 h 1149"/>
                <a:gd name="T12" fmla="*/ 290 w 537"/>
                <a:gd name="T13" fmla="*/ 106 h 1149"/>
                <a:gd name="T14" fmla="*/ 274 w 537"/>
                <a:gd name="T15" fmla="*/ 568 h 1149"/>
                <a:gd name="T16" fmla="*/ 0 w 537"/>
                <a:gd name="T17" fmla="*/ 100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7" h="1149">
                  <a:moveTo>
                    <a:pt x="0" y="1004"/>
                  </a:moveTo>
                  <a:cubicBezTo>
                    <a:pt x="0" y="1004"/>
                    <a:pt x="85" y="1072"/>
                    <a:pt x="210" y="1149"/>
                  </a:cubicBezTo>
                  <a:cubicBezTo>
                    <a:pt x="210" y="1149"/>
                    <a:pt x="475" y="882"/>
                    <a:pt x="515" y="617"/>
                  </a:cubicBezTo>
                  <a:cubicBezTo>
                    <a:pt x="535" y="488"/>
                    <a:pt x="537" y="106"/>
                    <a:pt x="537" y="106"/>
                  </a:cubicBezTo>
                  <a:cubicBezTo>
                    <a:pt x="537" y="47"/>
                    <a:pt x="490" y="0"/>
                    <a:pt x="431" y="0"/>
                  </a:cubicBezTo>
                  <a:cubicBezTo>
                    <a:pt x="396" y="0"/>
                    <a:pt x="396" y="0"/>
                    <a:pt x="396" y="0"/>
                  </a:cubicBezTo>
                  <a:cubicBezTo>
                    <a:pt x="338" y="0"/>
                    <a:pt x="290" y="47"/>
                    <a:pt x="290" y="106"/>
                  </a:cubicBezTo>
                  <a:cubicBezTo>
                    <a:pt x="290" y="106"/>
                    <a:pt x="312" y="458"/>
                    <a:pt x="274" y="568"/>
                  </a:cubicBezTo>
                  <a:cubicBezTo>
                    <a:pt x="177" y="850"/>
                    <a:pt x="0" y="1004"/>
                    <a:pt x="0" y="1004"/>
                  </a:cubicBezTo>
                  <a:close/>
                </a:path>
              </a:pathLst>
            </a:custGeom>
            <a:solidFill>
              <a:srgbClr val="01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15807171" y="4321382"/>
              <a:ext cx="2227990" cy="2585422"/>
            </a:xfrm>
            <a:custGeom>
              <a:avLst/>
              <a:gdLst>
                <a:gd name="T0" fmla="*/ 981 w 981"/>
                <a:gd name="T1" fmla="*/ 100 h 1138"/>
                <a:gd name="T2" fmla="*/ 881 w 981"/>
                <a:gd name="T3" fmla="*/ 0 h 1138"/>
                <a:gd name="T4" fmla="*/ 818 w 981"/>
                <a:gd name="T5" fmla="*/ 0 h 1138"/>
                <a:gd name="T6" fmla="*/ 719 w 981"/>
                <a:gd name="T7" fmla="*/ 100 h 1138"/>
                <a:gd name="T8" fmla="*/ 719 w 981"/>
                <a:gd name="T9" fmla="*/ 223 h 1138"/>
                <a:gd name="T10" fmla="*/ 720 w 981"/>
                <a:gd name="T11" fmla="*/ 240 h 1138"/>
                <a:gd name="T12" fmla="*/ 579 w 981"/>
                <a:gd name="T13" fmla="*/ 577 h 1138"/>
                <a:gd name="T14" fmla="*/ 242 w 981"/>
                <a:gd name="T15" fmla="*/ 350 h 1138"/>
                <a:gd name="T16" fmla="*/ 0 w 981"/>
                <a:gd name="T17" fmla="*/ 397 h 1138"/>
                <a:gd name="T18" fmla="*/ 774 w 981"/>
                <a:gd name="T19" fmla="*/ 798 h 1138"/>
                <a:gd name="T20" fmla="*/ 954 w 981"/>
                <a:gd name="T21" fmla="*/ 291 h 1138"/>
                <a:gd name="T22" fmla="*/ 981 w 981"/>
                <a:gd name="T23" fmla="*/ 223 h 1138"/>
                <a:gd name="T24" fmla="*/ 981 w 981"/>
                <a:gd name="T25" fmla="*/ 10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1" h="1138">
                  <a:moveTo>
                    <a:pt x="981" y="100"/>
                  </a:moveTo>
                  <a:cubicBezTo>
                    <a:pt x="981" y="44"/>
                    <a:pt x="936" y="0"/>
                    <a:pt x="881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763" y="0"/>
                    <a:pt x="719" y="44"/>
                    <a:pt x="719" y="100"/>
                  </a:cubicBezTo>
                  <a:cubicBezTo>
                    <a:pt x="719" y="223"/>
                    <a:pt x="719" y="223"/>
                    <a:pt x="719" y="223"/>
                  </a:cubicBezTo>
                  <a:cubicBezTo>
                    <a:pt x="719" y="229"/>
                    <a:pt x="719" y="234"/>
                    <a:pt x="720" y="240"/>
                  </a:cubicBezTo>
                  <a:cubicBezTo>
                    <a:pt x="716" y="323"/>
                    <a:pt x="719" y="503"/>
                    <a:pt x="579" y="577"/>
                  </a:cubicBezTo>
                  <a:cubicBezTo>
                    <a:pt x="339" y="705"/>
                    <a:pt x="242" y="350"/>
                    <a:pt x="242" y="350"/>
                  </a:cubicBezTo>
                  <a:cubicBezTo>
                    <a:pt x="0" y="397"/>
                    <a:pt x="0" y="397"/>
                    <a:pt x="0" y="397"/>
                  </a:cubicBezTo>
                  <a:cubicBezTo>
                    <a:pt x="0" y="397"/>
                    <a:pt x="219" y="1138"/>
                    <a:pt x="774" y="798"/>
                  </a:cubicBezTo>
                  <a:cubicBezTo>
                    <a:pt x="942" y="695"/>
                    <a:pt x="937" y="428"/>
                    <a:pt x="954" y="291"/>
                  </a:cubicBezTo>
                  <a:cubicBezTo>
                    <a:pt x="971" y="274"/>
                    <a:pt x="981" y="250"/>
                    <a:pt x="981" y="223"/>
                  </a:cubicBezTo>
                  <a:lnTo>
                    <a:pt x="981" y="100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13722154" y="3556308"/>
              <a:ext cx="2034807" cy="1267180"/>
            </a:xfrm>
            <a:custGeom>
              <a:avLst/>
              <a:gdLst>
                <a:gd name="T0" fmla="*/ 2391 w 2391"/>
                <a:gd name="T1" fmla="*/ 1196 h 1489"/>
                <a:gd name="T2" fmla="*/ 841 w 2391"/>
                <a:gd name="T3" fmla="*/ 1489 h 1489"/>
                <a:gd name="T4" fmla="*/ 0 w 2391"/>
                <a:gd name="T5" fmla="*/ 104 h 1489"/>
                <a:gd name="T6" fmla="*/ 1433 w 2391"/>
                <a:gd name="T7" fmla="*/ 0 h 1489"/>
                <a:gd name="T8" fmla="*/ 2391 w 2391"/>
                <a:gd name="T9" fmla="*/ 1196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1" h="1489">
                  <a:moveTo>
                    <a:pt x="2391" y="1196"/>
                  </a:moveTo>
                  <a:lnTo>
                    <a:pt x="841" y="1489"/>
                  </a:lnTo>
                  <a:lnTo>
                    <a:pt x="0" y="104"/>
                  </a:lnTo>
                  <a:lnTo>
                    <a:pt x="1433" y="0"/>
                  </a:lnTo>
                  <a:lnTo>
                    <a:pt x="2391" y="1196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13858318" y="3495034"/>
              <a:ext cx="1828007" cy="1194843"/>
            </a:xfrm>
            <a:custGeom>
              <a:avLst/>
              <a:gdLst>
                <a:gd name="T0" fmla="*/ 2092 w 2148"/>
                <a:gd name="T1" fmla="*/ 974 h 1404"/>
                <a:gd name="T2" fmla="*/ 2007 w 2148"/>
                <a:gd name="T3" fmla="*/ 953 h 1404"/>
                <a:gd name="T4" fmla="*/ 1366 w 2148"/>
                <a:gd name="T5" fmla="*/ 133 h 1404"/>
                <a:gd name="T6" fmla="*/ 344 w 2148"/>
                <a:gd name="T7" fmla="*/ 283 h 1404"/>
                <a:gd name="T8" fmla="*/ 344 w 2148"/>
                <a:gd name="T9" fmla="*/ 0 h 1404"/>
                <a:gd name="T10" fmla="*/ 0 w 2148"/>
                <a:gd name="T11" fmla="*/ 0 h 1404"/>
                <a:gd name="T12" fmla="*/ 0 w 2148"/>
                <a:gd name="T13" fmla="*/ 229 h 1404"/>
                <a:gd name="T14" fmla="*/ 801 w 2148"/>
                <a:gd name="T15" fmla="*/ 1404 h 1404"/>
                <a:gd name="T16" fmla="*/ 2148 w 2148"/>
                <a:gd name="T17" fmla="*/ 1134 h 1404"/>
                <a:gd name="T18" fmla="*/ 2092 w 2148"/>
                <a:gd name="T19" fmla="*/ 97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8" h="1404">
                  <a:moveTo>
                    <a:pt x="2092" y="974"/>
                  </a:moveTo>
                  <a:lnTo>
                    <a:pt x="2007" y="953"/>
                  </a:lnTo>
                  <a:lnTo>
                    <a:pt x="1366" y="133"/>
                  </a:lnTo>
                  <a:lnTo>
                    <a:pt x="344" y="283"/>
                  </a:lnTo>
                  <a:lnTo>
                    <a:pt x="344" y="0"/>
                  </a:lnTo>
                  <a:lnTo>
                    <a:pt x="0" y="0"/>
                  </a:lnTo>
                  <a:lnTo>
                    <a:pt x="0" y="229"/>
                  </a:lnTo>
                  <a:lnTo>
                    <a:pt x="801" y="1404"/>
                  </a:lnTo>
                  <a:lnTo>
                    <a:pt x="2148" y="1134"/>
                  </a:lnTo>
                  <a:lnTo>
                    <a:pt x="2092" y="97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13858318" y="3442270"/>
              <a:ext cx="1780350" cy="1017829"/>
            </a:xfrm>
            <a:custGeom>
              <a:avLst/>
              <a:gdLst>
                <a:gd name="T0" fmla="*/ 2092 w 2092"/>
                <a:gd name="T1" fmla="*/ 1036 h 1196"/>
                <a:gd name="T2" fmla="*/ 867 w 2092"/>
                <a:gd name="T3" fmla="*/ 1196 h 1196"/>
                <a:gd name="T4" fmla="*/ 0 w 2092"/>
                <a:gd name="T5" fmla="*/ 62 h 1196"/>
                <a:gd name="T6" fmla="*/ 1201 w 2092"/>
                <a:gd name="T7" fmla="*/ 0 h 1196"/>
                <a:gd name="T8" fmla="*/ 2092 w 2092"/>
                <a:gd name="T9" fmla="*/ 1036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2" h="1196">
                  <a:moveTo>
                    <a:pt x="2092" y="1036"/>
                  </a:moveTo>
                  <a:lnTo>
                    <a:pt x="867" y="1196"/>
                  </a:lnTo>
                  <a:lnTo>
                    <a:pt x="0" y="62"/>
                  </a:lnTo>
                  <a:lnTo>
                    <a:pt x="1201" y="0"/>
                  </a:lnTo>
                  <a:lnTo>
                    <a:pt x="2092" y="1036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14085543" y="3538436"/>
              <a:ext cx="811029" cy="106378"/>
            </a:xfrm>
            <a:custGeom>
              <a:avLst/>
              <a:gdLst>
                <a:gd name="T0" fmla="*/ 953 w 953"/>
                <a:gd name="T1" fmla="*/ 53 h 125"/>
                <a:gd name="T2" fmla="*/ 24 w 953"/>
                <a:gd name="T3" fmla="*/ 125 h 125"/>
                <a:gd name="T4" fmla="*/ 0 w 953"/>
                <a:gd name="T5" fmla="*/ 72 h 125"/>
                <a:gd name="T6" fmla="*/ 929 w 953"/>
                <a:gd name="T7" fmla="*/ 0 h 125"/>
                <a:gd name="T8" fmla="*/ 953 w 953"/>
                <a:gd name="T9" fmla="*/ 5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25">
                  <a:moveTo>
                    <a:pt x="953" y="53"/>
                  </a:moveTo>
                  <a:lnTo>
                    <a:pt x="24" y="125"/>
                  </a:lnTo>
                  <a:lnTo>
                    <a:pt x="0" y="72"/>
                  </a:lnTo>
                  <a:lnTo>
                    <a:pt x="929" y="0"/>
                  </a:lnTo>
                  <a:lnTo>
                    <a:pt x="953" y="53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14137455" y="3624390"/>
              <a:ext cx="665504" cy="81699"/>
            </a:xfrm>
            <a:custGeom>
              <a:avLst/>
              <a:gdLst>
                <a:gd name="T0" fmla="*/ 782 w 782"/>
                <a:gd name="T1" fmla="*/ 24 h 96"/>
                <a:gd name="T2" fmla="*/ 11 w 782"/>
                <a:gd name="T3" fmla="*/ 96 h 96"/>
                <a:gd name="T4" fmla="*/ 0 w 782"/>
                <a:gd name="T5" fmla="*/ 69 h 96"/>
                <a:gd name="T6" fmla="*/ 769 w 782"/>
                <a:gd name="T7" fmla="*/ 0 h 96"/>
                <a:gd name="T8" fmla="*/ 782 w 782"/>
                <a:gd name="T9" fmla="*/ 2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96">
                  <a:moveTo>
                    <a:pt x="782" y="24"/>
                  </a:moveTo>
                  <a:lnTo>
                    <a:pt x="11" y="96"/>
                  </a:lnTo>
                  <a:lnTo>
                    <a:pt x="0" y="69"/>
                  </a:lnTo>
                  <a:lnTo>
                    <a:pt x="769" y="0"/>
                  </a:lnTo>
                  <a:lnTo>
                    <a:pt x="782" y="2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14164688" y="3667792"/>
              <a:ext cx="824646" cy="165950"/>
            </a:xfrm>
            <a:custGeom>
              <a:avLst/>
              <a:gdLst>
                <a:gd name="T0" fmla="*/ 969 w 969"/>
                <a:gd name="T1" fmla="*/ 104 h 195"/>
                <a:gd name="T2" fmla="*/ 48 w 969"/>
                <a:gd name="T3" fmla="*/ 195 h 195"/>
                <a:gd name="T4" fmla="*/ 0 w 969"/>
                <a:gd name="T5" fmla="*/ 88 h 195"/>
                <a:gd name="T6" fmla="*/ 918 w 969"/>
                <a:gd name="T7" fmla="*/ 0 h 195"/>
                <a:gd name="T8" fmla="*/ 969 w 969"/>
                <a:gd name="T9" fmla="*/ 10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9" h="195">
                  <a:moveTo>
                    <a:pt x="969" y="104"/>
                  </a:moveTo>
                  <a:lnTo>
                    <a:pt x="48" y="195"/>
                  </a:lnTo>
                  <a:lnTo>
                    <a:pt x="0" y="88"/>
                  </a:lnTo>
                  <a:lnTo>
                    <a:pt x="918" y="0"/>
                  </a:lnTo>
                  <a:lnTo>
                    <a:pt x="969" y="10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14115328" y="3542691"/>
              <a:ext cx="578699" cy="85954"/>
            </a:xfrm>
            <a:custGeom>
              <a:avLst/>
              <a:gdLst>
                <a:gd name="T0" fmla="*/ 680 w 680"/>
                <a:gd name="T1" fmla="*/ 37 h 101"/>
                <a:gd name="T2" fmla="*/ 16 w 680"/>
                <a:gd name="T3" fmla="*/ 101 h 101"/>
                <a:gd name="T4" fmla="*/ 0 w 680"/>
                <a:gd name="T5" fmla="*/ 64 h 101"/>
                <a:gd name="T6" fmla="*/ 661 w 680"/>
                <a:gd name="T7" fmla="*/ 0 h 101"/>
                <a:gd name="T8" fmla="*/ 680 w 680"/>
                <a:gd name="T9" fmla="*/ 3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101">
                  <a:moveTo>
                    <a:pt x="680" y="37"/>
                  </a:moveTo>
                  <a:lnTo>
                    <a:pt x="16" y="101"/>
                  </a:lnTo>
                  <a:lnTo>
                    <a:pt x="0" y="64"/>
                  </a:lnTo>
                  <a:lnTo>
                    <a:pt x="661" y="0"/>
                  </a:lnTo>
                  <a:lnTo>
                    <a:pt x="680" y="37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14357871" y="3833743"/>
              <a:ext cx="811029" cy="106378"/>
            </a:xfrm>
            <a:custGeom>
              <a:avLst/>
              <a:gdLst>
                <a:gd name="T0" fmla="*/ 953 w 953"/>
                <a:gd name="T1" fmla="*/ 53 h 125"/>
                <a:gd name="T2" fmla="*/ 27 w 953"/>
                <a:gd name="T3" fmla="*/ 125 h 125"/>
                <a:gd name="T4" fmla="*/ 0 w 953"/>
                <a:gd name="T5" fmla="*/ 72 h 125"/>
                <a:gd name="T6" fmla="*/ 929 w 953"/>
                <a:gd name="T7" fmla="*/ 0 h 125"/>
                <a:gd name="T8" fmla="*/ 953 w 953"/>
                <a:gd name="T9" fmla="*/ 5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3" h="125">
                  <a:moveTo>
                    <a:pt x="953" y="53"/>
                  </a:moveTo>
                  <a:lnTo>
                    <a:pt x="27" y="125"/>
                  </a:lnTo>
                  <a:lnTo>
                    <a:pt x="0" y="72"/>
                  </a:lnTo>
                  <a:lnTo>
                    <a:pt x="929" y="0"/>
                  </a:lnTo>
                  <a:lnTo>
                    <a:pt x="953" y="53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14412337" y="3919697"/>
              <a:ext cx="662950" cy="81699"/>
            </a:xfrm>
            <a:custGeom>
              <a:avLst/>
              <a:gdLst>
                <a:gd name="T0" fmla="*/ 779 w 779"/>
                <a:gd name="T1" fmla="*/ 24 h 96"/>
                <a:gd name="T2" fmla="*/ 11 w 779"/>
                <a:gd name="T3" fmla="*/ 96 h 96"/>
                <a:gd name="T4" fmla="*/ 0 w 779"/>
                <a:gd name="T5" fmla="*/ 72 h 96"/>
                <a:gd name="T6" fmla="*/ 769 w 779"/>
                <a:gd name="T7" fmla="*/ 0 h 96"/>
                <a:gd name="T8" fmla="*/ 779 w 779"/>
                <a:gd name="T9" fmla="*/ 2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9" h="96">
                  <a:moveTo>
                    <a:pt x="779" y="24"/>
                  </a:moveTo>
                  <a:lnTo>
                    <a:pt x="11" y="96"/>
                  </a:lnTo>
                  <a:lnTo>
                    <a:pt x="0" y="72"/>
                  </a:lnTo>
                  <a:lnTo>
                    <a:pt x="769" y="0"/>
                  </a:lnTo>
                  <a:lnTo>
                    <a:pt x="779" y="24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14437868" y="3963099"/>
              <a:ext cx="823795" cy="165099"/>
            </a:xfrm>
            <a:custGeom>
              <a:avLst/>
              <a:gdLst>
                <a:gd name="T0" fmla="*/ 968 w 968"/>
                <a:gd name="T1" fmla="*/ 106 h 194"/>
                <a:gd name="T2" fmla="*/ 50 w 968"/>
                <a:gd name="T3" fmla="*/ 194 h 194"/>
                <a:gd name="T4" fmla="*/ 0 w 968"/>
                <a:gd name="T5" fmla="*/ 88 h 194"/>
                <a:gd name="T6" fmla="*/ 920 w 968"/>
                <a:gd name="T7" fmla="*/ 0 h 194"/>
                <a:gd name="T8" fmla="*/ 968 w 968"/>
                <a:gd name="T9" fmla="*/ 10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94">
                  <a:moveTo>
                    <a:pt x="968" y="106"/>
                  </a:moveTo>
                  <a:lnTo>
                    <a:pt x="50" y="194"/>
                  </a:lnTo>
                  <a:lnTo>
                    <a:pt x="0" y="88"/>
                  </a:lnTo>
                  <a:lnTo>
                    <a:pt x="920" y="0"/>
                  </a:lnTo>
                  <a:lnTo>
                    <a:pt x="968" y="106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4499142" y="4114582"/>
              <a:ext cx="578699" cy="86805"/>
            </a:xfrm>
            <a:custGeom>
              <a:avLst/>
              <a:gdLst>
                <a:gd name="T0" fmla="*/ 680 w 680"/>
                <a:gd name="T1" fmla="*/ 38 h 102"/>
                <a:gd name="T2" fmla="*/ 18 w 680"/>
                <a:gd name="T3" fmla="*/ 102 h 102"/>
                <a:gd name="T4" fmla="*/ 0 w 680"/>
                <a:gd name="T5" fmla="*/ 65 h 102"/>
                <a:gd name="T6" fmla="*/ 664 w 680"/>
                <a:gd name="T7" fmla="*/ 0 h 102"/>
                <a:gd name="T8" fmla="*/ 680 w 680"/>
                <a:gd name="T9" fmla="*/ 3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102">
                  <a:moveTo>
                    <a:pt x="680" y="38"/>
                  </a:moveTo>
                  <a:lnTo>
                    <a:pt x="18" y="102"/>
                  </a:lnTo>
                  <a:lnTo>
                    <a:pt x="0" y="65"/>
                  </a:lnTo>
                  <a:lnTo>
                    <a:pt x="664" y="0"/>
                  </a:lnTo>
                  <a:lnTo>
                    <a:pt x="680" y="38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664107" y="5022701"/>
            <a:ext cx="816469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CASE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STUDY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1664107" y="7935125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986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1163840" y="1818462"/>
            <a:ext cx="12799018" cy="10511190"/>
            <a:chOff x="7927975" y="3314700"/>
            <a:chExt cx="8561388" cy="7031038"/>
          </a:xfrm>
        </p:grpSpPr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927975" y="3314700"/>
              <a:ext cx="7854950" cy="4773613"/>
            </a:xfrm>
            <a:custGeom>
              <a:avLst/>
              <a:gdLst>
                <a:gd name="T0" fmla="*/ 4080 w 4080"/>
                <a:gd name="T1" fmla="*/ 2409 h 2480"/>
                <a:gd name="T2" fmla="*/ 4011 w 4080"/>
                <a:gd name="T3" fmla="*/ 2480 h 2480"/>
                <a:gd name="T4" fmla="*/ 70 w 4080"/>
                <a:gd name="T5" fmla="*/ 2480 h 2480"/>
                <a:gd name="T6" fmla="*/ 0 w 4080"/>
                <a:gd name="T7" fmla="*/ 2409 h 2480"/>
                <a:gd name="T8" fmla="*/ 0 w 4080"/>
                <a:gd name="T9" fmla="*/ 72 h 2480"/>
                <a:gd name="T10" fmla="*/ 70 w 4080"/>
                <a:gd name="T11" fmla="*/ 0 h 2480"/>
                <a:gd name="T12" fmla="*/ 4011 w 4080"/>
                <a:gd name="T13" fmla="*/ 0 h 2480"/>
                <a:gd name="T14" fmla="*/ 4080 w 4080"/>
                <a:gd name="T15" fmla="*/ 72 h 2480"/>
                <a:gd name="T16" fmla="*/ 4080 w 4080"/>
                <a:gd name="T17" fmla="*/ 2409 h 2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0" h="2480">
                  <a:moveTo>
                    <a:pt x="4080" y="2409"/>
                  </a:moveTo>
                  <a:cubicBezTo>
                    <a:pt x="4080" y="2448"/>
                    <a:pt x="4049" y="2480"/>
                    <a:pt x="4011" y="2480"/>
                  </a:cubicBezTo>
                  <a:cubicBezTo>
                    <a:pt x="70" y="2480"/>
                    <a:pt x="70" y="2480"/>
                    <a:pt x="70" y="2480"/>
                  </a:cubicBezTo>
                  <a:cubicBezTo>
                    <a:pt x="31" y="2480"/>
                    <a:pt x="0" y="2448"/>
                    <a:pt x="0" y="240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4011" y="0"/>
                    <a:pt x="4011" y="0"/>
                    <a:pt x="4011" y="0"/>
                  </a:cubicBezTo>
                  <a:cubicBezTo>
                    <a:pt x="4049" y="0"/>
                    <a:pt x="4080" y="32"/>
                    <a:pt x="4080" y="72"/>
                  </a:cubicBezTo>
                  <a:lnTo>
                    <a:pt x="4080" y="2409"/>
                  </a:lnTo>
                  <a:close/>
                </a:path>
              </a:pathLst>
            </a:custGeom>
            <a:solidFill>
              <a:srgbClr val="231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8213725" y="3582988"/>
              <a:ext cx="7245350" cy="4256088"/>
            </a:xfrm>
            <a:custGeom>
              <a:avLst/>
              <a:gdLst>
                <a:gd name="T0" fmla="*/ 3764 w 3764"/>
                <a:gd name="T1" fmla="*/ 2147 h 2211"/>
                <a:gd name="T2" fmla="*/ 3700 w 3764"/>
                <a:gd name="T3" fmla="*/ 2211 h 2211"/>
                <a:gd name="T4" fmla="*/ 64 w 3764"/>
                <a:gd name="T5" fmla="*/ 2211 h 2211"/>
                <a:gd name="T6" fmla="*/ 0 w 3764"/>
                <a:gd name="T7" fmla="*/ 2147 h 2211"/>
                <a:gd name="T8" fmla="*/ 0 w 3764"/>
                <a:gd name="T9" fmla="*/ 64 h 2211"/>
                <a:gd name="T10" fmla="*/ 64 w 3764"/>
                <a:gd name="T11" fmla="*/ 0 h 2211"/>
                <a:gd name="T12" fmla="*/ 3700 w 3764"/>
                <a:gd name="T13" fmla="*/ 0 h 2211"/>
                <a:gd name="T14" fmla="*/ 3764 w 3764"/>
                <a:gd name="T15" fmla="*/ 64 h 2211"/>
                <a:gd name="T16" fmla="*/ 3764 w 3764"/>
                <a:gd name="T17" fmla="*/ 214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64" h="2211">
                  <a:moveTo>
                    <a:pt x="3764" y="2147"/>
                  </a:moveTo>
                  <a:cubicBezTo>
                    <a:pt x="3764" y="2182"/>
                    <a:pt x="3735" y="2211"/>
                    <a:pt x="3700" y="2211"/>
                  </a:cubicBezTo>
                  <a:cubicBezTo>
                    <a:pt x="64" y="2211"/>
                    <a:pt x="64" y="2211"/>
                    <a:pt x="64" y="2211"/>
                  </a:cubicBezTo>
                  <a:cubicBezTo>
                    <a:pt x="29" y="2211"/>
                    <a:pt x="0" y="2182"/>
                    <a:pt x="0" y="214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700" y="0"/>
                    <a:pt x="3700" y="0"/>
                    <a:pt x="3700" y="0"/>
                  </a:cubicBezTo>
                  <a:cubicBezTo>
                    <a:pt x="3735" y="0"/>
                    <a:pt x="3764" y="29"/>
                    <a:pt x="3764" y="64"/>
                  </a:cubicBezTo>
                  <a:lnTo>
                    <a:pt x="3764" y="2147"/>
                  </a:lnTo>
                  <a:close/>
                </a:path>
              </a:pathLst>
            </a:custGeom>
            <a:solidFill>
              <a:srgbClr val="CFE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8575675" y="7397750"/>
              <a:ext cx="3995738" cy="50800"/>
            </a:xfrm>
            <a:prstGeom prst="rect">
              <a:avLst/>
            </a:prstGeom>
            <a:solidFill>
              <a:srgbClr val="FD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364663" y="5048250"/>
              <a:ext cx="296863" cy="2297113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9737725" y="5386388"/>
              <a:ext cx="298450" cy="195897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0099675" y="5835650"/>
              <a:ext cx="298450" cy="1509713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0461625" y="6064250"/>
              <a:ext cx="298450" cy="1281113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0823575" y="6307138"/>
              <a:ext cx="298450" cy="103822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1185525" y="5875338"/>
              <a:ext cx="298450" cy="147002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1549063" y="5494338"/>
              <a:ext cx="296863" cy="185102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1911013" y="5168900"/>
              <a:ext cx="298450" cy="2176463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2272963" y="4894263"/>
              <a:ext cx="298450" cy="2451100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8966200" y="5835650"/>
              <a:ext cx="298450" cy="1509713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8575675" y="6216650"/>
              <a:ext cx="296863" cy="1128713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8647113" y="5075238"/>
              <a:ext cx="3725863" cy="1520825"/>
            </a:xfrm>
            <a:custGeom>
              <a:avLst/>
              <a:gdLst>
                <a:gd name="T0" fmla="*/ 2044 w 2347"/>
                <a:gd name="T1" fmla="*/ 108 h 958"/>
                <a:gd name="T2" fmla="*/ 2146 w 2347"/>
                <a:gd name="T3" fmla="*/ 178 h 958"/>
                <a:gd name="T4" fmla="*/ 1448 w 2347"/>
                <a:gd name="T5" fmla="*/ 869 h 958"/>
                <a:gd name="T6" fmla="*/ 646 w 2347"/>
                <a:gd name="T7" fmla="*/ 93 h 958"/>
                <a:gd name="T8" fmla="*/ 606 w 2347"/>
                <a:gd name="T9" fmla="*/ 144 h 958"/>
                <a:gd name="T10" fmla="*/ 606 w 2347"/>
                <a:gd name="T11" fmla="*/ 144 h 958"/>
                <a:gd name="T12" fmla="*/ 0 w 2347"/>
                <a:gd name="T13" fmla="*/ 914 h 958"/>
                <a:gd name="T14" fmla="*/ 45 w 2347"/>
                <a:gd name="T15" fmla="*/ 950 h 958"/>
                <a:gd name="T16" fmla="*/ 650 w 2347"/>
                <a:gd name="T17" fmla="*/ 185 h 958"/>
                <a:gd name="T18" fmla="*/ 1448 w 2347"/>
                <a:gd name="T19" fmla="*/ 958 h 958"/>
                <a:gd name="T20" fmla="*/ 2202 w 2347"/>
                <a:gd name="T21" fmla="*/ 207 h 958"/>
                <a:gd name="T22" fmla="*/ 2323 w 2347"/>
                <a:gd name="T23" fmla="*/ 289 h 958"/>
                <a:gd name="T24" fmla="*/ 2347 w 2347"/>
                <a:gd name="T25" fmla="*/ 0 h 958"/>
                <a:gd name="T26" fmla="*/ 2044 w 2347"/>
                <a:gd name="T27" fmla="*/ 10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47" h="958">
                  <a:moveTo>
                    <a:pt x="2044" y="108"/>
                  </a:moveTo>
                  <a:lnTo>
                    <a:pt x="2146" y="178"/>
                  </a:lnTo>
                  <a:lnTo>
                    <a:pt x="1448" y="869"/>
                  </a:lnTo>
                  <a:lnTo>
                    <a:pt x="646" y="93"/>
                  </a:lnTo>
                  <a:lnTo>
                    <a:pt x="606" y="144"/>
                  </a:lnTo>
                  <a:lnTo>
                    <a:pt x="606" y="144"/>
                  </a:lnTo>
                  <a:lnTo>
                    <a:pt x="0" y="914"/>
                  </a:lnTo>
                  <a:lnTo>
                    <a:pt x="45" y="950"/>
                  </a:lnTo>
                  <a:lnTo>
                    <a:pt x="650" y="185"/>
                  </a:lnTo>
                  <a:lnTo>
                    <a:pt x="1448" y="958"/>
                  </a:lnTo>
                  <a:lnTo>
                    <a:pt x="2202" y="207"/>
                  </a:lnTo>
                  <a:lnTo>
                    <a:pt x="2323" y="289"/>
                  </a:lnTo>
                  <a:lnTo>
                    <a:pt x="2347" y="0"/>
                  </a:lnTo>
                  <a:lnTo>
                    <a:pt x="2044" y="108"/>
                  </a:lnTo>
                  <a:close/>
                </a:path>
              </a:pathLst>
            </a:custGeom>
            <a:solidFill>
              <a:srgbClr val="FDFC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0948988" y="3911600"/>
              <a:ext cx="711200" cy="708025"/>
            </a:xfrm>
            <a:custGeom>
              <a:avLst/>
              <a:gdLst>
                <a:gd name="T0" fmla="*/ 0 w 369"/>
                <a:gd name="T1" fmla="*/ 0 h 368"/>
                <a:gd name="T2" fmla="*/ 1 w 369"/>
                <a:gd name="T3" fmla="*/ 368 h 368"/>
                <a:gd name="T4" fmla="*/ 369 w 369"/>
                <a:gd name="T5" fmla="*/ 367 h 368"/>
                <a:gd name="T6" fmla="*/ 0 w 369"/>
                <a:gd name="T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" h="368">
                  <a:moveTo>
                    <a:pt x="0" y="0"/>
                  </a:moveTo>
                  <a:cubicBezTo>
                    <a:pt x="1" y="368"/>
                    <a:pt x="1" y="368"/>
                    <a:pt x="1" y="368"/>
                  </a:cubicBezTo>
                  <a:cubicBezTo>
                    <a:pt x="369" y="367"/>
                    <a:pt x="369" y="367"/>
                    <a:pt x="369" y="367"/>
                  </a:cubicBezTo>
                  <a:cubicBezTo>
                    <a:pt x="368" y="164"/>
                    <a:pt x="203" y="0"/>
                    <a:pt x="0" y="0"/>
                  </a:cubicBezTo>
                  <a:close/>
                </a:path>
              </a:pathLst>
            </a:custGeom>
            <a:solidFill>
              <a:srgbClr val="C79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0188575" y="3979863"/>
              <a:ext cx="1236663" cy="1417638"/>
            </a:xfrm>
            <a:custGeom>
              <a:avLst/>
              <a:gdLst>
                <a:gd name="T0" fmla="*/ 367 w 642"/>
                <a:gd name="T1" fmla="*/ 0 h 737"/>
                <a:gd name="T2" fmla="*/ 1 w 642"/>
                <a:gd name="T3" fmla="*/ 370 h 737"/>
                <a:gd name="T4" fmla="*/ 370 w 642"/>
                <a:gd name="T5" fmla="*/ 736 h 737"/>
                <a:gd name="T6" fmla="*/ 642 w 642"/>
                <a:gd name="T7" fmla="*/ 614 h 737"/>
                <a:gd name="T8" fmla="*/ 369 w 642"/>
                <a:gd name="T9" fmla="*/ 368 h 737"/>
                <a:gd name="T10" fmla="*/ 367 w 642"/>
                <a:gd name="T11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2" h="737">
                  <a:moveTo>
                    <a:pt x="367" y="0"/>
                  </a:moveTo>
                  <a:cubicBezTo>
                    <a:pt x="164" y="1"/>
                    <a:pt x="0" y="167"/>
                    <a:pt x="1" y="370"/>
                  </a:cubicBezTo>
                  <a:cubicBezTo>
                    <a:pt x="2" y="573"/>
                    <a:pt x="167" y="737"/>
                    <a:pt x="370" y="736"/>
                  </a:cubicBezTo>
                  <a:cubicBezTo>
                    <a:pt x="478" y="736"/>
                    <a:pt x="575" y="689"/>
                    <a:pt x="642" y="614"/>
                  </a:cubicBezTo>
                  <a:cubicBezTo>
                    <a:pt x="369" y="368"/>
                    <a:pt x="369" y="368"/>
                    <a:pt x="369" y="368"/>
                  </a:cubicBezTo>
                  <a:lnTo>
                    <a:pt x="367" y="0"/>
                  </a:lnTo>
                  <a:close/>
                </a:path>
              </a:pathLst>
            </a:custGeom>
            <a:solidFill>
              <a:srgbClr val="BF6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0956925" y="4660900"/>
              <a:ext cx="708025" cy="477838"/>
            </a:xfrm>
            <a:custGeom>
              <a:avLst/>
              <a:gdLst>
                <a:gd name="T0" fmla="*/ 0 w 368"/>
                <a:gd name="T1" fmla="*/ 2 h 248"/>
                <a:gd name="T2" fmla="*/ 273 w 368"/>
                <a:gd name="T3" fmla="*/ 248 h 248"/>
                <a:gd name="T4" fmla="*/ 368 w 368"/>
                <a:gd name="T5" fmla="*/ 0 h 248"/>
                <a:gd name="T6" fmla="*/ 0 w 368"/>
                <a:gd name="T7" fmla="*/ 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8" h="248">
                  <a:moveTo>
                    <a:pt x="0" y="2"/>
                  </a:moveTo>
                  <a:cubicBezTo>
                    <a:pt x="273" y="248"/>
                    <a:pt x="273" y="248"/>
                    <a:pt x="273" y="248"/>
                  </a:cubicBezTo>
                  <a:cubicBezTo>
                    <a:pt x="332" y="182"/>
                    <a:pt x="368" y="95"/>
                    <a:pt x="368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3784263" y="5729288"/>
              <a:ext cx="1808163" cy="2390775"/>
            </a:xfrm>
            <a:custGeom>
              <a:avLst/>
              <a:gdLst>
                <a:gd name="T0" fmla="*/ 939 w 939"/>
                <a:gd name="T1" fmla="*/ 1179 h 1242"/>
                <a:gd name="T2" fmla="*/ 877 w 939"/>
                <a:gd name="T3" fmla="*/ 1242 h 1242"/>
                <a:gd name="T4" fmla="*/ 62 w 939"/>
                <a:gd name="T5" fmla="*/ 1242 h 1242"/>
                <a:gd name="T6" fmla="*/ 0 w 939"/>
                <a:gd name="T7" fmla="*/ 1179 h 1242"/>
                <a:gd name="T8" fmla="*/ 0 w 939"/>
                <a:gd name="T9" fmla="*/ 62 h 1242"/>
                <a:gd name="T10" fmla="*/ 62 w 939"/>
                <a:gd name="T11" fmla="*/ 0 h 1242"/>
                <a:gd name="T12" fmla="*/ 877 w 939"/>
                <a:gd name="T13" fmla="*/ 0 h 1242"/>
                <a:gd name="T14" fmla="*/ 939 w 939"/>
                <a:gd name="T15" fmla="*/ 62 h 1242"/>
                <a:gd name="T16" fmla="*/ 939 w 939"/>
                <a:gd name="T17" fmla="*/ 117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9" h="1242">
                  <a:moveTo>
                    <a:pt x="939" y="1179"/>
                  </a:moveTo>
                  <a:cubicBezTo>
                    <a:pt x="939" y="1214"/>
                    <a:pt x="911" y="1242"/>
                    <a:pt x="877" y="1242"/>
                  </a:cubicBezTo>
                  <a:cubicBezTo>
                    <a:pt x="62" y="1242"/>
                    <a:pt x="62" y="1242"/>
                    <a:pt x="62" y="1242"/>
                  </a:cubicBezTo>
                  <a:cubicBezTo>
                    <a:pt x="28" y="1242"/>
                    <a:pt x="0" y="1214"/>
                    <a:pt x="0" y="117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911" y="0"/>
                    <a:pt x="939" y="28"/>
                    <a:pt x="939" y="62"/>
                  </a:cubicBezTo>
                  <a:lnTo>
                    <a:pt x="939" y="1179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5338425" y="5672138"/>
              <a:ext cx="681038" cy="2103438"/>
            </a:xfrm>
            <a:custGeom>
              <a:avLst/>
              <a:gdLst>
                <a:gd name="T0" fmla="*/ 354 w 354"/>
                <a:gd name="T1" fmla="*/ 917 h 1093"/>
                <a:gd name="T2" fmla="*/ 177 w 354"/>
                <a:gd name="T3" fmla="*/ 1093 h 1093"/>
                <a:gd name="T4" fmla="*/ 177 w 354"/>
                <a:gd name="T5" fmla="*/ 1093 h 1093"/>
                <a:gd name="T6" fmla="*/ 0 w 354"/>
                <a:gd name="T7" fmla="*/ 917 h 1093"/>
                <a:gd name="T8" fmla="*/ 0 w 354"/>
                <a:gd name="T9" fmla="*/ 176 h 1093"/>
                <a:gd name="T10" fmla="*/ 177 w 354"/>
                <a:gd name="T11" fmla="*/ 0 h 1093"/>
                <a:gd name="T12" fmla="*/ 177 w 354"/>
                <a:gd name="T13" fmla="*/ 0 h 1093"/>
                <a:gd name="T14" fmla="*/ 354 w 354"/>
                <a:gd name="T15" fmla="*/ 176 h 1093"/>
                <a:gd name="T16" fmla="*/ 354 w 354"/>
                <a:gd name="T17" fmla="*/ 91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1093">
                  <a:moveTo>
                    <a:pt x="354" y="917"/>
                  </a:moveTo>
                  <a:cubicBezTo>
                    <a:pt x="354" y="1014"/>
                    <a:pt x="275" y="1093"/>
                    <a:pt x="177" y="1093"/>
                  </a:cubicBezTo>
                  <a:cubicBezTo>
                    <a:pt x="177" y="1093"/>
                    <a:pt x="177" y="1093"/>
                    <a:pt x="177" y="1093"/>
                  </a:cubicBezTo>
                  <a:cubicBezTo>
                    <a:pt x="80" y="1093"/>
                    <a:pt x="0" y="1014"/>
                    <a:pt x="0" y="91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79"/>
                    <a:pt x="80" y="0"/>
                    <a:pt x="1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75" y="0"/>
                    <a:pt x="354" y="79"/>
                    <a:pt x="354" y="176"/>
                  </a:cubicBezTo>
                  <a:lnTo>
                    <a:pt x="354" y="91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3444538" y="5672138"/>
              <a:ext cx="679450" cy="2103438"/>
            </a:xfrm>
            <a:custGeom>
              <a:avLst/>
              <a:gdLst>
                <a:gd name="T0" fmla="*/ 353 w 353"/>
                <a:gd name="T1" fmla="*/ 917 h 1093"/>
                <a:gd name="T2" fmla="*/ 177 w 353"/>
                <a:gd name="T3" fmla="*/ 1093 h 1093"/>
                <a:gd name="T4" fmla="*/ 177 w 353"/>
                <a:gd name="T5" fmla="*/ 1093 h 1093"/>
                <a:gd name="T6" fmla="*/ 0 w 353"/>
                <a:gd name="T7" fmla="*/ 917 h 1093"/>
                <a:gd name="T8" fmla="*/ 0 w 353"/>
                <a:gd name="T9" fmla="*/ 176 h 1093"/>
                <a:gd name="T10" fmla="*/ 177 w 353"/>
                <a:gd name="T11" fmla="*/ 0 h 1093"/>
                <a:gd name="T12" fmla="*/ 177 w 353"/>
                <a:gd name="T13" fmla="*/ 0 h 1093"/>
                <a:gd name="T14" fmla="*/ 353 w 353"/>
                <a:gd name="T15" fmla="*/ 176 h 1093"/>
                <a:gd name="T16" fmla="*/ 353 w 353"/>
                <a:gd name="T17" fmla="*/ 917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1093">
                  <a:moveTo>
                    <a:pt x="353" y="917"/>
                  </a:moveTo>
                  <a:cubicBezTo>
                    <a:pt x="353" y="1014"/>
                    <a:pt x="274" y="1093"/>
                    <a:pt x="177" y="1093"/>
                  </a:cubicBezTo>
                  <a:cubicBezTo>
                    <a:pt x="177" y="1093"/>
                    <a:pt x="177" y="1093"/>
                    <a:pt x="177" y="1093"/>
                  </a:cubicBezTo>
                  <a:cubicBezTo>
                    <a:pt x="79" y="1093"/>
                    <a:pt x="0" y="1014"/>
                    <a:pt x="0" y="91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79"/>
                    <a:pt x="79" y="0"/>
                    <a:pt x="1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74" y="0"/>
                    <a:pt x="353" y="79"/>
                    <a:pt x="353" y="176"/>
                  </a:cubicBezTo>
                  <a:lnTo>
                    <a:pt x="353" y="91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3547725" y="5965825"/>
              <a:ext cx="1400175" cy="2298700"/>
            </a:xfrm>
            <a:custGeom>
              <a:avLst/>
              <a:gdLst>
                <a:gd name="T0" fmla="*/ 635 w 727"/>
                <a:gd name="T1" fmla="*/ 0 h 1194"/>
                <a:gd name="T2" fmla="*/ 560 w 727"/>
                <a:gd name="T3" fmla="*/ 0 h 1194"/>
                <a:gd name="T4" fmla="*/ 156 w 727"/>
                <a:gd name="T5" fmla="*/ 0 h 1194"/>
                <a:gd name="T6" fmla="*/ 92 w 727"/>
                <a:gd name="T7" fmla="*/ 0 h 1194"/>
                <a:gd name="T8" fmla="*/ 0 w 727"/>
                <a:gd name="T9" fmla="*/ 82 h 1194"/>
                <a:gd name="T10" fmla="*/ 0 w 727"/>
                <a:gd name="T11" fmla="*/ 1113 h 1194"/>
                <a:gd name="T12" fmla="*/ 92 w 727"/>
                <a:gd name="T13" fmla="*/ 1194 h 1194"/>
                <a:gd name="T14" fmla="*/ 635 w 727"/>
                <a:gd name="T15" fmla="*/ 1194 h 1194"/>
                <a:gd name="T16" fmla="*/ 727 w 727"/>
                <a:gd name="T17" fmla="*/ 1113 h 1194"/>
                <a:gd name="T18" fmla="*/ 727 w 727"/>
                <a:gd name="T19" fmla="*/ 82 h 1194"/>
                <a:gd name="T20" fmla="*/ 635 w 727"/>
                <a:gd name="T21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7" h="1194">
                  <a:moveTo>
                    <a:pt x="635" y="0"/>
                  </a:moveTo>
                  <a:cubicBezTo>
                    <a:pt x="560" y="0"/>
                    <a:pt x="560" y="0"/>
                    <a:pt x="56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41" y="0"/>
                    <a:pt x="0" y="37"/>
                    <a:pt x="0" y="82"/>
                  </a:cubicBezTo>
                  <a:cubicBezTo>
                    <a:pt x="0" y="1113"/>
                    <a:pt x="0" y="1113"/>
                    <a:pt x="0" y="1113"/>
                  </a:cubicBezTo>
                  <a:cubicBezTo>
                    <a:pt x="0" y="1157"/>
                    <a:pt x="41" y="1194"/>
                    <a:pt x="92" y="1194"/>
                  </a:cubicBezTo>
                  <a:cubicBezTo>
                    <a:pt x="635" y="1194"/>
                    <a:pt x="635" y="1194"/>
                    <a:pt x="635" y="1194"/>
                  </a:cubicBezTo>
                  <a:cubicBezTo>
                    <a:pt x="686" y="1194"/>
                    <a:pt x="727" y="1157"/>
                    <a:pt x="727" y="1113"/>
                  </a:cubicBezTo>
                  <a:cubicBezTo>
                    <a:pt x="727" y="82"/>
                    <a:pt x="727" y="82"/>
                    <a:pt x="727" y="82"/>
                  </a:cubicBezTo>
                  <a:cubicBezTo>
                    <a:pt x="727" y="37"/>
                    <a:pt x="686" y="0"/>
                    <a:pt x="635" y="0"/>
                  </a:cubicBezTo>
                  <a:close/>
                </a:path>
              </a:pathLst>
            </a:custGeom>
            <a:solidFill>
              <a:srgbClr val="A6C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13847763" y="5965825"/>
              <a:ext cx="777875" cy="911225"/>
            </a:xfrm>
            <a:custGeom>
              <a:avLst/>
              <a:gdLst>
                <a:gd name="T0" fmla="*/ 0 w 490"/>
                <a:gd name="T1" fmla="*/ 0 h 574"/>
                <a:gd name="T2" fmla="*/ 245 w 490"/>
                <a:gd name="T3" fmla="*/ 574 h 574"/>
                <a:gd name="T4" fmla="*/ 490 w 490"/>
                <a:gd name="T5" fmla="*/ 0 h 574"/>
                <a:gd name="T6" fmla="*/ 0 w 490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0" h="574">
                  <a:moveTo>
                    <a:pt x="0" y="0"/>
                  </a:moveTo>
                  <a:lnTo>
                    <a:pt x="245" y="574"/>
                  </a:lnTo>
                  <a:lnTo>
                    <a:pt x="4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3504863" y="10067925"/>
              <a:ext cx="623888" cy="230188"/>
            </a:xfrm>
            <a:custGeom>
              <a:avLst/>
              <a:gdLst>
                <a:gd name="T0" fmla="*/ 217 w 324"/>
                <a:gd name="T1" fmla="*/ 0 h 120"/>
                <a:gd name="T2" fmla="*/ 123 w 324"/>
                <a:gd name="T3" fmla="*/ 38 h 120"/>
                <a:gd name="T4" fmla="*/ 0 w 324"/>
                <a:gd name="T5" fmla="*/ 120 h 120"/>
                <a:gd name="T6" fmla="*/ 320 w 324"/>
                <a:gd name="T7" fmla="*/ 106 h 120"/>
                <a:gd name="T8" fmla="*/ 324 w 324"/>
                <a:gd name="T9" fmla="*/ 0 h 120"/>
                <a:gd name="T10" fmla="*/ 217 w 32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120">
                  <a:moveTo>
                    <a:pt x="217" y="0"/>
                  </a:moveTo>
                  <a:cubicBezTo>
                    <a:pt x="217" y="0"/>
                    <a:pt x="170" y="10"/>
                    <a:pt x="123" y="38"/>
                  </a:cubicBezTo>
                  <a:cubicBezTo>
                    <a:pt x="59" y="77"/>
                    <a:pt x="0" y="120"/>
                    <a:pt x="0" y="120"/>
                  </a:cubicBezTo>
                  <a:cubicBezTo>
                    <a:pt x="320" y="106"/>
                    <a:pt x="320" y="106"/>
                    <a:pt x="320" y="106"/>
                  </a:cubicBezTo>
                  <a:cubicBezTo>
                    <a:pt x="324" y="0"/>
                    <a:pt x="324" y="0"/>
                    <a:pt x="324" y="0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3819188" y="8148638"/>
              <a:ext cx="314325" cy="1949450"/>
            </a:xfrm>
            <a:custGeom>
              <a:avLst/>
              <a:gdLst>
                <a:gd name="T0" fmla="*/ 198 w 198"/>
                <a:gd name="T1" fmla="*/ 1226 h 1228"/>
                <a:gd name="T2" fmla="*/ 0 w 198"/>
                <a:gd name="T3" fmla="*/ 1228 h 1228"/>
                <a:gd name="T4" fmla="*/ 0 w 198"/>
                <a:gd name="T5" fmla="*/ 0 h 1228"/>
                <a:gd name="T6" fmla="*/ 198 w 198"/>
                <a:gd name="T7" fmla="*/ 34 h 1228"/>
                <a:gd name="T8" fmla="*/ 198 w 198"/>
                <a:gd name="T9" fmla="*/ 122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28">
                  <a:moveTo>
                    <a:pt x="198" y="1226"/>
                  </a:moveTo>
                  <a:lnTo>
                    <a:pt x="0" y="1228"/>
                  </a:lnTo>
                  <a:lnTo>
                    <a:pt x="0" y="0"/>
                  </a:lnTo>
                  <a:lnTo>
                    <a:pt x="198" y="34"/>
                  </a:lnTo>
                  <a:lnTo>
                    <a:pt x="198" y="1226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14108113" y="5672138"/>
              <a:ext cx="257175" cy="414338"/>
            </a:xfrm>
            <a:custGeom>
              <a:avLst/>
              <a:gdLst>
                <a:gd name="T0" fmla="*/ 134 w 134"/>
                <a:gd name="T1" fmla="*/ 169 h 216"/>
                <a:gd name="T2" fmla="*/ 67 w 134"/>
                <a:gd name="T3" fmla="*/ 216 h 216"/>
                <a:gd name="T4" fmla="*/ 67 w 134"/>
                <a:gd name="T5" fmla="*/ 216 h 216"/>
                <a:gd name="T6" fmla="*/ 0 w 134"/>
                <a:gd name="T7" fmla="*/ 169 h 216"/>
                <a:gd name="T8" fmla="*/ 0 w 134"/>
                <a:gd name="T9" fmla="*/ 46 h 216"/>
                <a:gd name="T10" fmla="*/ 67 w 134"/>
                <a:gd name="T11" fmla="*/ 0 h 216"/>
                <a:gd name="T12" fmla="*/ 67 w 134"/>
                <a:gd name="T13" fmla="*/ 0 h 216"/>
                <a:gd name="T14" fmla="*/ 134 w 134"/>
                <a:gd name="T15" fmla="*/ 46 h 216"/>
                <a:gd name="T16" fmla="*/ 134 w 134"/>
                <a:gd name="T17" fmla="*/ 16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216">
                  <a:moveTo>
                    <a:pt x="134" y="169"/>
                  </a:moveTo>
                  <a:cubicBezTo>
                    <a:pt x="134" y="195"/>
                    <a:pt x="104" y="216"/>
                    <a:pt x="67" y="216"/>
                  </a:cubicBezTo>
                  <a:cubicBezTo>
                    <a:pt x="67" y="216"/>
                    <a:pt x="67" y="216"/>
                    <a:pt x="67" y="216"/>
                  </a:cubicBezTo>
                  <a:cubicBezTo>
                    <a:pt x="30" y="216"/>
                    <a:pt x="0" y="195"/>
                    <a:pt x="0" y="169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30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4" y="0"/>
                    <a:pt x="134" y="21"/>
                    <a:pt x="134" y="46"/>
                  </a:cubicBezTo>
                  <a:lnTo>
                    <a:pt x="134" y="169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4147800" y="6121400"/>
              <a:ext cx="184150" cy="755650"/>
            </a:xfrm>
            <a:custGeom>
              <a:avLst/>
              <a:gdLst>
                <a:gd name="T0" fmla="*/ 65 w 95"/>
                <a:gd name="T1" fmla="*/ 45 h 392"/>
                <a:gd name="T2" fmla="*/ 79 w 95"/>
                <a:gd name="T3" fmla="*/ 24 h 392"/>
                <a:gd name="T4" fmla="*/ 55 w 95"/>
                <a:gd name="T5" fmla="*/ 0 h 392"/>
                <a:gd name="T6" fmla="*/ 40 w 95"/>
                <a:gd name="T7" fmla="*/ 0 h 392"/>
                <a:gd name="T8" fmla="*/ 15 w 95"/>
                <a:gd name="T9" fmla="*/ 24 h 392"/>
                <a:gd name="T10" fmla="*/ 29 w 95"/>
                <a:gd name="T11" fmla="*/ 45 h 392"/>
                <a:gd name="T12" fmla="*/ 0 w 95"/>
                <a:gd name="T13" fmla="*/ 284 h 392"/>
                <a:gd name="T14" fmla="*/ 46 w 95"/>
                <a:gd name="T15" fmla="*/ 392 h 392"/>
                <a:gd name="T16" fmla="*/ 95 w 95"/>
                <a:gd name="T17" fmla="*/ 277 h 392"/>
                <a:gd name="T18" fmla="*/ 65 w 95"/>
                <a:gd name="T19" fmla="*/ 4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392">
                  <a:moveTo>
                    <a:pt x="65" y="45"/>
                  </a:moveTo>
                  <a:cubicBezTo>
                    <a:pt x="73" y="43"/>
                    <a:pt x="84" y="32"/>
                    <a:pt x="79" y="24"/>
                  </a:cubicBezTo>
                  <a:cubicBezTo>
                    <a:pt x="68" y="7"/>
                    <a:pt x="68" y="0"/>
                    <a:pt x="5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6" y="0"/>
                    <a:pt x="25" y="7"/>
                    <a:pt x="15" y="24"/>
                  </a:cubicBezTo>
                  <a:cubicBezTo>
                    <a:pt x="10" y="32"/>
                    <a:pt x="20" y="44"/>
                    <a:pt x="29" y="45"/>
                  </a:cubicBezTo>
                  <a:cubicBezTo>
                    <a:pt x="29" y="47"/>
                    <a:pt x="0" y="284"/>
                    <a:pt x="0" y="284"/>
                  </a:cubicBezTo>
                  <a:cubicBezTo>
                    <a:pt x="46" y="392"/>
                    <a:pt x="46" y="392"/>
                    <a:pt x="46" y="392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95" y="277"/>
                    <a:pt x="65" y="47"/>
                    <a:pt x="65" y="45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3763625" y="4497388"/>
              <a:ext cx="947738" cy="1257300"/>
            </a:xfrm>
            <a:custGeom>
              <a:avLst/>
              <a:gdLst>
                <a:gd name="T0" fmla="*/ 295 w 492"/>
                <a:gd name="T1" fmla="*/ 0 h 653"/>
                <a:gd name="T2" fmla="*/ 246 w 492"/>
                <a:gd name="T3" fmla="*/ 0 h 653"/>
                <a:gd name="T4" fmla="*/ 197 w 492"/>
                <a:gd name="T5" fmla="*/ 0 h 653"/>
                <a:gd name="T6" fmla="*/ 0 w 492"/>
                <a:gd name="T7" fmla="*/ 196 h 653"/>
                <a:gd name="T8" fmla="*/ 0 w 492"/>
                <a:gd name="T9" fmla="*/ 431 h 653"/>
                <a:gd name="T10" fmla="*/ 204 w 492"/>
                <a:gd name="T11" fmla="*/ 653 h 653"/>
                <a:gd name="T12" fmla="*/ 254 w 492"/>
                <a:gd name="T13" fmla="*/ 653 h 653"/>
                <a:gd name="T14" fmla="*/ 303 w 492"/>
                <a:gd name="T15" fmla="*/ 653 h 653"/>
                <a:gd name="T16" fmla="*/ 492 w 492"/>
                <a:gd name="T17" fmla="*/ 431 h 653"/>
                <a:gd name="T18" fmla="*/ 492 w 492"/>
                <a:gd name="T19" fmla="*/ 196 h 653"/>
                <a:gd name="T20" fmla="*/ 295 w 492"/>
                <a:gd name="T2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653">
                  <a:moveTo>
                    <a:pt x="295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88" y="0"/>
                    <a:pt x="0" y="88"/>
                    <a:pt x="0" y="196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540"/>
                    <a:pt x="120" y="653"/>
                    <a:pt x="204" y="653"/>
                  </a:cubicBezTo>
                  <a:cubicBezTo>
                    <a:pt x="254" y="653"/>
                    <a:pt x="254" y="653"/>
                    <a:pt x="254" y="653"/>
                  </a:cubicBezTo>
                  <a:cubicBezTo>
                    <a:pt x="303" y="653"/>
                    <a:pt x="303" y="653"/>
                    <a:pt x="303" y="653"/>
                  </a:cubicBezTo>
                  <a:cubicBezTo>
                    <a:pt x="368" y="653"/>
                    <a:pt x="492" y="540"/>
                    <a:pt x="492" y="431"/>
                  </a:cubicBezTo>
                  <a:cubicBezTo>
                    <a:pt x="492" y="196"/>
                    <a:pt x="492" y="196"/>
                    <a:pt x="492" y="196"/>
                  </a:cubicBezTo>
                  <a:cubicBezTo>
                    <a:pt x="492" y="88"/>
                    <a:pt x="404" y="0"/>
                    <a:pt x="295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4101763" y="4497388"/>
              <a:ext cx="715963" cy="1257300"/>
            </a:xfrm>
            <a:custGeom>
              <a:avLst/>
              <a:gdLst>
                <a:gd name="T0" fmla="*/ 331 w 372"/>
                <a:gd name="T1" fmla="*/ 310 h 653"/>
                <a:gd name="T2" fmla="*/ 316 w 372"/>
                <a:gd name="T3" fmla="*/ 313 h 653"/>
                <a:gd name="T4" fmla="*/ 316 w 372"/>
                <a:gd name="T5" fmla="*/ 196 h 653"/>
                <a:gd name="T6" fmla="*/ 119 w 372"/>
                <a:gd name="T7" fmla="*/ 0 h 653"/>
                <a:gd name="T8" fmla="*/ 70 w 372"/>
                <a:gd name="T9" fmla="*/ 0 h 653"/>
                <a:gd name="T10" fmla="*/ 70 w 372"/>
                <a:gd name="T11" fmla="*/ 282 h 653"/>
                <a:gd name="T12" fmla="*/ 37 w 372"/>
                <a:gd name="T13" fmla="*/ 376 h 653"/>
                <a:gd name="T14" fmla="*/ 0 w 372"/>
                <a:gd name="T15" fmla="*/ 401 h 653"/>
                <a:gd name="T16" fmla="*/ 70 w 372"/>
                <a:gd name="T17" fmla="*/ 449 h 653"/>
                <a:gd name="T18" fmla="*/ 78 w 372"/>
                <a:gd name="T19" fmla="*/ 653 h 653"/>
                <a:gd name="T20" fmla="*/ 127 w 372"/>
                <a:gd name="T21" fmla="*/ 653 h 653"/>
                <a:gd name="T22" fmla="*/ 316 w 372"/>
                <a:gd name="T23" fmla="*/ 431 h 653"/>
                <a:gd name="T24" fmla="*/ 316 w 372"/>
                <a:gd name="T25" fmla="*/ 419 h 653"/>
                <a:gd name="T26" fmla="*/ 331 w 372"/>
                <a:gd name="T27" fmla="*/ 421 h 653"/>
                <a:gd name="T28" fmla="*/ 372 w 372"/>
                <a:gd name="T29" fmla="*/ 382 h 653"/>
                <a:gd name="T30" fmla="*/ 372 w 372"/>
                <a:gd name="T31" fmla="*/ 349 h 653"/>
                <a:gd name="T32" fmla="*/ 331 w 372"/>
                <a:gd name="T33" fmla="*/ 31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2" h="653">
                  <a:moveTo>
                    <a:pt x="331" y="310"/>
                  </a:moveTo>
                  <a:cubicBezTo>
                    <a:pt x="325" y="310"/>
                    <a:pt x="320" y="311"/>
                    <a:pt x="316" y="313"/>
                  </a:cubicBezTo>
                  <a:cubicBezTo>
                    <a:pt x="316" y="196"/>
                    <a:pt x="316" y="196"/>
                    <a:pt x="316" y="196"/>
                  </a:cubicBezTo>
                  <a:cubicBezTo>
                    <a:pt x="316" y="88"/>
                    <a:pt x="228" y="0"/>
                    <a:pt x="11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2"/>
                    <a:pt x="70" y="282"/>
                    <a:pt x="70" y="282"/>
                  </a:cubicBezTo>
                  <a:cubicBezTo>
                    <a:pt x="69" y="295"/>
                    <a:pt x="64" y="348"/>
                    <a:pt x="37" y="376"/>
                  </a:cubicBezTo>
                  <a:cubicBezTo>
                    <a:pt x="19" y="393"/>
                    <a:pt x="0" y="401"/>
                    <a:pt x="0" y="401"/>
                  </a:cubicBezTo>
                  <a:cubicBezTo>
                    <a:pt x="70" y="449"/>
                    <a:pt x="70" y="449"/>
                    <a:pt x="70" y="449"/>
                  </a:cubicBezTo>
                  <a:cubicBezTo>
                    <a:pt x="78" y="653"/>
                    <a:pt x="78" y="653"/>
                    <a:pt x="78" y="653"/>
                  </a:cubicBezTo>
                  <a:cubicBezTo>
                    <a:pt x="127" y="653"/>
                    <a:pt x="127" y="653"/>
                    <a:pt x="127" y="653"/>
                  </a:cubicBezTo>
                  <a:cubicBezTo>
                    <a:pt x="192" y="653"/>
                    <a:pt x="316" y="540"/>
                    <a:pt x="316" y="431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20" y="420"/>
                    <a:pt x="325" y="421"/>
                    <a:pt x="331" y="421"/>
                  </a:cubicBezTo>
                  <a:cubicBezTo>
                    <a:pt x="354" y="421"/>
                    <a:pt x="372" y="404"/>
                    <a:pt x="372" y="382"/>
                  </a:cubicBezTo>
                  <a:cubicBezTo>
                    <a:pt x="372" y="349"/>
                    <a:pt x="372" y="349"/>
                    <a:pt x="372" y="349"/>
                  </a:cubicBezTo>
                  <a:cubicBezTo>
                    <a:pt x="372" y="328"/>
                    <a:pt x="354" y="310"/>
                    <a:pt x="331" y="310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3368338" y="4351338"/>
              <a:ext cx="1484313" cy="517525"/>
            </a:xfrm>
            <a:custGeom>
              <a:avLst/>
              <a:gdLst>
                <a:gd name="T0" fmla="*/ 712 w 771"/>
                <a:gd name="T1" fmla="*/ 41 h 269"/>
                <a:gd name="T2" fmla="*/ 274 w 771"/>
                <a:gd name="T3" fmla="*/ 41 h 269"/>
                <a:gd name="T4" fmla="*/ 268 w 771"/>
                <a:gd name="T5" fmla="*/ 41 h 269"/>
                <a:gd name="T6" fmla="*/ 121 w 771"/>
                <a:gd name="T7" fmla="*/ 0 h 269"/>
                <a:gd name="T8" fmla="*/ 210 w 771"/>
                <a:gd name="T9" fmla="*/ 115 h 269"/>
                <a:gd name="T10" fmla="*/ 89 w 771"/>
                <a:gd name="T11" fmla="*/ 118 h 269"/>
                <a:gd name="T12" fmla="*/ 17 w 771"/>
                <a:gd name="T13" fmla="*/ 66 h 269"/>
                <a:gd name="T14" fmla="*/ 273 w 771"/>
                <a:gd name="T15" fmla="*/ 269 h 269"/>
                <a:gd name="T16" fmla="*/ 274 w 771"/>
                <a:gd name="T17" fmla="*/ 269 h 269"/>
                <a:gd name="T18" fmla="*/ 712 w 771"/>
                <a:gd name="T19" fmla="*/ 269 h 269"/>
                <a:gd name="T20" fmla="*/ 771 w 771"/>
                <a:gd name="T21" fmla="*/ 207 h 269"/>
                <a:gd name="T22" fmla="*/ 771 w 771"/>
                <a:gd name="T23" fmla="*/ 103 h 269"/>
                <a:gd name="T24" fmla="*/ 712 w 771"/>
                <a:gd name="T25" fmla="*/ 4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1" h="269">
                  <a:moveTo>
                    <a:pt x="712" y="41"/>
                  </a:moveTo>
                  <a:cubicBezTo>
                    <a:pt x="274" y="41"/>
                    <a:pt x="274" y="41"/>
                    <a:pt x="274" y="41"/>
                  </a:cubicBezTo>
                  <a:cubicBezTo>
                    <a:pt x="272" y="41"/>
                    <a:pt x="270" y="41"/>
                    <a:pt x="268" y="41"/>
                  </a:cubicBezTo>
                  <a:cubicBezTo>
                    <a:pt x="234" y="41"/>
                    <a:pt x="154" y="37"/>
                    <a:pt x="121" y="0"/>
                  </a:cubicBezTo>
                  <a:cubicBezTo>
                    <a:pt x="121" y="0"/>
                    <a:pt x="127" y="106"/>
                    <a:pt x="210" y="115"/>
                  </a:cubicBezTo>
                  <a:cubicBezTo>
                    <a:pt x="210" y="115"/>
                    <a:pt x="136" y="135"/>
                    <a:pt x="89" y="118"/>
                  </a:cubicBezTo>
                  <a:cubicBezTo>
                    <a:pt x="35" y="99"/>
                    <a:pt x="17" y="66"/>
                    <a:pt x="17" y="66"/>
                  </a:cubicBezTo>
                  <a:cubicBezTo>
                    <a:pt x="17" y="66"/>
                    <a:pt x="0" y="268"/>
                    <a:pt x="273" y="269"/>
                  </a:cubicBezTo>
                  <a:cubicBezTo>
                    <a:pt x="274" y="269"/>
                    <a:pt x="274" y="269"/>
                    <a:pt x="274" y="269"/>
                  </a:cubicBezTo>
                  <a:cubicBezTo>
                    <a:pt x="712" y="269"/>
                    <a:pt x="712" y="269"/>
                    <a:pt x="712" y="269"/>
                  </a:cubicBezTo>
                  <a:cubicBezTo>
                    <a:pt x="745" y="269"/>
                    <a:pt x="771" y="241"/>
                    <a:pt x="771" y="207"/>
                  </a:cubicBezTo>
                  <a:cubicBezTo>
                    <a:pt x="771" y="103"/>
                    <a:pt x="771" y="103"/>
                    <a:pt x="771" y="103"/>
                  </a:cubicBezTo>
                  <a:cubicBezTo>
                    <a:pt x="771" y="69"/>
                    <a:pt x="745" y="41"/>
                    <a:pt x="712" y="4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1864975" y="5764213"/>
              <a:ext cx="809625" cy="879475"/>
            </a:xfrm>
            <a:custGeom>
              <a:avLst/>
              <a:gdLst>
                <a:gd name="T0" fmla="*/ 299 w 420"/>
                <a:gd name="T1" fmla="*/ 117 h 457"/>
                <a:gd name="T2" fmla="*/ 181 w 420"/>
                <a:gd name="T3" fmla="*/ 60 h 457"/>
                <a:gd name="T4" fmla="*/ 209 w 420"/>
                <a:gd name="T5" fmla="*/ 130 h 457"/>
                <a:gd name="T6" fmla="*/ 262 w 420"/>
                <a:gd name="T7" fmla="*/ 195 h 457"/>
                <a:gd name="T8" fmla="*/ 139 w 420"/>
                <a:gd name="T9" fmla="*/ 159 h 457"/>
                <a:gd name="T10" fmla="*/ 56 w 420"/>
                <a:gd name="T11" fmla="*/ 36 h 457"/>
                <a:gd name="T12" fmla="*/ 0 w 420"/>
                <a:gd name="T13" fmla="*/ 10 h 457"/>
                <a:gd name="T14" fmla="*/ 66 w 420"/>
                <a:gd name="T15" fmla="*/ 227 h 457"/>
                <a:gd name="T16" fmla="*/ 148 w 420"/>
                <a:gd name="T17" fmla="*/ 291 h 457"/>
                <a:gd name="T18" fmla="*/ 271 w 420"/>
                <a:gd name="T19" fmla="*/ 344 h 457"/>
                <a:gd name="T20" fmla="*/ 314 w 420"/>
                <a:gd name="T21" fmla="*/ 436 h 457"/>
                <a:gd name="T22" fmla="*/ 414 w 420"/>
                <a:gd name="T23" fmla="*/ 405 h 457"/>
                <a:gd name="T24" fmla="*/ 377 w 420"/>
                <a:gd name="T25" fmla="*/ 231 h 457"/>
                <a:gd name="T26" fmla="*/ 299 w 420"/>
                <a:gd name="T27" fmla="*/ 11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0" h="457">
                  <a:moveTo>
                    <a:pt x="299" y="117"/>
                  </a:moveTo>
                  <a:cubicBezTo>
                    <a:pt x="248" y="99"/>
                    <a:pt x="181" y="60"/>
                    <a:pt x="181" y="60"/>
                  </a:cubicBezTo>
                  <a:cubicBezTo>
                    <a:pt x="181" y="60"/>
                    <a:pt x="161" y="104"/>
                    <a:pt x="209" y="130"/>
                  </a:cubicBezTo>
                  <a:cubicBezTo>
                    <a:pt x="262" y="158"/>
                    <a:pt x="262" y="195"/>
                    <a:pt x="262" y="195"/>
                  </a:cubicBezTo>
                  <a:cubicBezTo>
                    <a:pt x="262" y="195"/>
                    <a:pt x="177" y="189"/>
                    <a:pt x="139" y="159"/>
                  </a:cubicBezTo>
                  <a:cubicBezTo>
                    <a:pt x="101" y="129"/>
                    <a:pt x="88" y="67"/>
                    <a:pt x="56" y="36"/>
                  </a:cubicBezTo>
                  <a:cubicBezTo>
                    <a:pt x="18" y="0"/>
                    <a:pt x="0" y="10"/>
                    <a:pt x="0" y="10"/>
                  </a:cubicBezTo>
                  <a:cubicBezTo>
                    <a:pt x="0" y="10"/>
                    <a:pt x="22" y="57"/>
                    <a:pt x="66" y="227"/>
                  </a:cubicBezTo>
                  <a:cubicBezTo>
                    <a:pt x="71" y="245"/>
                    <a:pt x="70" y="255"/>
                    <a:pt x="148" y="291"/>
                  </a:cubicBezTo>
                  <a:cubicBezTo>
                    <a:pt x="203" y="317"/>
                    <a:pt x="255" y="336"/>
                    <a:pt x="271" y="344"/>
                  </a:cubicBezTo>
                  <a:cubicBezTo>
                    <a:pt x="314" y="436"/>
                    <a:pt x="314" y="436"/>
                    <a:pt x="314" y="436"/>
                  </a:cubicBezTo>
                  <a:cubicBezTo>
                    <a:pt x="327" y="457"/>
                    <a:pt x="407" y="437"/>
                    <a:pt x="414" y="405"/>
                  </a:cubicBezTo>
                  <a:cubicBezTo>
                    <a:pt x="420" y="376"/>
                    <a:pt x="377" y="231"/>
                    <a:pt x="377" y="231"/>
                  </a:cubicBezTo>
                  <a:cubicBezTo>
                    <a:pt x="377" y="230"/>
                    <a:pt x="333" y="128"/>
                    <a:pt x="299" y="117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4687550" y="4654550"/>
              <a:ext cx="165100" cy="479425"/>
            </a:xfrm>
            <a:custGeom>
              <a:avLst/>
              <a:gdLst>
                <a:gd name="T0" fmla="*/ 86 w 86"/>
                <a:gd name="T1" fmla="*/ 210 h 249"/>
                <a:gd name="T2" fmla="*/ 43 w 86"/>
                <a:gd name="T3" fmla="*/ 249 h 249"/>
                <a:gd name="T4" fmla="*/ 43 w 86"/>
                <a:gd name="T5" fmla="*/ 249 h 249"/>
                <a:gd name="T6" fmla="*/ 0 w 86"/>
                <a:gd name="T7" fmla="*/ 210 h 249"/>
                <a:gd name="T8" fmla="*/ 0 w 86"/>
                <a:gd name="T9" fmla="*/ 38 h 249"/>
                <a:gd name="T10" fmla="*/ 43 w 86"/>
                <a:gd name="T11" fmla="*/ 0 h 249"/>
                <a:gd name="T12" fmla="*/ 43 w 86"/>
                <a:gd name="T13" fmla="*/ 0 h 249"/>
                <a:gd name="T14" fmla="*/ 86 w 86"/>
                <a:gd name="T15" fmla="*/ 38 h 249"/>
                <a:gd name="T16" fmla="*/ 86 w 86"/>
                <a:gd name="T17" fmla="*/ 21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249">
                  <a:moveTo>
                    <a:pt x="86" y="210"/>
                  </a:moveTo>
                  <a:cubicBezTo>
                    <a:pt x="86" y="231"/>
                    <a:pt x="67" y="249"/>
                    <a:pt x="43" y="249"/>
                  </a:cubicBezTo>
                  <a:cubicBezTo>
                    <a:pt x="43" y="249"/>
                    <a:pt x="43" y="249"/>
                    <a:pt x="43" y="249"/>
                  </a:cubicBezTo>
                  <a:cubicBezTo>
                    <a:pt x="20" y="249"/>
                    <a:pt x="0" y="231"/>
                    <a:pt x="0" y="21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20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86" y="17"/>
                    <a:pt x="86" y="38"/>
                  </a:cubicBezTo>
                  <a:lnTo>
                    <a:pt x="86" y="21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14460538" y="5059363"/>
              <a:ext cx="101600" cy="1000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13889038" y="5059363"/>
              <a:ext cx="100013" cy="1000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3222288" y="6905625"/>
              <a:ext cx="1109663" cy="557213"/>
            </a:xfrm>
            <a:custGeom>
              <a:avLst/>
              <a:gdLst>
                <a:gd name="T0" fmla="*/ 246 w 576"/>
                <a:gd name="T1" fmla="*/ 23 h 290"/>
                <a:gd name="T2" fmla="*/ 137 w 576"/>
                <a:gd name="T3" fmla="*/ 94 h 290"/>
                <a:gd name="T4" fmla="*/ 211 w 576"/>
                <a:gd name="T5" fmla="*/ 106 h 290"/>
                <a:gd name="T6" fmla="*/ 294 w 576"/>
                <a:gd name="T7" fmla="*/ 95 h 290"/>
                <a:gd name="T8" fmla="*/ 200 w 576"/>
                <a:gd name="T9" fmla="*/ 181 h 290"/>
                <a:gd name="T10" fmla="*/ 51 w 576"/>
                <a:gd name="T11" fmla="*/ 189 h 290"/>
                <a:gd name="T12" fmla="*/ 0 w 576"/>
                <a:gd name="T13" fmla="*/ 223 h 290"/>
                <a:gd name="T14" fmla="*/ 220 w 576"/>
                <a:gd name="T15" fmla="*/ 278 h 290"/>
                <a:gd name="T16" fmla="*/ 317 w 576"/>
                <a:gd name="T17" fmla="*/ 242 h 290"/>
                <a:gd name="T18" fmla="*/ 426 w 576"/>
                <a:gd name="T19" fmla="*/ 164 h 290"/>
                <a:gd name="T20" fmla="*/ 528 w 576"/>
                <a:gd name="T21" fmla="*/ 175 h 290"/>
                <a:gd name="T22" fmla="*/ 553 w 576"/>
                <a:gd name="T23" fmla="*/ 74 h 290"/>
                <a:gd name="T24" fmla="*/ 384 w 576"/>
                <a:gd name="T25" fmla="*/ 14 h 290"/>
                <a:gd name="T26" fmla="*/ 246 w 576"/>
                <a:gd name="T27" fmla="*/ 2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6" h="290">
                  <a:moveTo>
                    <a:pt x="246" y="23"/>
                  </a:moveTo>
                  <a:cubicBezTo>
                    <a:pt x="205" y="57"/>
                    <a:pt x="137" y="94"/>
                    <a:pt x="137" y="94"/>
                  </a:cubicBezTo>
                  <a:cubicBezTo>
                    <a:pt x="137" y="94"/>
                    <a:pt x="164" y="134"/>
                    <a:pt x="211" y="106"/>
                  </a:cubicBezTo>
                  <a:cubicBezTo>
                    <a:pt x="262" y="76"/>
                    <a:pt x="294" y="95"/>
                    <a:pt x="294" y="95"/>
                  </a:cubicBezTo>
                  <a:cubicBezTo>
                    <a:pt x="294" y="95"/>
                    <a:pt x="245" y="164"/>
                    <a:pt x="200" y="181"/>
                  </a:cubicBezTo>
                  <a:cubicBezTo>
                    <a:pt x="154" y="198"/>
                    <a:pt x="95" y="177"/>
                    <a:pt x="51" y="189"/>
                  </a:cubicBezTo>
                  <a:cubicBezTo>
                    <a:pt x="1" y="202"/>
                    <a:pt x="0" y="223"/>
                    <a:pt x="0" y="223"/>
                  </a:cubicBezTo>
                  <a:cubicBezTo>
                    <a:pt x="0" y="223"/>
                    <a:pt x="52" y="229"/>
                    <a:pt x="220" y="278"/>
                  </a:cubicBezTo>
                  <a:cubicBezTo>
                    <a:pt x="237" y="284"/>
                    <a:pt x="246" y="290"/>
                    <a:pt x="317" y="242"/>
                  </a:cubicBezTo>
                  <a:cubicBezTo>
                    <a:pt x="367" y="208"/>
                    <a:pt x="411" y="173"/>
                    <a:pt x="426" y="164"/>
                  </a:cubicBezTo>
                  <a:cubicBezTo>
                    <a:pt x="528" y="175"/>
                    <a:pt x="528" y="175"/>
                    <a:pt x="528" y="175"/>
                  </a:cubicBezTo>
                  <a:cubicBezTo>
                    <a:pt x="551" y="175"/>
                    <a:pt x="576" y="96"/>
                    <a:pt x="553" y="74"/>
                  </a:cubicBezTo>
                  <a:cubicBezTo>
                    <a:pt x="531" y="54"/>
                    <a:pt x="384" y="14"/>
                    <a:pt x="384" y="14"/>
                  </a:cubicBezTo>
                  <a:cubicBezTo>
                    <a:pt x="384" y="14"/>
                    <a:pt x="274" y="0"/>
                    <a:pt x="246" y="2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13647738" y="6754813"/>
              <a:ext cx="400050" cy="85725"/>
            </a:xfrm>
            <a:custGeom>
              <a:avLst/>
              <a:gdLst>
                <a:gd name="T0" fmla="*/ 208 w 208"/>
                <a:gd name="T1" fmla="*/ 22 h 44"/>
                <a:gd name="T2" fmla="*/ 186 w 208"/>
                <a:gd name="T3" fmla="*/ 44 h 44"/>
                <a:gd name="T4" fmla="*/ 22 w 208"/>
                <a:gd name="T5" fmla="*/ 44 h 44"/>
                <a:gd name="T6" fmla="*/ 0 w 208"/>
                <a:gd name="T7" fmla="*/ 22 h 44"/>
                <a:gd name="T8" fmla="*/ 0 w 208"/>
                <a:gd name="T9" fmla="*/ 22 h 44"/>
                <a:gd name="T10" fmla="*/ 22 w 208"/>
                <a:gd name="T11" fmla="*/ 0 h 44"/>
                <a:gd name="T12" fmla="*/ 186 w 208"/>
                <a:gd name="T13" fmla="*/ 0 h 44"/>
                <a:gd name="T14" fmla="*/ 208 w 208"/>
                <a:gd name="T1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4">
                  <a:moveTo>
                    <a:pt x="208" y="22"/>
                  </a:moveTo>
                  <a:cubicBezTo>
                    <a:pt x="208" y="34"/>
                    <a:pt x="198" y="44"/>
                    <a:pt x="186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8" y="0"/>
                    <a:pt x="208" y="10"/>
                    <a:pt x="208" y="22"/>
                  </a:cubicBezTo>
                  <a:close/>
                </a:path>
              </a:pathLst>
            </a:custGeom>
            <a:solidFill>
              <a:srgbClr val="231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4352588" y="10067925"/>
              <a:ext cx="622300" cy="230188"/>
            </a:xfrm>
            <a:custGeom>
              <a:avLst/>
              <a:gdLst>
                <a:gd name="T0" fmla="*/ 106 w 323"/>
                <a:gd name="T1" fmla="*/ 0 h 120"/>
                <a:gd name="T2" fmla="*/ 200 w 323"/>
                <a:gd name="T3" fmla="*/ 38 h 120"/>
                <a:gd name="T4" fmla="*/ 323 w 323"/>
                <a:gd name="T5" fmla="*/ 120 h 120"/>
                <a:gd name="T6" fmla="*/ 3 w 323"/>
                <a:gd name="T7" fmla="*/ 106 h 120"/>
                <a:gd name="T8" fmla="*/ 0 w 323"/>
                <a:gd name="T9" fmla="*/ 0 h 120"/>
                <a:gd name="T10" fmla="*/ 106 w 323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120">
                  <a:moveTo>
                    <a:pt x="106" y="0"/>
                  </a:moveTo>
                  <a:cubicBezTo>
                    <a:pt x="106" y="0"/>
                    <a:pt x="154" y="10"/>
                    <a:pt x="200" y="38"/>
                  </a:cubicBezTo>
                  <a:cubicBezTo>
                    <a:pt x="264" y="77"/>
                    <a:pt x="323" y="120"/>
                    <a:pt x="323" y="120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14346238" y="8148638"/>
              <a:ext cx="314325" cy="1949450"/>
            </a:xfrm>
            <a:custGeom>
              <a:avLst/>
              <a:gdLst>
                <a:gd name="T0" fmla="*/ 0 w 198"/>
                <a:gd name="T1" fmla="*/ 1226 h 1228"/>
                <a:gd name="T2" fmla="*/ 198 w 198"/>
                <a:gd name="T3" fmla="*/ 1228 h 1228"/>
                <a:gd name="T4" fmla="*/ 198 w 198"/>
                <a:gd name="T5" fmla="*/ 0 h 1228"/>
                <a:gd name="T6" fmla="*/ 0 w 198"/>
                <a:gd name="T7" fmla="*/ 34 h 1228"/>
                <a:gd name="T8" fmla="*/ 0 w 198"/>
                <a:gd name="T9" fmla="*/ 122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28">
                  <a:moveTo>
                    <a:pt x="0" y="1226"/>
                  </a:moveTo>
                  <a:lnTo>
                    <a:pt x="198" y="1228"/>
                  </a:lnTo>
                  <a:lnTo>
                    <a:pt x="198" y="0"/>
                  </a:lnTo>
                  <a:lnTo>
                    <a:pt x="0" y="34"/>
                  </a:lnTo>
                  <a:lnTo>
                    <a:pt x="0" y="1226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4101763" y="5965825"/>
              <a:ext cx="1047750" cy="1665288"/>
            </a:xfrm>
            <a:custGeom>
              <a:avLst/>
              <a:gdLst>
                <a:gd name="T0" fmla="*/ 20 w 544"/>
                <a:gd name="T1" fmla="*/ 522 h 865"/>
                <a:gd name="T2" fmla="*/ 0 w 544"/>
                <a:gd name="T3" fmla="*/ 684 h 865"/>
                <a:gd name="T4" fmla="*/ 528 w 544"/>
                <a:gd name="T5" fmla="*/ 461 h 865"/>
                <a:gd name="T6" fmla="*/ 544 w 544"/>
                <a:gd name="T7" fmla="*/ 80 h 865"/>
                <a:gd name="T8" fmla="*/ 465 w 544"/>
                <a:gd name="T9" fmla="*/ 0 h 865"/>
                <a:gd name="T10" fmla="*/ 439 w 544"/>
                <a:gd name="T11" fmla="*/ 0 h 865"/>
                <a:gd name="T12" fmla="*/ 360 w 544"/>
                <a:gd name="T13" fmla="*/ 80 h 865"/>
                <a:gd name="T14" fmla="*/ 347 w 544"/>
                <a:gd name="T15" fmla="*/ 448 h 865"/>
                <a:gd name="T16" fmla="*/ 20 w 544"/>
                <a:gd name="T17" fmla="*/ 522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865">
                  <a:moveTo>
                    <a:pt x="20" y="522"/>
                  </a:moveTo>
                  <a:cubicBezTo>
                    <a:pt x="0" y="684"/>
                    <a:pt x="0" y="684"/>
                    <a:pt x="0" y="684"/>
                  </a:cubicBezTo>
                  <a:cubicBezTo>
                    <a:pt x="0" y="684"/>
                    <a:pt x="488" y="865"/>
                    <a:pt x="528" y="461"/>
                  </a:cubicBezTo>
                  <a:cubicBezTo>
                    <a:pt x="537" y="365"/>
                    <a:pt x="544" y="80"/>
                    <a:pt x="544" y="80"/>
                  </a:cubicBezTo>
                  <a:cubicBezTo>
                    <a:pt x="544" y="36"/>
                    <a:pt x="509" y="0"/>
                    <a:pt x="465" y="0"/>
                  </a:cubicBezTo>
                  <a:cubicBezTo>
                    <a:pt x="439" y="0"/>
                    <a:pt x="439" y="0"/>
                    <a:pt x="439" y="0"/>
                  </a:cubicBezTo>
                  <a:cubicBezTo>
                    <a:pt x="395" y="0"/>
                    <a:pt x="360" y="36"/>
                    <a:pt x="360" y="80"/>
                  </a:cubicBezTo>
                  <a:cubicBezTo>
                    <a:pt x="360" y="80"/>
                    <a:pt x="365" y="364"/>
                    <a:pt x="347" y="448"/>
                  </a:cubicBezTo>
                  <a:cubicBezTo>
                    <a:pt x="310" y="624"/>
                    <a:pt x="20" y="522"/>
                    <a:pt x="20" y="522"/>
                  </a:cubicBezTo>
                  <a:close/>
                </a:path>
              </a:pathLst>
            </a:custGeom>
            <a:solidFill>
              <a:srgbClr val="52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12325350" y="5965825"/>
              <a:ext cx="1411288" cy="1638300"/>
            </a:xfrm>
            <a:custGeom>
              <a:avLst/>
              <a:gdLst>
                <a:gd name="T0" fmla="*/ 733 w 733"/>
                <a:gd name="T1" fmla="*/ 75 h 851"/>
                <a:gd name="T2" fmla="*/ 659 w 733"/>
                <a:gd name="T3" fmla="*/ 0 h 851"/>
                <a:gd name="T4" fmla="*/ 612 w 733"/>
                <a:gd name="T5" fmla="*/ 0 h 851"/>
                <a:gd name="T6" fmla="*/ 537 w 733"/>
                <a:gd name="T7" fmla="*/ 75 h 851"/>
                <a:gd name="T8" fmla="*/ 537 w 733"/>
                <a:gd name="T9" fmla="*/ 168 h 851"/>
                <a:gd name="T10" fmla="*/ 538 w 733"/>
                <a:gd name="T11" fmla="*/ 180 h 851"/>
                <a:gd name="T12" fmla="*/ 433 w 733"/>
                <a:gd name="T13" fmla="*/ 432 h 851"/>
                <a:gd name="T14" fmla="*/ 181 w 733"/>
                <a:gd name="T15" fmla="*/ 262 h 851"/>
                <a:gd name="T16" fmla="*/ 0 w 733"/>
                <a:gd name="T17" fmla="*/ 297 h 851"/>
                <a:gd name="T18" fmla="*/ 579 w 733"/>
                <a:gd name="T19" fmla="*/ 597 h 851"/>
                <a:gd name="T20" fmla="*/ 713 w 733"/>
                <a:gd name="T21" fmla="*/ 218 h 851"/>
                <a:gd name="T22" fmla="*/ 733 w 733"/>
                <a:gd name="T23" fmla="*/ 168 h 851"/>
                <a:gd name="T24" fmla="*/ 733 w 733"/>
                <a:gd name="T25" fmla="*/ 75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851">
                  <a:moveTo>
                    <a:pt x="733" y="75"/>
                  </a:moveTo>
                  <a:cubicBezTo>
                    <a:pt x="733" y="34"/>
                    <a:pt x="700" y="0"/>
                    <a:pt x="659" y="0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570" y="0"/>
                    <a:pt x="537" y="34"/>
                    <a:pt x="537" y="75"/>
                  </a:cubicBezTo>
                  <a:cubicBezTo>
                    <a:pt x="537" y="168"/>
                    <a:pt x="537" y="168"/>
                    <a:pt x="537" y="168"/>
                  </a:cubicBezTo>
                  <a:cubicBezTo>
                    <a:pt x="537" y="172"/>
                    <a:pt x="537" y="176"/>
                    <a:pt x="538" y="180"/>
                  </a:cubicBezTo>
                  <a:cubicBezTo>
                    <a:pt x="535" y="242"/>
                    <a:pt x="537" y="376"/>
                    <a:pt x="433" y="432"/>
                  </a:cubicBezTo>
                  <a:cubicBezTo>
                    <a:pt x="254" y="527"/>
                    <a:pt x="181" y="262"/>
                    <a:pt x="181" y="262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164" y="851"/>
                    <a:pt x="579" y="597"/>
                  </a:cubicBezTo>
                  <a:cubicBezTo>
                    <a:pt x="704" y="520"/>
                    <a:pt x="700" y="320"/>
                    <a:pt x="713" y="218"/>
                  </a:cubicBezTo>
                  <a:cubicBezTo>
                    <a:pt x="726" y="205"/>
                    <a:pt x="733" y="187"/>
                    <a:pt x="733" y="168"/>
                  </a:cubicBezTo>
                  <a:lnTo>
                    <a:pt x="733" y="75"/>
                  </a:lnTo>
                  <a:close/>
                </a:path>
              </a:pathLst>
            </a:custGeom>
            <a:solidFill>
              <a:srgbClr val="A6CF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3401675" y="7839075"/>
              <a:ext cx="2913063" cy="2506663"/>
            </a:xfrm>
            <a:custGeom>
              <a:avLst/>
              <a:gdLst>
                <a:gd name="T0" fmla="*/ 0 w 1513"/>
                <a:gd name="T1" fmla="*/ 1302 h 1302"/>
                <a:gd name="T2" fmla="*/ 1454 w 1513"/>
                <a:gd name="T3" fmla="*/ 1302 h 1302"/>
                <a:gd name="T4" fmla="*/ 1513 w 1513"/>
                <a:gd name="T5" fmla="*/ 1243 h 1302"/>
                <a:gd name="T6" fmla="*/ 1513 w 1513"/>
                <a:gd name="T7" fmla="*/ 0 h 1302"/>
                <a:gd name="T8" fmla="*/ 744 w 1513"/>
                <a:gd name="T9" fmla="*/ 0 h 1302"/>
                <a:gd name="T10" fmla="*/ 0 w 1513"/>
                <a:gd name="T11" fmla="*/ 13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3" h="1302">
                  <a:moveTo>
                    <a:pt x="0" y="1302"/>
                  </a:moveTo>
                  <a:cubicBezTo>
                    <a:pt x="1454" y="1302"/>
                    <a:pt x="1454" y="1302"/>
                    <a:pt x="1454" y="1302"/>
                  </a:cubicBezTo>
                  <a:cubicBezTo>
                    <a:pt x="1486" y="1302"/>
                    <a:pt x="1513" y="1276"/>
                    <a:pt x="1513" y="1243"/>
                  </a:cubicBezTo>
                  <a:cubicBezTo>
                    <a:pt x="1513" y="0"/>
                    <a:pt x="1513" y="0"/>
                    <a:pt x="1513" y="0"/>
                  </a:cubicBezTo>
                  <a:cubicBezTo>
                    <a:pt x="744" y="0"/>
                    <a:pt x="744" y="0"/>
                    <a:pt x="744" y="0"/>
                  </a:cubicBezTo>
                  <a:lnTo>
                    <a:pt x="0" y="1302"/>
                  </a:lnTo>
                  <a:close/>
                </a:path>
              </a:pathLst>
            </a:custGeom>
            <a:solidFill>
              <a:srgbClr val="7D4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14833600" y="7489825"/>
              <a:ext cx="1655763" cy="349250"/>
            </a:xfrm>
            <a:custGeom>
              <a:avLst/>
              <a:gdLst>
                <a:gd name="T0" fmla="*/ 806 w 860"/>
                <a:gd name="T1" fmla="*/ 0 h 181"/>
                <a:gd name="T2" fmla="*/ 103 w 860"/>
                <a:gd name="T3" fmla="*/ 0 h 181"/>
                <a:gd name="T4" fmla="*/ 62 w 860"/>
                <a:gd name="T5" fmla="*/ 73 h 181"/>
                <a:gd name="T6" fmla="*/ 0 w 860"/>
                <a:gd name="T7" fmla="*/ 181 h 181"/>
                <a:gd name="T8" fmla="*/ 769 w 860"/>
                <a:gd name="T9" fmla="*/ 181 h 181"/>
                <a:gd name="T10" fmla="*/ 806 w 860"/>
                <a:gd name="T11" fmla="*/ 181 h 181"/>
                <a:gd name="T12" fmla="*/ 860 w 860"/>
                <a:gd name="T13" fmla="*/ 126 h 181"/>
                <a:gd name="T14" fmla="*/ 860 w 860"/>
                <a:gd name="T15" fmla="*/ 54 h 181"/>
                <a:gd name="T16" fmla="*/ 806 w 860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0" h="181">
                  <a:moveTo>
                    <a:pt x="806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769" y="181"/>
                    <a:pt x="769" y="181"/>
                    <a:pt x="769" y="181"/>
                  </a:cubicBezTo>
                  <a:cubicBezTo>
                    <a:pt x="806" y="181"/>
                    <a:pt x="806" y="181"/>
                    <a:pt x="806" y="181"/>
                  </a:cubicBezTo>
                  <a:cubicBezTo>
                    <a:pt x="836" y="181"/>
                    <a:pt x="860" y="156"/>
                    <a:pt x="860" y="126"/>
                  </a:cubicBezTo>
                  <a:cubicBezTo>
                    <a:pt x="860" y="54"/>
                    <a:pt x="860" y="54"/>
                    <a:pt x="860" y="54"/>
                  </a:cubicBezTo>
                  <a:cubicBezTo>
                    <a:pt x="860" y="25"/>
                    <a:pt x="836" y="0"/>
                    <a:pt x="80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11637963" y="7839075"/>
              <a:ext cx="3195638" cy="2506663"/>
            </a:xfrm>
            <a:custGeom>
              <a:avLst/>
              <a:gdLst>
                <a:gd name="T0" fmla="*/ 0 w 1660"/>
                <a:gd name="T1" fmla="*/ 0 h 1302"/>
                <a:gd name="T2" fmla="*/ 0 w 1660"/>
                <a:gd name="T3" fmla="*/ 1243 h 1302"/>
                <a:gd name="T4" fmla="*/ 59 w 1660"/>
                <a:gd name="T5" fmla="*/ 1302 h 1302"/>
                <a:gd name="T6" fmla="*/ 916 w 1660"/>
                <a:gd name="T7" fmla="*/ 1302 h 1302"/>
                <a:gd name="T8" fmla="*/ 1660 w 1660"/>
                <a:gd name="T9" fmla="*/ 0 h 1302"/>
                <a:gd name="T10" fmla="*/ 0 w 1660"/>
                <a:gd name="T11" fmla="*/ 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0" h="1302">
                  <a:moveTo>
                    <a:pt x="0" y="0"/>
                  </a:moveTo>
                  <a:cubicBezTo>
                    <a:pt x="0" y="1243"/>
                    <a:pt x="0" y="1243"/>
                    <a:pt x="0" y="1243"/>
                  </a:cubicBezTo>
                  <a:cubicBezTo>
                    <a:pt x="0" y="1276"/>
                    <a:pt x="26" y="1302"/>
                    <a:pt x="59" y="1302"/>
                  </a:cubicBezTo>
                  <a:cubicBezTo>
                    <a:pt x="916" y="1302"/>
                    <a:pt x="916" y="1302"/>
                    <a:pt x="916" y="1302"/>
                  </a:cubicBezTo>
                  <a:cubicBezTo>
                    <a:pt x="1660" y="0"/>
                    <a:pt x="1660" y="0"/>
                    <a:pt x="16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32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11385550" y="7489825"/>
              <a:ext cx="3646488" cy="349250"/>
            </a:xfrm>
            <a:custGeom>
              <a:avLst/>
              <a:gdLst>
                <a:gd name="T0" fmla="*/ 54 w 1894"/>
                <a:gd name="T1" fmla="*/ 0 h 181"/>
                <a:gd name="T2" fmla="*/ 0 w 1894"/>
                <a:gd name="T3" fmla="*/ 54 h 181"/>
                <a:gd name="T4" fmla="*/ 0 w 1894"/>
                <a:gd name="T5" fmla="*/ 126 h 181"/>
                <a:gd name="T6" fmla="*/ 54 w 1894"/>
                <a:gd name="T7" fmla="*/ 181 h 181"/>
                <a:gd name="T8" fmla="*/ 131 w 1894"/>
                <a:gd name="T9" fmla="*/ 181 h 181"/>
                <a:gd name="T10" fmla="*/ 1791 w 1894"/>
                <a:gd name="T11" fmla="*/ 181 h 181"/>
                <a:gd name="T12" fmla="*/ 1853 w 1894"/>
                <a:gd name="T13" fmla="*/ 73 h 181"/>
                <a:gd name="T14" fmla="*/ 1894 w 1894"/>
                <a:gd name="T15" fmla="*/ 0 h 181"/>
                <a:gd name="T16" fmla="*/ 54 w 1894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4" h="181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6"/>
                    <a:pt x="25" y="181"/>
                    <a:pt x="54" y="181"/>
                  </a:cubicBezTo>
                  <a:cubicBezTo>
                    <a:pt x="131" y="181"/>
                    <a:pt x="131" y="181"/>
                    <a:pt x="131" y="181"/>
                  </a:cubicBezTo>
                  <a:cubicBezTo>
                    <a:pt x="1791" y="181"/>
                    <a:pt x="1791" y="181"/>
                    <a:pt x="1791" y="181"/>
                  </a:cubicBezTo>
                  <a:cubicBezTo>
                    <a:pt x="1853" y="73"/>
                    <a:pt x="1853" y="73"/>
                    <a:pt x="1853" y="73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190E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664107" y="5022701"/>
            <a:ext cx="816469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BUSINESS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11500" dirty="0">
                <a:solidFill>
                  <a:schemeClr val="bg1">
                    <a:lumMod val="50000"/>
                  </a:schemeClr>
                </a:solidFill>
              </a:rPr>
              <a:t>NEWS</a:t>
            </a: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11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1664107" y="8582266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907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11003188" y="1275938"/>
            <a:ext cx="12338052" cy="11548556"/>
            <a:chOff x="14495463" y="2995613"/>
            <a:chExt cx="7864476" cy="7361238"/>
          </a:xfrm>
        </p:grpSpPr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5114588" y="2995613"/>
              <a:ext cx="5262563" cy="1027113"/>
            </a:xfrm>
            <a:custGeom>
              <a:avLst/>
              <a:gdLst>
                <a:gd name="T0" fmla="*/ 19 w 3315"/>
                <a:gd name="T1" fmla="*/ 647 h 647"/>
                <a:gd name="T2" fmla="*/ 0 w 3315"/>
                <a:gd name="T3" fmla="*/ 579 h 647"/>
                <a:gd name="T4" fmla="*/ 1814 w 3315"/>
                <a:gd name="T5" fmla="*/ 0 h 647"/>
                <a:gd name="T6" fmla="*/ 3315 w 3315"/>
                <a:gd name="T7" fmla="*/ 562 h 647"/>
                <a:gd name="T8" fmla="*/ 3291 w 3315"/>
                <a:gd name="T9" fmla="*/ 629 h 647"/>
                <a:gd name="T10" fmla="*/ 1812 w 3315"/>
                <a:gd name="T11" fmla="*/ 74 h 647"/>
                <a:gd name="T12" fmla="*/ 19 w 3315"/>
                <a:gd name="T13" fmla="*/ 647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5" h="647">
                  <a:moveTo>
                    <a:pt x="19" y="647"/>
                  </a:moveTo>
                  <a:lnTo>
                    <a:pt x="0" y="579"/>
                  </a:lnTo>
                  <a:lnTo>
                    <a:pt x="1814" y="0"/>
                  </a:lnTo>
                  <a:lnTo>
                    <a:pt x="3315" y="562"/>
                  </a:lnTo>
                  <a:lnTo>
                    <a:pt x="3291" y="629"/>
                  </a:lnTo>
                  <a:lnTo>
                    <a:pt x="1812" y="74"/>
                  </a:lnTo>
                  <a:lnTo>
                    <a:pt x="19" y="647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4795501" y="3868738"/>
              <a:ext cx="5961063" cy="4806950"/>
            </a:xfrm>
            <a:custGeom>
              <a:avLst/>
              <a:gdLst>
                <a:gd name="T0" fmla="*/ 3195 w 3256"/>
                <a:gd name="T1" fmla="*/ 0 h 2625"/>
                <a:gd name="T2" fmla="*/ 62 w 3256"/>
                <a:gd name="T3" fmla="*/ 0 h 2625"/>
                <a:gd name="T4" fmla="*/ 0 w 3256"/>
                <a:gd name="T5" fmla="*/ 62 h 2625"/>
                <a:gd name="T6" fmla="*/ 0 w 3256"/>
                <a:gd name="T7" fmla="*/ 2564 h 2625"/>
                <a:gd name="T8" fmla="*/ 62 w 3256"/>
                <a:gd name="T9" fmla="*/ 2625 h 2625"/>
                <a:gd name="T10" fmla="*/ 2954 w 3256"/>
                <a:gd name="T11" fmla="*/ 2625 h 2625"/>
                <a:gd name="T12" fmla="*/ 3195 w 3256"/>
                <a:gd name="T13" fmla="*/ 2625 h 2625"/>
                <a:gd name="T14" fmla="*/ 3256 w 3256"/>
                <a:gd name="T15" fmla="*/ 2564 h 2625"/>
                <a:gd name="T16" fmla="*/ 3256 w 3256"/>
                <a:gd name="T17" fmla="*/ 62 h 2625"/>
                <a:gd name="T18" fmla="*/ 3195 w 3256"/>
                <a:gd name="T19" fmla="*/ 0 h 2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56" h="2625">
                  <a:moveTo>
                    <a:pt x="3195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2564"/>
                    <a:pt x="0" y="2564"/>
                    <a:pt x="0" y="2564"/>
                  </a:cubicBezTo>
                  <a:cubicBezTo>
                    <a:pt x="0" y="2598"/>
                    <a:pt x="28" y="2625"/>
                    <a:pt x="62" y="2625"/>
                  </a:cubicBezTo>
                  <a:cubicBezTo>
                    <a:pt x="2954" y="2625"/>
                    <a:pt x="2954" y="2625"/>
                    <a:pt x="2954" y="2625"/>
                  </a:cubicBezTo>
                  <a:cubicBezTo>
                    <a:pt x="3195" y="2625"/>
                    <a:pt x="3195" y="2625"/>
                    <a:pt x="3195" y="2625"/>
                  </a:cubicBezTo>
                  <a:cubicBezTo>
                    <a:pt x="3229" y="2625"/>
                    <a:pt x="3256" y="2598"/>
                    <a:pt x="3256" y="2564"/>
                  </a:cubicBezTo>
                  <a:cubicBezTo>
                    <a:pt x="3256" y="62"/>
                    <a:pt x="3256" y="62"/>
                    <a:pt x="3256" y="62"/>
                  </a:cubicBezTo>
                  <a:cubicBezTo>
                    <a:pt x="3256" y="28"/>
                    <a:pt x="3229" y="0"/>
                    <a:pt x="3195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4495463" y="8097838"/>
              <a:ext cx="6261100" cy="577850"/>
            </a:xfrm>
            <a:custGeom>
              <a:avLst/>
              <a:gdLst>
                <a:gd name="T0" fmla="*/ 3256 w 3420"/>
                <a:gd name="T1" fmla="*/ 280 h 315"/>
                <a:gd name="T2" fmla="*/ 3207 w 3420"/>
                <a:gd name="T3" fmla="*/ 227 h 315"/>
                <a:gd name="T4" fmla="*/ 3207 w 3420"/>
                <a:gd name="T5" fmla="*/ 61 h 315"/>
                <a:gd name="T6" fmla="*/ 3207 w 3420"/>
                <a:gd name="T7" fmla="*/ 0 h 315"/>
                <a:gd name="T8" fmla="*/ 3146 w 3420"/>
                <a:gd name="T9" fmla="*/ 0 h 315"/>
                <a:gd name="T10" fmla="*/ 3122 w 3420"/>
                <a:gd name="T11" fmla="*/ 0 h 315"/>
                <a:gd name="T12" fmla="*/ 62 w 3420"/>
                <a:gd name="T13" fmla="*/ 0 h 315"/>
                <a:gd name="T14" fmla="*/ 0 w 3420"/>
                <a:gd name="T15" fmla="*/ 61 h 315"/>
                <a:gd name="T16" fmla="*/ 0 w 3420"/>
                <a:gd name="T17" fmla="*/ 254 h 315"/>
                <a:gd name="T18" fmla="*/ 62 w 3420"/>
                <a:gd name="T19" fmla="*/ 315 h 315"/>
                <a:gd name="T20" fmla="*/ 3118 w 3420"/>
                <a:gd name="T21" fmla="*/ 315 h 315"/>
                <a:gd name="T22" fmla="*/ 3146 w 3420"/>
                <a:gd name="T23" fmla="*/ 315 h 315"/>
                <a:gd name="T24" fmla="*/ 3359 w 3420"/>
                <a:gd name="T25" fmla="*/ 315 h 315"/>
                <a:gd name="T26" fmla="*/ 3420 w 3420"/>
                <a:gd name="T27" fmla="*/ 254 h 315"/>
                <a:gd name="T28" fmla="*/ 3256 w 3420"/>
                <a:gd name="T29" fmla="*/ 28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20" h="315">
                  <a:moveTo>
                    <a:pt x="3256" y="280"/>
                  </a:moveTo>
                  <a:cubicBezTo>
                    <a:pt x="3218" y="272"/>
                    <a:pt x="3207" y="227"/>
                    <a:pt x="3207" y="227"/>
                  </a:cubicBezTo>
                  <a:cubicBezTo>
                    <a:pt x="3207" y="61"/>
                    <a:pt x="3207" y="61"/>
                    <a:pt x="3207" y="61"/>
                  </a:cubicBezTo>
                  <a:cubicBezTo>
                    <a:pt x="3207" y="0"/>
                    <a:pt x="3207" y="0"/>
                    <a:pt x="3207" y="0"/>
                  </a:cubicBezTo>
                  <a:cubicBezTo>
                    <a:pt x="3146" y="0"/>
                    <a:pt x="3146" y="0"/>
                    <a:pt x="3146" y="0"/>
                  </a:cubicBezTo>
                  <a:cubicBezTo>
                    <a:pt x="3122" y="0"/>
                    <a:pt x="3122" y="0"/>
                    <a:pt x="312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88"/>
                    <a:pt x="28" y="315"/>
                    <a:pt x="62" y="315"/>
                  </a:cubicBezTo>
                  <a:cubicBezTo>
                    <a:pt x="3118" y="315"/>
                    <a:pt x="3118" y="315"/>
                    <a:pt x="3118" y="315"/>
                  </a:cubicBezTo>
                  <a:cubicBezTo>
                    <a:pt x="3146" y="315"/>
                    <a:pt x="3146" y="315"/>
                    <a:pt x="3146" y="315"/>
                  </a:cubicBezTo>
                  <a:cubicBezTo>
                    <a:pt x="3359" y="315"/>
                    <a:pt x="3359" y="315"/>
                    <a:pt x="3359" y="315"/>
                  </a:cubicBezTo>
                  <a:cubicBezTo>
                    <a:pt x="3393" y="315"/>
                    <a:pt x="3420" y="288"/>
                    <a:pt x="3420" y="254"/>
                  </a:cubicBezTo>
                  <a:cubicBezTo>
                    <a:pt x="3385" y="310"/>
                    <a:pt x="3278" y="285"/>
                    <a:pt x="3256" y="28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6679863" y="4230688"/>
              <a:ext cx="3822700" cy="2727325"/>
            </a:xfrm>
            <a:custGeom>
              <a:avLst/>
              <a:gdLst>
                <a:gd name="T0" fmla="*/ 2408 w 2408"/>
                <a:gd name="T1" fmla="*/ 0 h 1718"/>
                <a:gd name="T2" fmla="*/ 2408 w 2408"/>
                <a:gd name="T3" fmla="*/ 1718 h 1718"/>
                <a:gd name="T4" fmla="*/ 0 w 2408"/>
                <a:gd name="T5" fmla="*/ 1718 h 1718"/>
                <a:gd name="T6" fmla="*/ 0 w 2408"/>
                <a:gd name="T7" fmla="*/ 365 h 1718"/>
                <a:gd name="T8" fmla="*/ 538 w 2408"/>
                <a:gd name="T9" fmla="*/ 0 h 1718"/>
                <a:gd name="T10" fmla="*/ 2408 w 2408"/>
                <a:gd name="T11" fmla="*/ 0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8" h="1718">
                  <a:moveTo>
                    <a:pt x="2408" y="0"/>
                  </a:moveTo>
                  <a:lnTo>
                    <a:pt x="2408" y="1718"/>
                  </a:lnTo>
                  <a:lnTo>
                    <a:pt x="0" y="1718"/>
                  </a:lnTo>
                  <a:lnTo>
                    <a:pt x="0" y="365"/>
                  </a:lnTo>
                  <a:lnTo>
                    <a:pt x="538" y="0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7071976" y="6777038"/>
              <a:ext cx="3254375" cy="41275"/>
            </a:xfrm>
            <a:prstGeom prst="rect">
              <a:avLst/>
            </a:prstGeom>
            <a:solidFill>
              <a:srgbClr val="1A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9440526" y="4864100"/>
              <a:ext cx="242888" cy="1870075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9137313" y="5140325"/>
              <a:ext cx="242888" cy="159385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8842038" y="5503863"/>
              <a:ext cx="241300" cy="123031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8546763" y="5691188"/>
              <a:ext cx="241300" cy="1042988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8249901" y="5886450"/>
              <a:ext cx="244475" cy="847725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7956213" y="5535613"/>
              <a:ext cx="242888" cy="119856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7660938" y="5226050"/>
              <a:ext cx="242888" cy="1508125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7365663" y="4960938"/>
              <a:ext cx="242888" cy="1773238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7071976" y="4737100"/>
              <a:ext cx="241300" cy="1997075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9765963" y="5503863"/>
              <a:ext cx="241300" cy="123031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0085051" y="5815013"/>
              <a:ext cx="241300" cy="91916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7230726" y="4883150"/>
              <a:ext cx="3038475" cy="1241425"/>
            </a:xfrm>
            <a:custGeom>
              <a:avLst/>
              <a:gdLst>
                <a:gd name="T0" fmla="*/ 248 w 1914"/>
                <a:gd name="T1" fmla="*/ 89 h 782"/>
                <a:gd name="T2" fmla="*/ 165 w 1914"/>
                <a:gd name="T3" fmla="*/ 146 h 782"/>
                <a:gd name="T4" fmla="*/ 735 w 1914"/>
                <a:gd name="T5" fmla="*/ 709 h 782"/>
                <a:gd name="T6" fmla="*/ 1387 w 1914"/>
                <a:gd name="T7" fmla="*/ 76 h 782"/>
                <a:gd name="T8" fmla="*/ 1420 w 1914"/>
                <a:gd name="T9" fmla="*/ 118 h 782"/>
                <a:gd name="T10" fmla="*/ 1420 w 1914"/>
                <a:gd name="T11" fmla="*/ 118 h 782"/>
                <a:gd name="T12" fmla="*/ 1914 w 1914"/>
                <a:gd name="T13" fmla="*/ 746 h 782"/>
                <a:gd name="T14" fmla="*/ 1876 w 1914"/>
                <a:gd name="T15" fmla="*/ 775 h 782"/>
                <a:gd name="T16" fmla="*/ 1384 w 1914"/>
                <a:gd name="T17" fmla="*/ 152 h 782"/>
                <a:gd name="T18" fmla="*/ 733 w 1914"/>
                <a:gd name="T19" fmla="*/ 782 h 782"/>
                <a:gd name="T20" fmla="*/ 120 w 1914"/>
                <a:gd name="T21" fmla="*/ 170 h 782"/>
                <a:gd name="T22" fmla="*/ 21 w 1914"/>
                <a:gd name="T23" fmla="*/ 237 h 782"/>
                <a:gd name="T24" fmla="*/ 0 w 1914"/>
                <a:gd name="T25" fmla="*/ 0 h 782"/>
                <a:gd name="T26" fmla="*/ 248 w 1914"/>
                <a:gd name="T27" fmla="*/ 8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14" h="782">
                  <a:moveTo>
                    <a:pt x="248" y="89"/>
                  </a:moveTo>
                  <a:lnTo>
                    <a:pt x="165" y="146"/>
                  </a:lnTo>
                  <a:lnTo>
                    <a:pt x="735" y="709"/>
                  </a:lnTo>
                  <a:lnTo>
                    <a:pt x="1387" y="76"/>
                  </a:lnTo>
                  <a:lnTo>
                    <a:pt x="1420" y="118"/>
                  </a:lnTo>
                  <a:lnTo>
                    <a:pt x="1420" y="118"/>
                  </a:lnTo>
                  <a:lnTo>
                    <a:pt x="1914" y="746"/>
                  </a:lnTo>
                  <a:lnTo>
                    <a:pt x="1876" y="775"/>
                  </a:lnTo>
                  <a:lnTo>
                    <a:pt x="1384" y="152"/>
                  </a:lnTo>
                  <a:lnTo>
                    <a:pt x="733" y="782"/>
                  </a:lnTo>
                  <a:lnTo>
                    <a:pt x="120" y="170"/>
                  </a:lnTo>
                  <a:lnTo>
                    <a:pt x="21" y="237"/>
                  </a:lnTo>
                  <a:lnTo>
                    <a:pt x="0" y="0"/>
                  </a:lnTo>
                  <a:lnTo>
                    <a:pt x="248" y="89"/>
                  </a:lnTo>
                  <a:close/>
                </a:path>
              </a:pathLst>
            </a:custGeom>
            <a:solidFill>
              <a:srgbClr val="1A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6679863" y="4230688"/>
              <a:ext cx="854075" cy="579438"/>
            </a:xfrm>
            <a:custGeom>
              <a:avLst/>
              <a:gdLst>
                <a:gd name="T0" fmla="*/ 0 w 467"/>
                <a:gd name="T1" fmla="*/ 317 h 317"/>
                <a:gd name="T2" fmla="*/ 467 w 467"/>
                <a:gd name="T3" fmla="*/ 0 h 317"/>
                <a:gd name="T4" fmla="*/ 467 w 467"/>
                <a:gd name="T5" fmla="*/ 317 h 317"/>
                <a:gd name="T6" fmla="*/ 252 w 467"/>
                <a:gd name="T7" fmla="*/ 265 h 317"/>
                <a:gd name="T8" fmla="*/ 0 w 467"/>
                <a:gd name="T9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317">
                  <a:moveTo>
                    <a:pt x="0" y="317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467" y="317"/>
                    <a:pt x="467" y="317"/>
                    <a:pt x="467" y="317"/>
                  </a:cubicBezTo>
                  <a:cubicBezTo>
                    <a:pt x="467" y="317"/>
                    <a:pt x="383" y="265"/>
                    <a:pt x="252" y="265"/>
                  </a:cubicBezTo>
                  <a:cubicBezTo>
                    <a:pt x="95" y="265"/>
                    <a:pt x="0" y="317"/>
                    <a:pt x="0" y="31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7325976" y="7065963"/>
              <a:ext cx="2747963" cy="331788"/>
            </a:xfrm>
            <a:prstGeom prst="rect">
              <a:avLst/>
            </a:pr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7324388" y="7453313"/>
              <a:ext cx="2749550" cy="112713"/>
            </a:xfrm>
            <a:prstGeom prst="rect">
              <a:avLst/>
            </a:pr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7324388" y="7615238"/>
              <a:ext cx="2749550" cy="111125"/>
            </a:xfrm>
            <a:prstGeom prst="rect">
              <a:avLst/>
            </a:pr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5763876" y="4264025"/>
              <a:ext cx="742950" cy="744538"/>
            </a:xfrm>
            <a:custGeom>
              <a:avLst/>
              <a:gdLst>
                <a:gd name="T0" fmla="*/ 0 w 406"/>
                <a:gd name="T1" fmla="*/ 1 h 406"/>
                <a:gd name="T2" fmla="*/ 1 w 406"/>
                <a:gd name="T3" fmla="*/ 406 h 406"/>
                <a:gd name="T4" fmla="*/ 406 w 406"/>
                <a:gd name="T5" fmla="*/ 405 h 406"/>
                <a:gd name="T6" fmla="*/ 0 w 406"/>
                <a:gd name="T7" fmla="*/ 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406">
                  <a:moveTo>
                    <a:pt x="0" y="1"/>
                  </a:moveTo>
                  <a:cubicBezTo>
                    <a:pt x="1" y="406"/>
                    <a:pt x="1" y="406"/>
                    <a:pt x="1" y="406"/>
                  </a:cubicBezTo>
                  <a:cubicBezTo>
                    <a:pt x="406" y="405"/>
                    <a:pt x="406" y="405"/>
                    <a:pt x="406" y="405"/>
                  </a:cubicBezTo>
                  <a:cubicBezTo>
                    <a:pt x="406" y="181"/>
                    <a:pt x="223" y="0"/>
                    <a:pt x="0" y="1"/>
                  </a:cubicBezTo>
                  <a:close/>
                </a:path>
              </a:pathLst>
            </a:custGeom>
            <a:solidFill>
              <a:srgbClr val="C79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968538" y="4338638"/>
              <a:ext cx="1293813" cy="1484313"/>
            </a:xfrm>
            <a:custGeom>
              <a:avLst/>
              <a:gdLst>
                <a:gd name="T0" fmla="*/ 405 w 707"/>
                <a:gd name="T1" fmla="*/ 0 h 811"/>
                <a:gd name="T2" fmla="*/ 1 w 707"/>
                <a:gd name="T3" fmla="*/ 407 h 811"/>
                <a:gd name="T4" fmla="*/ 408 w 707"/>
                <a:gd name="T5" fmla="*/ 810 h 811"/>
                <a:gd name="T6" fmla="*/ 707 w 707"/>
                <a:gd name="T7" fmla="*/ 676 h 811"/>
                <a:gd name="T8" fmla="*/ 406 w 707"/>
                <a:gd name="T9" fmla="*/ 405 h 811"/>
                <a:gd name="T10" fmla="*/ 405 w 707"/>
                <a:gd name="T11" fmla="*/ 0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7" h="811">
                  <a:moveTo>
                    <a:pt x="405" y="0"/>
                  </a:moveTo>
                  <a:cubicBezTo>
                    <a:pt x="181" y="1"/>
                    <a:pt x="0" y="183"/>
                    <a:pt x="1" y="407"/>
                  </a:cubicBezTo>
                  <a:cubicBezTo>
                    <a:pt x="2" y="631"/>
                    <a:pt x="184" y="811"/>
                    <a:pt x="408" y="810"/>
                  </a:cubicBezTo>
                  <a:cubicBezTo>
                    <a:pt x="527" y="810"/>
                    <a:pt x="633" y="758"/>
                    <a:pt x="707" y="676"/>
                  </a:cubicBezTo>
                  <a:cubicBezTo>
                    <a:pt x="406" y="405"/>
                    <a:pt x="406" y="405"/>
                    <a:pt x="406" y="405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BF6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5771813" y="5051425"/>
              <a:ext cx="742950" cy="500063"/>
            </a:xfrm>
            <a:custGeom>
              <a:avLst/>
              <a:gdLst>
                <a:gd name="T0" fmla="*/ 0 w 406"/>
                <a:gd name="T1" fmla="*/ 1 h 273"/>
                <a:gd name="T2" fmla="*/ 301 w 406"/>
                <a:gd name="T3" fmla="*/ 273 h 273"/>
                <a:gd name="T4" fmla="*/ 405 w 406"/>
                <a:gd name="T5" fmla="*/ 0 h 273"/>
                <a:gd name="T6" fmla="*/ 0 w 406"/>
                <a:gd name="T7" fmla="*/ 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273">
                  <a:moveTo>
                    <a:pt x="0" y="1"/>
                  </a:moveTo>
                  <a:cubicBezTo>
                    <a:pt x="301" y="273"/>
                    <a:pt x="301" y="273"/>
                    <a:pt x="301" y="273"/>
                  </a:cubicBezTo>
                  <a:cubicBezTo>
                    <a:pt x="366" y="200"/>
                    <a:pt x="406" y="105"/>
                    <a:pt x="405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5335251" y="6030913"/>
              <a:ext cx="1852613" cy="1855788"/>
            </a:xfrm>
            <a:prstGeom prst="ellipse">
              <a:avLst/>
            </a:prstGeom>
            <a:solidFill>
              <a:srgbClr val="018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5501938" y="6426200"/>
              <a:ext cx="1541463" cy="1177925"/>
            </a:xfrm>
            <a:custGeom>
              <a:avLst/>
              <a:gdLst>
                <a:gd name="T0" fmla="*/ 364 w 842"/>
                <a:gd name="T1" fmla="*/ 643 h 643"/>
                <a:gd name="T2" fmla="*/ 314 w 842"/>
                <a:gd name="T3" fmla="*/ 626 h 643"/>
                <a:gd name="T4" fmla="*/ 41 w 842"/>
                <a:gd name="T5" fmla="*/ 412 h 643"/>
                <a:gd name="T6" fmla="*/ 27 w 842"/>
                <a:gd name="T7" fmla="*/ 298 h 643"/>
                <a:gd name="T8" fmla="*/ 141 w 842"/>
                <a:gd name="T9" fmla="*/ 285 h 643"/>
                <a:gd name="T10" fmla="*/ 351 w 842"/>
                <a:gd name="T11" fmla="*/ 450 h 643"/>
                <a:gd name="T12" fmla="*/ 689 w 842"/>
                <a:gd name="T13" fmla="*/ 39 h 643"/>
                <a:gd name="T14" fmla="*/ 803 w 842"/>
                <a:gd name="T15" fmla="*/ 28 h 643"/>
                <a:gd name="T16" fmla="*/ 814 w 842"/>
                <a:gd name="T17" fmla="*/ 142 h 643"/>
                <a:gd name="T18" fmla="*/ 426 w 842"/>
                <a:gd name="T19" fmla="*/ 613 h 643"/>
                <a:gd name="T20" fmla="*/ 364 w 842"/>
                <a:gd name="T21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2" h="643">
                  <a:moveTo>
                    <a:pt x="364" y="643"/>
                  </a:moveTo>
                  <a:cubicBezTo>
                    <a:pt x="346" y="643"/>
                    <a:pt x="329" y="637"/>
                    <a:pt x="314" y="626"/>
                  </a:cubicBezTo>
                  <a:cubicBezTo>
                    <a:pt x="41" y="412"/>
                    <a:pt x="41" y="412"/>
                    <a:pt x="41" y="412"/>
                  </a:cubicBezTo>
                  <a:cubicBezTo>
                    <a:pt x="6" y="384"/>
                    <a:pt x="0" y="334"/>
                    <a:pt x="27" y="298"/>
                  </a:cubicBezTo>
                  <a:cubicBezTo>
                    <a:pt x="55" y="263"/>
                    <a:pt x="105" y="257"/>
                    <a:pt x="141" y="285"/>
                  </a:cubicBezTo>
                  <a:cubicBezTo>
                    <a:pt x="351" y="450"/>
                    <a:pt x="351" y="450"/>
                    <a:pt x="351" y="450"/>
                  </a:cubicBezTo>
                  <a:cubicBezTo>
                    <a:pt x="689" y="39"/>
                    <a:pt x="689" y="39"/>
                    <a:pt x="689" y="39"/>
                  </a:cubicBezTo>
                  <a:cubicBezTo>
                    <a:pt x="718" y="5"/>
                    <a:pt x="769" y="0"/>
                    <a:pt x="803" y="28"/>
                  </a:cubicBezTo>
                  <a:cubicBezTo>
                    <a:pt x="838" y="56"/>
                    <a:pt x="842" y="107"/>
                    <a:pt x="814" y="142"/>
                  </a:cubicBezTo>
                  <a:cubicBezTo>
                    <a:pt x="426" y="613"/>
                    <a:pt x="426" y="613"/>
                    <a:pt x="426" y="613"/>
                  </a:cubicBezTo>
                  <a:cubicBezTo>
                    <a:pt x="410" y="633"/>
                    <a:pt x="387" y="643"/>
                    <a:pt x="364" y="643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8680113" y="5230813"/>
              <a:ext cx="876300" cy="1016000"/>
            </a:xfrm>
            <a:custGeom>
              <a:avLst/>
              <a:gdLst>
                <a:gd name="T0" fmla="*/ 348 w 478"/>
                <a:gd name="T1" fmla="*/ 152 h 555"/>
                <a:gd name="T2" fmla="*/ 212 w 478"/>
                <a:gd name="T3" fmla="*/ 79 h 555"/>
                <a:gd name="T4" fmla="*/ 241 w 478"/>
                <a:gd name="T5" fmla="*/ 163 h 555"/>
                <a:gd name="T6" fmla="*/ 300 w 478"/>
                <a:gd name="T7" fmla="*/ 243 h 555"/>
                <a:gd name="T8" fmla="*/ 157 w 478"/>
                <a:gd name="T9" fmla="*/ 194 h 555"/>
                <a:gd name="T10" fmla="*/ 65 w 478"/>
                <a:gd name="T11" fmla="*/ 45 h 555"/>
                <a:gd name="T12" fmla="*/ 0 w 478"/>
                <a:gd name="T13" fmla="*/ 11 h 555"/>
                <a:gd name="T14" fmla="*/ 68 w 478"/>
                <a:gd name="T15" fmla="*/ 270 h 555"/>
                <a:gd name="T16" fmla="*/ 161 w 478"/>
                <a:gd name="T17" fmla="*/ 350 h 555"/>
                <a:gd name="T18" fmla="*/ 304 w 478"/>
                <a:gd name="T19" fmla="*/ 419 h 555"/>
                <a:gd name="T20" fmla="*/ 350 w 478"/>
                <a:gd name="T21" fmla="*/ 530 h 555"/>
                <a:gd name="T22" fmla="*/ 469 w 478"/>
                <a:gd name="T23" fmla="*/ 499 h 555"/>
                <a:gd name="T24" fmla="*/ 435 w 478"/>
                <a:gd name="T25" fmla="*/ 290 h 555"/>
                <a:gd name="T26" fmla="*/ 348 w 478"/>
                <a:gd name="T27" fmla="*/ 152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8" h="555">
                  <a:moveTo>
                    <a:pt x="348" y="152"/>
                  </a:moveTo>
                  <a:cubicBezTo>
                    <a:pt x="289" y="129"/>
                    <a:pt x="212" y="79"/>
                    <a:pt x="212" y="79"/>
                  </a:cubicBezTo>
                  <a:cubicBezTo>
                    <a:pt x="212" y="79"/>
                    <a:pt x="186" y="131"/>
                    <a:pt x="241" y="163"/>
                  </a:cubicBezTo>
                  <a:cubicBezTo>
                    <a:pt x="302" y="199"/>
                    <a:pt x="300" y="243"/>
                    <a:pt x="300" y="243"/>
                  </a:cubicBezTo>
                  <a:cubicBezTo>
                    <a:pt x="300" y="243"/>
                    <a:pt x="201" y="232"/>
                    <a:pt x="157" y="194"/>
                  </a:cubicBezTo>
                  <a:cubicBezTo>
                    <a:pt x="114" y="157"/>
                    <a:pt x="102" y="83"/>
                    <a:pt x="65" y="45"/>
                  </a:cubicBezTo>
                  <a:cubicBezTo>
                    <a:pt x="23" y="0"/>
                    <a:pt x="0" y="11"/>
                    <a:pt x="0" y="11"/>
                  </a:cubicBezTo>
                  <a:cubicBezTo>
                    <a:pt x="0" y="11"/>
                    <a:pt x="24" y="68"/>
                    <a:pt x="68" y="270"/>
                  </a:cubicBezTo>
                  <a:cubicBezTo>
                    <a:pt x="73" y="292"/>
                    <a:pt x="71" y="304"/>
                    <a:pt x="161" y="350"/>
                  </a:cubicBezTo>
                  <a:cubicBezTo>
                    <a:pt x="224" y="383"/>
                    <a:pt x="286" y="409"/>
                    <a:pt x="304" y="419"/>
                  </a:cubicBezTo>
                  <a:cubicBezTo>
                    <a:pt x="350" y="530"/>
                    <a:pt x="350" y="530"/>
                    <a:pt x="350" y="530"/>
                  </a:cubicBezTo>
                  <a:cubicBezTo>
                    <a:pt x="364" y="555"/>
                    <a:pt x="460" y="535"/>
                    <a:pt x="469" y="499"/>
                  </a:cubicBezTo>
                  <a:cubicBezTo>
                    <a:pt x="478" y="465"/>
                    <a:pt x="435" y="290"/>
                    <a:pt x="435" y="290"/>
                  </a:cubicBezTo>
                  <a:cubicBezTo>
                    <a:pt x="435" y="290"/>
                    <a:pt x="387" y="168"/>
                    <a:pt x="348" y="152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0554951" y="5487988"/>
              <a:ext cx="1573213" cy="2581275"/>
            </a:xfrm>
            <a:custGeom>
              <a:avLst/>
              <a:gdLst>
                <a:gd name="T0" fmla="*/ 750 w 859"/>
                <a:gd name="T1" fmla="*/ 0 h 1410"/>
                <a:gd name="T2" fmla="*/ 662 w 859"/>
                <a:gd name="T3" fmla="*/ 0 h 1410"/>
                <a:gd name="T4" fmla="*/ 184 w 859"/>
                <a:gd name="T5" fmla="*/ 0 h 1410"/>
                <a:gd name="T6" fmla="*/ 109 w 859"/>
                <a:gd name="T7" fmla="*/ 0 h 1410"/>
                <a:gd name="T8" fmla="*/ 0 w 859"/>
                <a:gd name="T9" fmla="*/ 96 h 1410"/>
                <a:gd name="T10" fmla="*/ 0 w 859"/>
                <a:gd name="T11" fmla="*/ 1314 h 1410"/>
                <a:gd name="T12" fmla="*/ 109 w 859"/>
                <a:gd name="T13" fmla="*/ 1410 h 1410"/>
                <a:gd name="T14" fmla="*/ 750 w 859"/>
                <a:gd name="T15" fmla="*/ 1410 h 1410"/>
                <a:gd name="T16" fmla="*/ 859 w 859"/>
                <a:gd name="T17" fmla="*/ 1314 h 1410"/>
                <a:gd name="T18" fmla="*/ 859 w 859"/>
                <a:gd name="T19" fmla="*/ 96 h 1410"/>
                <a:gd name="T20" fmla="*/ 750 w 859"/>
                <a:gd name="T21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9" h="1410">
                  <a:moveTo>
                    <a:pt x="750" y="0"/>
                  </a:moveTo>
                  <a:cubicBezTo>
                    <a:pt x="662" y="0"/>
                    <a:pt x="662" y="0"/>
                    <a:pt x="66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3"/>
                    <a:pt x="0" y="96"/>
                  </a:cubicBezTo>
                  <a:cubicBezTo>
                    <a:pt x="0" y="1314"/>
                    <a:pt x="0" y="1314"/>
                    <a:pt x="0" y="1314"/>
                  </a:cubicBezTo>
                  <a:cubicBezTo>
                    <a:pt x="0" y="1367"/>
                    <a:pt x="49" y="1410"/>
                    <a:pt x="109" y="1410"/>
                  </a:cubicBezTo>
                  <a:cubicBezTo>
                    <a:pt x="750" y="1410"/>
                    <a:pt x="750" y="1410"/>
                    <a:pt x="750" y="1410"/>
                  </a:cubicBezTo>
                  <a:cubicBezTo>
                    <a:pt x="810" y="1410"/>
                    <a:pt x="859" y="1367"/>
                    <a:pt x="859" y="1314"/>
                  </a:cubicBezTo>
                  <a:cubicBezTo>
                    <a:pt x="859" y="96"/>
                    <a:pt x="859" y="96"/>
                    <a:pt x="859" y="96"/>
                  </a:cubicBezTo>
                  <a:cubicBezTo>
                    <a:pt x="859" y="43"/>
                    <a:pt x="810" y="0"/>
                    <a:pt x="750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0891501" y="5487988"/>
              <a:ext cx="876300" cy="1020763"/>
            </a:xfrm>
            <a:custGeom>
              <a:avLst/>
              <a:gdLst>
                <a:gd name="T0" fmla="*/ 0 w 552"/>
                <a:gd name="T1" fmla="*/ 0 h 643"/>
                <a:gd name="T2" fmla="*/ 276 w 552"/>
                <a:gd name="T3" fmla="*/ 643 h 643"/>
                <a:gd name="T4" fmla="*/ 552 w 552"/>
                <a:gd name="T5" fmla="*/ 0 h 643"/>
                <a:gd name="T6" fmla="*/ 0 w 552"/>
                <a:gd name="T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2" h="643">
                  <a:moveTo>
                    <a:pt x="0" y="0"/>
                  </a:moveTo>
                  <a:lnTo>
                    <a:pt x="276" y="643"/>
                  </a:lnTo>
                  <a:lnTo>
                    <a:pt x="5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0508913" y="10098088"/>
              <a:ext cx="700088" cy="258763"/>
            </a:xfrm>
            <a:custGeom>
              <a:avLst/>
              <a:gdLst>
                <a:gd name="T0" fmla="*/ 256 w 382"/>
                <a:gd name="T1" fmla="*/ 0 h 142"/>
                <a:gd name="T2" fmla="*/ 145 w 382"/>
                <a:gd name="T3" fmla="*/ 45 h 142"/>
                <a:gd name="T4" fmla="*/ 0 w 382"/>
                <a:gd name="T5" fmla="*/ 142 h 142"/>
                <a:gd name="T6" fmla="*/ 378 w 382"/>
                <a:gd name="T7" fmla="*/ 124 h 142"/>
                <a:gd name="T8" fmla="*/ 382 w 382"/>
                <a:gd name="T9" fmla="*/ 0 h 142"/>
                <a:gd name="T10" fmla="*/ 256 w 382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42">
                  <a:moveTo>
                    <a:pt x="256" y="0"/>
                  </a:moveTo>
                  <a:cubicBezTo>
                    <a:pt x="256" y="0"/>
                    <a:pt x="200" y="12"/>
                    <a:pt x="145" y="45"/>
                  </a:cubicBezTo>
                  <a:cubicBezTo>
                    <a:pt x="69" y="91"/>
                    <a:pt x="0" y="142"/>
                    <a:pt x="0" y="142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0861338" y="7939088"/>
              <a:ext cx="352425" cy="2190750"/>
            </a:xfrm>
            <a:custGeom>
              <a:avLst/>
              <a:gdLst>
                <a:gd name="T0" fmla="*/ 222 w 222"/>
                <a:gd name="T1" fmla="*/ 1378 h 1380"/>
                <a:gd name="T2" fmla="*/ 0 w 222"/>
                <a:gd name="T3" fmla="*/ 1380 h 1380"/>
                <a:gd name="T4" fmla="*/ 0 w 222"/>
                <a:gd name="T5" fmla="*/ 0 h 1380"/>
                <a:gd name="T6" fmla="*/ 222 w 222"/>
                <a:gd name="T7" fmla="*/ 38 h 1380"/>
                <a:gd name="T8" fmla="*/ 222 w 222"/>
                <a:gd name="T9" fmla="*/ 1378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380">
                  <a:moveTo>
                    <a:pt x="222" y="1378"/>
                  </a:moveTo>
                  <a:lnTo>
                    <a:pt x="0" y="1380"/>
                  </a:lnTo>
                  <a:lnTo>
                    <a:pt x="0" y="0"/>
                  </a:lnTo>
                  <a:lnTo>
                    <a:pt x="222" y="38"/>
                  </a:lnTo>
                  <a:lnTo>
                    <a:pt x="222" y="1378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1185188" y="5156200"/>
              <a:ext cx="290513" cy="466725"/>
            </a:xfrm>
            <a:custGeom>
              <a:avLst/>
              <a:gdLst>
                <a:gd name="T0" fmla="*/ 159 w 159"/>
                <a:gd name="T1" fmla="*/ 200 h 255"/>
                <a:gd name="T2" fmla="*/ 79 w 159"/>
                <a:gd name="T3" fmla="*/ 255 h 255"/>
                <a:gd name="T4" fmla="*/ 79 w 159"/>
                <a:gd name="T5" fmla="*/ 255 h 255"/>
                <a:gd name="T6" fmla="*/ 0 w 159"/>
                <a:gd name="T7" fmla="*/ 200 h 255"/>
                <a:gd name="T8" fmla="*/ 0 w 159"/>
                <a:gd name="T9" fmla="*/ 55 h 255"/>
                <a:gd name="T10" fmla="*/ 79 w 159"/>
                <a:gd name="T11" fmla="*/ 0 h 255"/>
                <a:gd name="T12" fmla="*/ 79 w 159"/>
                <a:gd name="T13" fmla="*/ 0 h 255"/>
                <a:gd name="T14" fmla="*/ 159 w 159"/>
                <a:gd name="T15" fmla="*/ 55 h 255"/>
                <a:gd name="T16" fmla="*/ 159 w 159"/>
                <a:gd name="T17" fmla="*/ 20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55">
                  <a:moveTo>
                    <a:pt x="159" y="200"/>
                  </a:moveTo>
                  <a:cubicBezTo>
                    <a:pt x="159" y="230"/>
                    <a:pt x="123" y="255"/>
                    <a:pt x="79" y="255"/>
                  </a:cubicBezTo>
                  <a:cubicBezTo>
                    <a:pt x="79" y="255"/>
                    <a:pt x="79" y="255"/>
                    <a:pt x="79" y="255"/>
                  </a:cubicBezTo>
                  <a:cubicBezTo>
                    <a:pt x="35" y="255"/>
                    <a:pt x="0" y="230"/>
                    <a:pt x="0" y="20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4"/>
                    <a:pt x="35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23" y="0"/>
                    <a:pt x="159" y="24"/>
                    <a:pt x="159" y="55"/>
                  </a:cubicBezTo>
                  <a:lnTo>
                    <a:pt x="159" y="200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21229638" y="5661025"/>
              <a:ext cx="206375" cy="847725"/>
            </a:xfrm>
            <a:custGeom>
              <a:avLst/>
              <a:gdLst>
                <a:gd name="T0" fmla="*/ 78 w 113"/>
                <a:gd name="T1" fmla="*/ 54 h 463"/>
                <a:gd name="T2" fmla="*/ 94 w 113"/>
                <a:gd name="T3" fmla="*/ 29 h 463"/>
                <a:gd name="T4" fmla="*/ 65 w 113"/>
                <a:gd name="T5" fmla="*/ 0 h 463"/>
                <a:gd name="T6" fmla="*/ 48 w 113"/>
                <a:gd name="T7" fmla="*/ 0 h 463"/>
                <a:gd name="T8" fmla="*/ 18 w 113"/>
                <a:gd name="T9" fmla="*/ 29 h 463"/>
                <a:gd name="T10" fmla="*/ 35 w 113"/>
                <a:gd name="T11" fmla="*/ 54 h 463"/>
                <a:gd name="T12" fmla="*/ 0 w 113"/>
                <a:gd name="T13" fmla="*/ 336 h 463"/>
                <a:gd name="T14" fmla="*/ 55 w 113"/>
                <a:gd name="T15" fmla="*/ 463 h 463"/>
                <a:gd name="T16" fmla="*/ 113 w 113"/>
                <a:gd name="T17" fmla="*/ 328 h 463"/>
                <a:gd name="T18" fmla="*/ 78 w 113"/>
                <a:gd name="T19" fmla="*/ 5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463">
                  <a:moveTo>
                    <a:pt x="78" y="54"/>
                  </a:moveTo>
                  <a:cubicBezTo>
                    <a:pt x="87" y="52"/>
                    <a:pt x="100" y="38"/>
                    <a:pt x="94" y="29"/>
                  </a:cubicBezTo>
                  <a:cubicBezTo>
                    <a:pt x="81" y="9"/>
                    <a:pt x="81" y="0"/>
                    <a:pt x="6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0"/>
                    <a:pt x="31" y="9"/>
                    <a:pt x="18" y="29"/>
                  </a:cubicBezTo>
                  <a:cubicBezTo>
                    <a:pt x="13" y="39"/>
                    <a:pt x="25" y="53"/>
                    <a:pt x="35" y="54"/>
                  </a:cubicBezTo>
                  <a:cubicBezTo>
                    <a:pt x="35" y="57"/>
                    <a:pt x="0" y="336"/>
                    <a:pt x="0" y="336"/>
                  </a:cubicBezTo>
                  <a:cubicBezTo>
                    <a:pt x="55" y="463"/>
                    <a:pt x="55" y="463"/>
                    <a:pt x="55" y="463"/>
                  </a:cubicBezTo>
                  <a:cubicBezTo>
                    <a:pt x="113" y="328"/>
                    <a:pt x="113" y="328"/>
                    <a:pt x="113" y="328"/>
                  </a:cubicBezTo>
                  <a:cubicBezTo>
                    <a:pt x="113" y="328"/>
                    <a:pt x="78" y="57"/>
                    <a:pt x="78" y="54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0799426" y="3836988"/>
              <a:ext cx="1063625" cy="1412875"/>
            </a:xfrm>
            <a:custGeom>
              <a:avLst/>
              <a:gdLst>
                <a:gd name="T0" fmla="*/ 348 w 581"/>
                <a:gd name="T1" fmla="*/ 0 h 772"/>
                <a:gd name="T2" fmla="*/ 290 w 581"/>
                <a:gd name="T3" fmla="*/ 0 h 772"/>
                <a:gd name="T4" fmla="*/ 232 w 581"/>
                <a:gd name="T5" fmla="*/ 0 h 772"/>
                <a:gd name="T6" fmla="*/ 0 w 581"/>
                <a:gd name="T7" fmla="*/ 232 h 772"/>
                <a:gd name="T8" fmla="*/ 0 w 581"/>
                <a:gd name="T9" fmla="*/ 510 h 772"/>
                <a:gd name="T10" fmla="*/ 241 w 581"/>
                <a:gd name="T11" fmla="*/ 772 h 772"/>
                <a:gd name="T12" fmla="*/ 299 w 581"/>
                <a:gd name="T13" fmla="*/ 772 h 772"/>
                <a:gd name="T14" fmla="*/ 357 w 581"/>
                <a:gd name="T15" fmla="*/ 772 h 772"/>
                <a:gd name="T16" fmla="*/ 581 w 581"/>
                <a:gd name="T17" fmla="*/ 510 h 772"/>
                <a:gd name="T18" fmla="*/ 581 w 581"/>
                <a:gd name="T19" fmla="*/ 232 h 772"/>
                <a:gd name="T20" fmla="*/ 348 w 581"/>
                <a:gd name="T2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1" h="772">
                  <a:moveTo>
                    <a:pt x="348" y="0"/>
                  </a:moveTo>
                  <a:cubicBezTo>
                    <a:pt x="290" y="0"/>
                    <a:pt x="290" y="0"/>
                    <a:pt x="290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104" y="0"/>
                    <a:pt x="0" y="104"/>
                    <a:pt x="0" y="232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638"/>
                    <a:pt x="142" y="772"/>
                    <a:pt x="241" y="772"/>
                  </a:cubicBezTo>
                  <a:cubicBezTo>
                    <a:pt x="299" y="772"/>
                    <a:pt x="299" y="772"/>
                    <a:pt x="299" y="772"/>
                  </a:cubicBezTo>
                  <a:cubicBezTo>
                    <a:pt x="357" y="772"/>
                    <a:pt x="357" y="772"/>
                    <a:pt x="357" y="772"/>
                  </a:cubicBezTo>
                  <a:cubicBezTo>
                    <a:pt x="434" y="772"/>
                    <a:pt x="581" y="638"/>
                    <a:pt x="581" y="510"/>
                  </a:cubicBezTo>
                  <a:cubicBezTo>
                    <a:pt x="581" y="232"/>
                    <a:pt x="581" y="232"/>
                    <a:pt x="581" y="232"/>
                  </a:cubicBezTo>
                  <a:cubicBezTo>
                    <a:pt x="581" y="104"/>
                    <a:pt x="477" y="0"/>
                    <a:pt x="348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1177251" y="3836988"/>
              <a:ext cx="806450" cy="1412875"/>
            </a:xfrm>
            <a:custGeom>
              <a:avLst/>
              <a:gdLst>
                <a:gd name="T0" fmla="*/ 391 w 440"/>
                <a:gd name="T1" fmla="*/ 367 h 772"/>
                <a:gd name="T2" fmla="*/ 374 w 440"/>
                <a:gd name="T3" fmla="*/ 370 h 772"/>
                <a:gd name="T4" fmla="*/ 374 w 440"/>
                <a:gd name="T5" fmla="*/ 232 h 772"/>
                <a:gd name="T6" fmla="*/ 141 w 440"/>
                <a:gd name="T7" fmla="*/ 0 h 772"/>
                <a:gd name="T8" fmla="*/ 83 w 440"/>
                <a:gd name="T9" fmla="*/ 0 h 772"/>
                <a:gd name="T10" fmla="*/ 83 w 440"/>
                <a:gd name="T11" fmla="*/ 334 h 772"/>
                <a:gd name="T12" fmla="*/ 44 w 440"/>
                <a:gd name="T13" fmla="*/ 444 h 772"/>
                <a:gd name="T14" fmla="*/ 0 w 440"/>
                <a:gd name="T15" fmla="*/ 474 h 772"/>
                <a:gd name="T16" fmla="*/ 83 w 440"/>
                <a:gd name="T17" fmla="*/ 531 h 772"/>
                <a:gd name="T18" fmla="*/ 92 w 440"/>
                <a:gd name="T19" fmla="*/ 772 h 772"/>
                <a:gd name="T20" fmla="*/ 150 w 440"/>
                <a:gd name="T21" fmla="*/ 772 h 772"/>
                <a:gd name="T22" fmla="*/ 374 w 440"/>
                <a:gd name="T23" fmla="*/ 510 h 772"/>
                <a:gd name="T24" fmla="*/ 374 w 440"/>
                <a:gd name="T25" fmla="*/ 495 h 772"/>
                <a:gd name="T26" fmla="*/ 391 w 440"/>
                <a:gd name="T27" fmla="*/ 498 h 772"/>
                <a:gd name="T28" fmla="*/ 440 w 440"/>
                <a:gd name="T29" fmla="*/ 452 h 772"/>
                <a:gd name="T30" fmla="*/ 440 w 440"/>
                <a:gd name="T31" fmla="*/ 413 h 772"/>
                <a:gd name="T32" fmla="*/ 391 w 440"/>
                <a:gd name="T33" fmla="*/ 367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0" h="772">
                  <a:moveTo>
                    <a:pt x="391" y="367"/>
                  </a:moveTo>
                  <a:cubicBezTo>
                    <a:pt x="385" y="367"/>
                    <a:pt x="379" y="368"/>
                    <a:pt x="374" y="370"/>
                  </a:cubicBezTo>
                  <a:cubicBezTo>
                    <a:pt x="374" y="232"/>
                    <a:pt x="374" y="232"/>
                    <a:pt x="374" y="232"/>
                  </a:cubicBezTo>
                  <a:cubicBezTo>
                    <a:pt x="374" y="104"/>
                    <a:pt x="270" y="0"/>
                    <a:pt x="14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2" y="349"/>
                    <a:pt x="76" y="412"/>
                    <a:pt x="44" y="444"/>
                  </a:cubicBezTo>
                  <a:cubicBezTo>
                    <a:pt x="24" y="465"/>
                    <a:pt x="0" y="474"/>
                    <a:pt x="0" y="474"/>
                  </a:cubicBezTo>
                  <a:cubicBezTo>
                    <a:pt x="83" y="531"/>
                    <a:pt x="83" y="531"/>
                    <a:pt x="83" y="531"/>
                  </a:cubicBezTo>
                  <a:cubicBezTo>
                    <a:pt x="92" y="772"/>
                    <a:pt x="92" y="772"/>
                    <a:pt x="92" y="772"/>
                  </a:cubicBezTo>
                  <a:cubicBezTo>
                    <a:pt x="150" y="772"/>
                    <a:pt x="150" y="772"/>
                    <a:pt x="150" y="772"/>
                  </a:cubicBezTo>
                  <a:cubicBezTo>
                    <a:pt x="227" y="772"/>
                    <a:pt x="374" y="638"/>
                    <a:pt x="374" y="510"/>
                  </a:cubicBezTo>
                  <a:cubicBezTo>
                    <a:pt x="374" y="495"/>
                    <a:pt x="374" y="495"/>
                    <a:pt x="374" y="495"/>
                  </a:cubicBezTo>
                  <a:cubicBezTo>
                    <a:pt x="379" y="497"/>
                    <a:pt x="385" y="498"/>
                    <a:pt x="391" y="498"/>
                  </a:cubicBezTo>
                  <a:cubicBezTo>
                    <a:pt x="418" y="498"/>
                    <a:pt x="440" y="478"/>
                    <a:pt x="440" y="452"/>
                  </a:cubicBezTo>
                  <a:cubicBezTo>
                    <a:pt x="440" y="413"/>
                    <a:pt x="440" y="413"/>
                    <a:pt x="440" y="413"/>
                  </a:cubicBezTo>
                  <a:cubicBezTo>
                    <a:pt x="440" y="388"/>
                    <a:pt x="418" y="367"/>
                    <a:pt x="391" y="367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0353338" y="3673475"/>
              <a:ext cx="1668463" cy="582613"/>
            </a:xfrm>
            <a:custGeom>
              <a:avLst/>
              <a:gdLst>
                <a:gd name="T0" fmla="*/ 842 w 911"/>
                <a:gd name="T1" fmla="*/ 48 h 318"/>
                <a:gd name="T2" fmla="*/ 324 w 911"/>
                <a:gd name="T3" fmla="*/ 48 h 318"/>
                <a:gd name="T4" fmla="*/ 316 w 911"/>
                <a:gd name="T5" fmla="*/ 49 h 318"/>
                <a:gd name="T6" fmla="*/ 144 w 911"/>
                <a:gd name="T7" fmla="*/ 0 h 318"/>
                <a:gd name="T8" fmla="*/ 248 w 911"/>
                <a:gd name="T9" fmla="*/ 136 h 318"/>
                <a:gd name="T10" fmla="*/ 105 w 911"/>
                <a:gd name="T11" fmla="*/ 139 h 318"/>
                <a:gd name="T12" fmla="*/ 20 w 911"/>
                <a:gd name="T13" fmla="*/ 78 h 318"/>
                <a:gd name="T14" fmla="*/ 323 w 911"/>
                <a:gd name="T15" fmla="*/ 317 h 318"/>
                <a:gd name="T16" fmla="*/ 324 w 911"/>
                <a:gd name="T17" fmla="*/ 318 h 318"/>
                <a:gd name="T18" fmla="*/ 842 w 911"/>
                <a:gd name="T19" fmla="*/ 318 h 318"/>
                <a:gd name="T20" fmla="*/ 911 w 911"/>
                <a:gd name="T21" fmla="*/ 244 h 318"/>
                <a:gd name="T22" fmla="*/ 911 w 911"/>
                <a:gd name="T23" fmla="*/ 122 h 318"/>
                <a:gd name="T24" fmla="*/ 842 w 911"/>
                <a:gd name="T25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1" h="318">
                  <a:moveTo>
                    <a:pt x="842" y="48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2" y="48"/>
                    <a:pt x="319" y="48"/>
                    <a:pt x="316" y="49"/>
                  </a:cubicBezTo>
                  <a:cubicBezTo>
                    <a:pt x="277" y="49"/>
                    <a:pt x="183" y="44"/>
                    <a:pt x="144" y="0"/>
                  </a:cubicBezTo>
                  <a:cubicBezTo>
                    <a:pt x="144" y="0"/>
                    <a:pt x="150" y="125"/>
                    <a:pt x="248" y="136"/>
                  </a:cubicBezTo>
                  <a:cubicBezTo>
                    <a:pt x="248" y="136"/>
                    <a:pt x="161" y="159"/>
                    <a:pt x="105" y="139"/>
                  </a:cubicBezTo>
                  <a:cubicBezTo>
                    <a:pt x="41" y="117"/>
                    <a:pt x="20" y="78"/>
                    <a:pt x="20" y="78"/>
                  </a:cubicBezTo>
                  <a:cubicBezTo>
                    <a:pt x="20" y="78"/>
                    <a:pt x="0" y="316"/>
                    <a:pt x="323" y="317"/>
                  </a:cubicBezTo>
                  <a:cubicBezTo>
                    <a:pt x="324" y="317"/>
                    <a:pt x="324" y="318"/>
                    <a:pt x="324" y="318"/>
                  </a:cubicBezTo>
                  <a:cubicBezTo>
                    <a:pt x="842" y="318"/>
                    <a:pt x="842" y="318"/>
                    <a:pt x="842" y="318"/>
                  </a:cubicBezTo>
                  <a:cubicBezTo>
                    <a:pt x="880" y="318"/>
                    <a:pt x="911" y="285"/>
                    <a:pt x="911" y="244"/>
                  </a:cubicBezTo>
                  <a:cubicBezTo>
                    <a:pt x="911" y="122"/>
                    <a:pt x="911" y="122"/>
                    <a:pt x="911" y="122"/>
                  </a:cubicBezTo>
                  <a:cubicBezTo>
                    <a:pt x="911" y="81"/>
                    <a:pt x="880" y="48"/>
                    <a:pt x="842" y="4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1837651" y="4013200"/>
              <a:ext cx="184150" cy="538163"/>
            </a:xfrm>
            <a:custGeom>
              <a:avLst/>
              <a:gdLst>
                <a:gd name="T0" fmla="*/ 101 w 101"/>
                <a:gd name="T1" fmla="*/ 249 h 294"/>
                <a:gd name="T2" fmla="*/ 51 w 101"/>
                <a:gd name="T3" fmla="*/ 294 h 294"/>
                <a:gd name="T4" fmla="*/ 51 w 101"/>
                <a:gd name="T5" fmla="*/ 294 h 294"/>
                <a:gd name="T6" fmla="*/ 0 w 101"/>
                <a:gd name="T7" fmla="*/ 249 h 294"/>
                <a:gd name="T8" fmla="*/ 0 w 101"/>
                <a:gd name="T9" fmla="*/ 45 h 294"/>
                <a:gd name="T10" fmla="*/ 51 w 101"/>
                <a:gd name="T11" fmla="*/ 0 h 294"/>
                <a:gd name="T12" fmla="*/ 51 w 101"/>
                <a:gd name="T13" fmla="*/ 0 h 294"/>
                <a:gd name="T14" fmla="*/ 101 w 101"/>
                <a:gd name="T15" fmla="*/ 45 h 294"/>
                <a:gd name="T16" fmla="*/ 101 w 101"/>
                <a:gd name="T17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294">
                  <a:moveTo>
                    <a:pt x="101" y="249"/>
                  </a:moveTo>
                  <a:cubicBezTo>
                    <a:pt x="101" y="274"/>
                    <a:pt x="79" y="294"/>
                    <a:pt x="51" y="294"/>
                  </a:cubicBezTo>
                  <a:cubicBezTo>
                    <a:pt x="51" y="294"/>
                    <a:pt x="51" y="294"/>
                    <a:pt x="51" y="294"/>
                  </a:cubicBezTo>
                  <a:cubicBezTo>
                    <a:pt x="23" y="294"/>
                    <a:pt x="0" y="274"/>
                    <a:pt x="0" y="2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3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79" y="0"/>
                    <a:pt x="101" y="20"/>
                    <a:pt x="101" y="45"/>
                  </a:cubicBezTo>
                  <a:lnTo>
                    <a:pt x="101" y="24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21580476" y="4467225"/>
              <a:ext cx="114300" cy="1143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20937538" y="4467225"/>
              <a:ext cx="114300" cy="1143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0667663" y="6373813"/>
              <a:ext cx="449263" cy="95250"/>
            </a:xfrm>
            <a:custGeom>
              <a:avLst/>
              <a:gdLst>
                <a:gd name="T0" fmla="*/ 246 w 246"/>
                <a:gd name="T1" fmla="*/ 26 h 52"/>
                <a:gd name="T2" fmla="*/ 220 w 246"/>
                <a:gd name="T3" fmla="*/ 52 h 52"/>
                <a:gd name="T4" fmla="*/ 26 w 246"/>
                <a:gd name="T5" fmla="*/ 52 h 52"/>
                <a:gd name="T6" fmla="*/ 0 w 246"/>
                <a:gd name="T7" fmla="*/ 26 h 52"/>
                <a:gd name="T8" fmla="*/ 0 w 246"/>
                <a:gd name="T9" fmla="*/ 26 h 52"/>
                <a:gd name="T10" fmla="*/ 26 w 246"/>
                <a:gd name="T11" fmla="*/ 0 h 52"/>
                <a:gd name="T12" fmla="*/ 220 w 246"/>
                <a:gd name="T13" fmla="*/ 0 h 52"/>
                <a:gd name="T14" fmla="*/ 246 w 246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52">
                  <a:moveTo>
                    <a:pt x="246" y="26"/>
                  </a:moveTo>
                  <a:cubicBezTo>
                    <a:pt x="246" y="41"/>
                    <a:pt x="234" y="52"/>
                    <a:pt x="220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4" y="0"/>
                    <a:pt x="246" y="12"/>
                    <a:pt x="246" y="26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1459826" y="10098088"/>
              <a:ext cx="700088" cy="258763"/>
            </a:xfrm>
            <a:custGeom>
              <a:avLst/>
              <a:gdLst>
                <a:gd name="T0" fmla="*/ 126 w 382"/>
                <a:gd name="T1" fmla="*/ 0 h 142"/>
                <a:gd name="T2" fmla="*/ 237 w 382"/>
                <a:gd name="T3" fmla="*/ 45 h 142"/>
                <a:gd name="T4" fmla="*/ 382 w 382"/>
                <a:gd name="T5" fmla="*/ 142 h 142"/>
                <a:gd name="T6" fmla="*/ 4 w 382"/>
                <a:gd name="T7" fmla="*/ 124 h 142"/>
                <a:gd name="T8" fmla="*/ 0 w 382"/>
                <a:gd name="T9" fmla="*/ 0 h 142"/>
                <a:gd name="T10" fmla="*/ 126 w 382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42">
                  <a:moveTo>
                    <a:pt x="126" y="0"/>
                  </a:moveTo>
                  <a:cubicBezTo>
                    <a:pt x="126" y="0"/>
                    <a:pt x="182" y="12"/>
                    <a:pt x="237" y="45"/>
                  </a:cubicBezTo>
                  <a:cubicBezTo>
                    <a:pt x="312" y="91"/>
                    <a:pt x="382" y="142"/>
                    <a:pt x="382" y="142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21451888" y="7939088"/>
              <a:ext cx="355600" cy="2190750"/>
            </a:xfrm>
            <a:custGeom>
              <a:avLst/>
              <a:gdLst>
                <a:gd name="T0" fmla="*/ 0 w 224"/>
                <a:gd name="T1" fmla="*/ 1378 h 1380"/>
                <a:gd name="T2" fmla="*/ 224 w 224"/>
                <a:gd name="T3" fmla="*/ 1380 h 1380"/>
                <a:gd name="T4" fmla="*/ 224 w 224"/>
                <a:gd name="T5" fmla="*/ 0 h 1380"/>
                <a:gd name="T6" fmla="*/ 2 w 224"/>
                <a:gd name="T7" fmla="*/ 38 h 1380"/>
                <a:gd name="T8" fmla="*/ 0 w 224"/>
                <a:gd name="T9" fmla="*/ 1378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380">
                  <a:moveTo>
                    <a:pt x="0" y="1378"/>
                  </a:moveTo>
                  <a:lnTo>
                    <a:pt x="224" y="1380"/>
                  </a:lnTo>
                  <a:lnTo>
                    <a:pt x="224" y="0"/>
                  </a:lnTo>
                  <a:lnTo>
                    <a:pt x="2" y="38"/>
                  </a:lnTo>
                  <a:lnTo>
                    <a:pt x="0" y="1378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21278851" y="6945313"/>
              <a:ext cx="615950" cy="1228725"/>
            </a:xfrm>
            <a:custGeom>
              <a:avLst/>
              <a:gdLst>
                <a:gd name="T0" fmla="*/ 8 w 337"/>
                <a:gd name="T1" fmla="*/ 303 h 671"/>
                <a:gd name="T2" fmla="*/ 22 w 337"/>
                <a:gd name="T3" fmla="*/ 457 h 671"/>
                <a:gd name="T4" fmla="*/ 76 w 337"/>
                <a:gd name="T5" fmla="*/ 386 h 671"/>
                <a:gd name="T6" fmla="*/ 111 w 337"/>
                <a:gd name="T7" fmla="*/ 293 h 671"/>
                <a:gd name="T8" fmla="*/ 148 w 337"/>
                <a:gd name="T9" fmla="*/ 440 h 671"/>
                <a:gd name="T10" fmla="*/ 73 w 337"/>
                <a:gd name="T11" fmla="*/ 598 h 671"/>
                <a:gd name="T12" fmla="*/ 80 w 337"/>
                <a:gd name="T13" fmla="*/ 671 h 671"/>
                <a:gd name="T14" fmla="*/ 260 w 337"/>
                <a:gd name="T15" fmla="*/ 473 h 671"/>
                <a:gd name="T16" fmla="*/ 277 w 337"/>
                <a:gd name="T17" fmla="*/ 352 h 671"/>
                <a:gd name="T18" fmla="*/ 256 w 337"/>
                <a:gd name="T19" fmla="*/ 194 h 671"/>
                <a:gd name="T20" fmla="*/ 324 w 337"/>
                <a:gd name="T21" fmla="*/ 95 h 671"/>
                <a:gd name="T22" fmla="*/ 233 w 337"/>
                <a:gd name="T23" fmla="*/ 12 h 671"/>
                <a:gd name="T24" fmla="*/ 77 w 337"/>
                <a:gd name="T25" fmla="*/ 154 h 671"/>
                <a:gd name="T26" fmla="*/ 8 w 337"/>
                <a:gd name="T27" fmla="*/ 30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7" h="671">
                  <a:moveTo>
                    <a:pt x="8" y="303"/>
                  </a:moveTo>
                  <a:cubicBezTo>
                    <a:pt x="21" y="365"/>
                    <a:pt x="22" y="457"/>
                    <a:pt x="22" y="457"/>
                  </a:cubicBezTo>
                  <a:cubicBezTo>
                    <a:pt x="22" y="457"/>
                    <a:pt x="79" y="450"/>
                    <a:pt x="76" y="386"/>
                  </a:cubicBezTo>
                  <a:cubicBezTo>
                    <a:pt x="73" y="316"/>
                    <a:pt x="111" y="293"/>
                    <a:pt x="111" y="293"/>
                  </a:cubicBezTo>
                  <a:cubicBezTo>
                    <a:pt x="111" y="293"/>
                    <a:pt x="155" y="383"/>
                    <a:pt x="148" y="440"/>
                  </a:cubicBezTo>
                  <a:cubicBezTo>
                    <a:pt x="140" y="497"/>
                    <a:pt x="85" y="547"/>
                    <a:pt x="73" y="598"/>
                  </a:cubicBezTo>
                  <a:cubicBezTo>
                    <a:pt x="58" y="658"/>
                    <a:pt x="80" y="671"/>
                    <a:pt x="80" y="671"/>
                  </a:cubicBezTo>
                  <a:cubicBezTo>
                    <a:pt x="80" y="671"/>
                    <a:pt x="115" y="620"/>
                    <a:pt x="260" y="473"/>
                  </a:cubicBezTo>
                  <a:cubicBezTo>
                    <a:pt x="276" y="457"/>
                    <a:pt x="287" y="452"/>
                    <a:pt x="277" y="352"/>
                  </a:cubicBezTo>
                  <a:cubicBezTo>
                    <a:pt x="270" y="280"/>
                    <a:pt x="258" y="215"/>
                    <a:pt x="256" y="194"/>
                  </a:cubicBezTo>
                  <a:cubicBezTo>
                    <a:pt x="324" y="95"/>
                    <a:pt x="324" y="95"/>
                    <a:pt x="324" y="95"/>
                  </a:cubicBezTo>
                  <a:cubicBezTo>
                    <a:pt x="337" y="70"/>
                    <a:pt x="268" y="0"/>
                    <a:pt x="233" y="12"/>
                  </a:cubicBezTo>
                  <a:cubicBezTo>
                    <a:pt x="200" y="23"/>
                    <a:pt x="77" y="154"/>
                    <a:pt x="77" y="154"/>
                  </a:cubicBezTo>
                  <a:cubicBezTo>
                    <a:pt x="77" y="155"/>
                    <a:pt x="0" y="262"/>
                    <a:pt x="8" y="30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21491576" y="5487988"/>
              <a:ext cx="868363" cy="1857375"/>
            </a:xfrm>
            <a:custGeom>
              <a:avLst/>
              <a:gdLst>
                <a:gd name="T0" fmla="*/ 0 w 475"/>
                <a:gd name="T1" fmla="*/ 888 h 1015"/>
                <a:gd name="T2" fmla="*/ 186 w 475"/>
                <a:gd name="T3" fmla="*/ 1015 h 1015"/>
                <a:gd name="T4" fmla="*/ 456 w 475"/>
                <a:gd name="T5" fmla="*/ 545 h 1015"/>
                <a:gd name="T6" fmla="*/ 475 w 475"/>
                <a:gd name="T7" fmla="*/ 94 h 1015"/>
                <a:gd name="T8" fmla="*/ 381 w 475"/>
                <a:gd name="T9" fmla="*/ 0 h 1015"/>
                <a:gd name="T10" fmla="*/ 351 w 475"/>
                <a:gd name="T11" fmla="*/ 0 h 1015"/>
                <a:gd name="T12" fmla="*/ 257 w 475"/>
                <a:gd name="T13" fmla="*/ 94 h 1015"/>
                <a:gd name="T14" fmla="*/ 243 w 475"/>
                <a:gd name="T15" fmla="*/ 502 h 1015"/>
                <a:gd name="T16" fmla="*/ 0 w 475"/>
                <a:gd name="T17" fmla="*/ 888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015">
                  <a:moveTo>
                    <a:pt x="0" y="888"/>
                  </a:moveTo>
                  <a:cubicBezTo>
                    <a:pt x="0" y="888"/>
                    <a:pt x="76" y="947"/>
                    <a:pt x="186" y="1015"/>
                  </a:cubicBezTo>
                  <a:cubicBezTo>
                    <a:pt x="186" y="1015"/>
                    <a:pt x="420" y="779"/>
                    <a:pt x="456" y="545"/>
                  </a:cubicBezTo>
                  <a:cubicBezTo>
                    <a:pt x="473" y="432"/>
                    <a:pt x="475" y="94"/>
                    <a:pt x="475" y="94"/>
                  </a:cubicBezTo>
                  <a:cubicBezTo>
                    <a:pt x="475" y="43"/>
                    <a:pt x="433" y="0"/>
                    <a:pt x="381" y="0"/>
                  </a:cubicBezTo>
                  <a:cubicBezTo>
                    <a:pt x="351" y="0"/>
                    <a:pt x="351" y="0"/>
                    <a:pt x="351" y="0"/>
                  </a:cubicBezTo>
                  <a:cubicBezTo>
                    <a:pt x="299" y="0"/>
                    <a:pt x="257" y="43"/>
                    <a:pt x="257" y="94"/>
                  </a:cubicBezTo>
                  <a:cubicBezTo>
                    <a:pt x="257" y="94"/>
                    <a:pt x="276" y="405"/>
                    <a:pt x="243" y="502"/>
                  </a:cubicBezTo>
                  <a:cubicBezTo>
                    <a:pt x="157" y="751"/>
                    <a:pt x="0" y="888"/>
                    <a:pt x="0" y="888"/>
                  </a:cubicBezTo>
                  <a:close/>
                </a:path>
              </a:pathLst>
            </a:custGeom>
            <a:solidFill>
              <a:srgbClr val="01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9181763" y="5487988"/>
              <a:ext cx="1585913" cy="1841500"/>
            </a:xfrm>
            <a:custGeom>
              <a:avLst/>
              <a:gdLst>
                <a:gd name="T0" fmla="*/ 866 w 866"/>
                <a:gd name="T1" fmla="*/ 89 h 1006"/>
                <a:gd name="T2" fmla="*/ 778 w 866"/>
                <a:gd name="T3" fmla="*/ 0 h 1006"/>
                <a:gd name="T4" fmla="*/ 723 w 866"/>
                <a:gd name="T5" fmla="*/ 0 h 1006"/>
                <a:gd name="T6" fmla="*/ 634 w 866"/>
                <a:gd name="T7" fmla="*/ 89 h 1006"/>
                <a:gd name="T8" fmla="*/ 634 w 866"/>
                <a:gd name="T9" fmla="*/ 198 h 1006"/>
                <a:gd name="T10" fmla="*/ 636 w 866"/>
                <a:gd name="T11" fmla="*/ 212 h 1006"/>
                <a:gd name="T12" fmla="*/ 511 w 866"/>
                <a:gd name="T13" fmla="*/ 510 h 1006"/>
                <a:gd name="T14" fmla="*/ 213 w 866"/>
                <a:gd name="T15" fmla="*/ 309 h 1006"/>
                <a:gd name="T16" fmla="*/ 0 w 866"/>
                <a:gd name="T17" fmla="*/ 351 h 1006"/>
                <a:gd name="T18" fmla="*/ 684 w 866"/>
                <a:gd name="T19" fmla="*/ 705 h 1006"/>
                <a:gd name="T20" fmla="*/ 843 w 866"/>
                <a:gd name="T21" fmla="*/ 258 h 1006"/>
                <a:gd name="T22" fmla="*/ 866 w 866"/>
                <a:gd name="T23" fmla="*/ 198 h 1006"/>
                <a:gd name="T24" fmla="*/ 866 w 866"/>
                <a:gd name="T25" fmla="*/ 89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6" h="1006">
                  <a:moveTo>
                    <a:pt x="866" y="89"/>
                  </a:moveTo>
                  <a:cubicBezTo>
                    <a:pt x="866" y="40"/>
                    <a:pt x="827" y="0"/>
                    <a:pt x="778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674" y="0"/>
                    <a:pt x="634" y="40"/>
                    <a:pt x="634" y="89"/>
                  </a:cubicBezTo>
                  <a:cubicBezTo>
                    <a:pt x="634" y="198"/>
                    <a:pt x="634" y="198"/>
                    <a:pt x="634" y="198"/>
                  </a:cubicBezTo>
                  <a:cubicBezTo>
                    <a:pt x="634" y="203"/>
                    <a:pt x="635" y="208"/>
                    <a:pt x="636" y="212"/>
                  </a:cubicBezTo>
                  <a:cubicBezTo>
                    <a:pt x="632" y="286"/>
                    <a:pt x="635" y="445"/>
                    <a:pt x="511" y="510"/>
                  </a:cubicBezTo>
                  <a:cubicBezTo>
                    <a:pt x="300" y="623"/>
                    <a:pt x="213" y="309"/>
                    <a:pt x="213" y="30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351"/>
                    <a:pt x="194" y="1006"/>
                    <a:pt x="684" y="705"/>
                  </a:cubicBezTo>
                  <a:cubicBezTo>
                    <a:pt x="832" y="615"/>
                    <a:pt x="827" y="378"/>
                    <a:pt x="843" y="258"/>
                  </a:cubicBezTo>
                  <a:cubicBezTo>
                    <a:pt x="857" y="242"/>
                    <a:pt x="866" y="221"/>
                    <a:pt x="866" y="198"/>
                  </a:cubicBezTo>
                  <a:lnTo>
                    <a:pt x="866" y="89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664107" y="5022701"/>
            <a:ext cx="816469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FINANCIAL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en-US" sz="11500" dirty="0">
                <a:solidFill>
                  <a:schemeClr val="bg1">
                    <a:lumMod val="50000"/>
                  </a:schemeClr>
                </a:solidFill>
              </a:rPr>
              <a:t>REPORTS</a:t>
            </a: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664107" y="8582266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37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/>
          <p:cNvGrpSpPr/>
          <p:nvPr/>
        </p:nvGrpSpPr>
        <p:grpSpPr>
          <a:xfrm>
            <a:off x="11252721" y="1168594"/>
            <a:ext cx="11719926" cy="11819577"/>
            <a:chOff x="10611271" y="1168594"/>
            <a:chExt cx="11719926" cy="11819577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965582" y="8417566"/>
              <a:ext cx="7240113" cy="4420023"/>
            </a:xfrm>
            <a:custGeom>
              <a:avLst/>
              <a:gdLst>
                <a:gd name="T0" fmla="*/ 2450 w 2450"/>
                <a:gd name="T1" fmla="*/ 1428 h 1496"/>
                <a:gd name="T2" fmla="*/ 2382 w 2450"/>
                <a:gd name="T3" fmla="*/ 1496 h 1496"/>
                <a:gd name="T4" fmla="*/ 68 w 2450"/>
                <a:gd name="T5" fmla="*/ 1496 h 1496"/>
                <a:gd name="T6" fmla="*/ 0 w 2450"/>
                <a:gd name="T7" fmla="*/ 1428 h 1496"/>
                <a:gd name="T8" fmla="*/ 0 w 2450"/>
                <a:gd name="T9" fmla="*/ 68 h 1496"/>
                <a:gd name="T10" fmla="*/ 68 w 2450"/>
                <a:gd name="T11" fmla="*/ 0 h 1496"/>
                <a:gd name="T12" fmla="*/ 2382 w 2450"/>
                <a:gd name="T13" fmla="*/ 0 h 1496"/>
                <a:gd name="T14" fmla="*/ 2450 w 2450"/>
                <a:gd name="T15" fmla="*/ 68 h 1496"/>
                <a:gd name="T16" fmla="*/ 2450 w 2450"/>
                <a:gd name="T17" fmla="*/ 1428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0" h="1496">
                  <a:moveTo>
                    <a:pt x="2450" y="1428"/>
                  </a:moveTo>
                  <a:cubicBezTo>
                    <a:pt x="2450" y="1466"/>
                    <a:pt x="2419" y="1496"/>
                    <a:pt x="2382" y="1496"/>
                  </a:cubicBezTo>
                  <a:cubicBezTo>
                    <a:pt x="68" y="1496"/>
                    <a:pt x="68" y="1496"/>
                    <a:pt x="68" y="1496"/>
                  </a:cubicBezTo>
                  <a:cubicBezTo>
                    <a:pt x="30" y="1496"/>
                    <a:pt x="0" y="1466"/>
                    <a:pt x="0" y="142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2382" y="0"/>
                    <a:pt x="2382" y="0"/>
                    <a:pt x="2382" y="0"/>
                  </a:cubicBezTo>
                  <a:cubicBezTo>
                    <a:pt x="2419" y="0"/>
                    <a:pt x="2450" y="31"/>
                    <a:pt x="2450" y="68"/>
                  </a:cubicBezTo>
                  <a:lnTo>
                    <a:pt x="2450" y="1428"/>
                  </a:ln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0611271" y="8166227"/>
              <a:ext cx="7783758" cy="504892"/>
            </a:xfrm>
            <a:custGeom>
              <a:avLst/>
              <a:gdLst>
                <a:gd name="T0" fmla="*/ 2634 w 2634"/>
                <a:gd name="T1" fmla="*/ 103 h 171"/>
                <a:gd name="T2" fmla="*/ 2566 w 2634"/>
                <a:gd name="T3" fmla="*/ 171 h 171"/>
                <a:gd name="T4" fmla="*/ 68 w 2634"/>
                <a:gd name="T5" fmla="*/ 171 h 171"/>
                <a:gd name="T6" fmla="*/ 0 w 2634"/>
                <a:gd name="T7" fmla="*/ 103 h 171"/>
                <a:gd name="T8" fmla="*/ 0 w 2634"/>
                <a:gd name="T9" fmla="*/ 68 h 171"/>
                <a:gd name="T10" fmla="*/ 68 w 2634"/>
                <a:gd name="T11" fmla="*/ 0 h 171"/>
                <a:gd name="T12" fmla="*/ 2566 w 2634"/>
                <a:gd name="T13" fmla="*/ 0 h 171"/>
                <a:gd name="T14" fmla="*/ 2634 w 2634"/>
                <a:gd name="T15" fmla="*/ 68 h 171"/>
                <a:gd name="T16" fmla="*/ 2634 w 2634"/>
                <a:gd name="T17" fmla="*/ 10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34" h="171">
                  <a:moveTo>
                    <a:pt x="2634" y="103"/>
                  </a:moveTo>
                  <a:cubicBezTo>
                    <a:pt x="2634" y="140"/>
                    <a:pt x="2603" y="171"/>
                    <a:pt x="2566" y="171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30" y="171"/>
                    <a:pt x="0" y="140"/>
                    <a:pt x="0" y="10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2566" y="0"/>
                    <a:pt x="2566" y="0"/>
                    <a:pt x="2566" y="0"/>
                  </a:cubicBezTo>
                  <a:cubicBezTo>
                    <a:pt x="2603" y="0"/>
                    <a:pt x="2634" y="30"/>
                    <a:pt x="2634" y="68"/>
                  </a:cubicBezTo>
                  <a:lnTo>
                    <a:pt x="2634" y="103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7233556" y="3484899"/>
              <a:ext cx="807164" cy="414100"/>
            </a:xfrm>
            <a:custGeom>
              <a:avLst/>
              <a:gdLst>
                <a:gd name="T0" fmla="*/ 4 w 273"/>
                <a:gd name="T1" fmla="*/ 126 h 140"/>
                <a:gd name="T2" fmla="*/ 28 w 273"/>
                <a:gd name="T3" fmla="*/ 136 h 140"/>
                <a:gd name="T4" fmla="*/ 259 w 273"/>
                <a:gd name="T5" fmla="*/ 39 h 140"/>
                <a:gd name="T6" fmla="*/ 269 w 273"/>
                <a:gd name="T7" fmla="*/ 14 h 140"/>
                <a:gd name="T8" fmla="*/ 269 w 273"/>
                <a:gd name="T9" fmla="*/ 14 h 140"/>
                <a:gd name="T10" fmla="*/ 244 w 273"/>
                <a:gd name="T11" fmla="*/ 4 h 140"/>
                <a:gd name="T12" fmla="*/ 14 w 273"/>
                <a:gd name="T13" fmla="*/ 101 h 140"/>
                <a:gd name="T14" fmla="*/ 4 w 273"/>
                <a:gd name="T15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40">
                  <a:moveTo>
                    <a:pt x="4" y="126"/>
                  </a:moveTo>
                  <a:cubicBezTo>
                    <a:pt x="8" y="136"/>
                    <a:pt x="19" y="140"/>
                    <a:pt x="28" y="136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68" y="35"/>
                    <a:pt x="273" y="24"/>
                    <a:pt x="269" y="14"/>
                  </a:cubicBezTo>
                  <a:cubicBezTo>
                    <a:pt x="269" y="14"/>
                    <a:pt x="269" y="14"/>
                    <a:pt x="269" y="14"/>
                  </a:cubicBezTo>
                  <a:cubicBezTo>
                    <a:pt x="265" y="5"/>
                    <a:pt x="254" y="0"/>
                    <a:pt x="244" y="4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4" y="105"/>
                    <a:pt x="0" y="116"/>
                    <a:pt x="4" y="126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7290024" y="3624409"/>
              <a:ext cx="806056" cy="412993"/>
            </a:xfrm>
            <a:custGeom>
              <a:avLst/>
              <a:gdLst>
                <a:gd name="T0" fmla="*/ 4 w 273"/>
                <a:gd name="T1" fmla="*/ 125 h 140"/>
                <a:gd name="T2" fmla="*/ 29 w 273"/>
                <a:gd name="T3" fmla="*/ 136 h 140"/>
                <a:gd name="T4" fmla="*/ 259 w 273"/>
                <a:gd name="T5" fmla="*/ 39 h 140"/>
                <a:gd name="T6" fmla="*/ 269 w 273"/>
                <a:gd name="T7" fmla="*/ 14 h 140"/>
                <a:gd name="T8" fmla="*/ 269 w 273"/>
                <a:gd name="T9" fmla="*/ 14 h 140"/>
                <a:gd name="T10" fmla="*/ 245 w 273"/>
                <a:gd name="T11" fmla="*/ 4 h 140"/>
                <a:gd name="T12" fmla="*/ 14 w 273"/>
                <a:gd name="T13" fmla="*/ 101 h 140"/>
                <a:gd name="T14" fmla="*/ 4 w 273"/>
                <a:gd name="T15" fmla="*/ 1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40">
                  <a:moveTo>
                    <a:pt x="4" y="125"/>
                  </a:moveTo>
                  <a:cubicBezTo>
                    <a:pt x="8" y="135"/>
                    <a:pt x="19" y="140"/>
                    <a:pt x="29" y="136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69" y="35"/>
                    <a:pt x="273" y="24"/>
                    <a:pt x="269" y="14"/>
                  </a:cubicBezTo>
                  <a:cubicBezTo>
                    <a:pt x="269" y="14"/>
                    <a:pt x="269" y="14"/>
                    <a:pt x="269" y="14"/>
                  </a:cubicBezTo>
                  <a:cubicBezTo>
                    <a:pt x="265" y="4"/>
                    <a:pt x="254" y="0"/>
                    <a:pt x="245" y="4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5" y="105"/>
                    <a:pt x="0" y="116"/>
                    <a:pt x="4" y="125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7348707" y="3759490"/>
              <a:ext cx="807164" cy="414100"/>
            </a:xfrm>
            <a:custGeom>
              <a:avLst/>
              <a:gdLst>
                <a:gd name="T0" fmla="*/ 4 w 273"/>
                <a:gd name="T1" fmla="*/ 126 h 140"/>
                <a:gd name="T2" fmla="*/ 28 w 273"/>
                <a:gd name="T3" fmla="*/ 136 h 140"/>
                <a:gd name="T4" fmla="*/ 259 w 273"/>
                <a:gd name="T5" fmla="*/ 39 h 140"/>
                <a:gd name="T6" fmla="*/ 269 w 273"/>
                <a:gd name="T7" fmla="*/ 15 h 140"/>
                <a:gd name="T8" fmla="*/ 269 w 273"/>
                <a:gd name="T9" fmla="*/ 15 h 140"/>
                <a:gd name="T10" fmla="*/ 244 w 273"/>
                <a:gd name="T11" fmla="*/ 4 h 140"/>
                <a:gd name="T12" fmla="*/ 14 w 273"/>
                <a:gd name="T13" fmla="*/ 101 h 140"/>
                <a:gd name="T14" fmla="*/ 4 w 273"/>
                <a:gd name="T15" fmla="*/ 12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140">
                  <a:moveTo>
                    <a:pt x="4" y="126"/>
                  </a:moveTo>
                  <a:cubicBezTo>
                    <a:pt x="8" y="136"/>
                    <a:pt x="19" y="140"/>
                    <a:pt x="28" y="136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68" y="35"/>
                    <a:pt x="273" y="24"/>
                    <a:pt x="269" y="15"/>
                  </a:cubicBezTo>
                  <a:cubicBezTo>
                    <a:pt x="269" y="15"/>
                    <a:pt x="269" y="15"/>
                    <a:pt x="269" y="15"/>
                  </a:cubicBezTo>
                  <a:cubicBezTo>
                    <a:pt x="265" y="5"/>
                    <a:pt x="254" y="0"/>
                    <a:pt x="244" y="4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4" y="105"/>
                    <a:pt x="0" y="116"/>
                    <a:pt x="4" y="126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573472" y="4063975"/>
              <a:ext cx="525930" cy="293413"/>
            </a:xfrm>
            <a:custGeom>
              <a:avLst/>
              <a:gdLst>
                <a:gd name="T0" fmla="*/ 169 w 178"/>
                <a:gd name="T1" fmla="*/ 37 h 99"/>
                <a:gd name="T2" fmla="*/ 29 w 178"/>
                <a:gd name="T3" fmla="*/ 95 h 99"/>
                <a:gd name="T4" fmla="*/ 0 w 178"/>
                <a:gd name="T5" fmla="*/ 74 h 99"/>
                <a:gd name="T6" fmla="*/ 174 w 178"/>
                <a:gd name="T7" fmla="*/ 0 h 99"/>
                <a:gd name="T8" fmla="*/ 169 w 178"/>
                <a:gd name="T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99">
                  <a:moveTo>
                    <a:pt x="169" y="37"/>
                  </a:moveTo>
                  <a:cubicBezTo>
                    <a:pt x="29" y="95"/>
                    <a:pt x="29" y="95"/>
                    <a:pt x="29" y="95"/>
                  </a:cubicBezTo>
                  <a:cubicBezTo>
                    <a:pt x="20" y="99"/>
                    <a:pt x="4" y="83"/>
                    <a:pt x="0" y="7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8" y="10"/>
                    <a:pt x="178" y="33"/>
                    <a:pt x="169" y="37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7405175" y="3899000"/>
              <a:ext cx="809378" cy="414100"/>
            </a:xfrm>
            <a:custGeom>
              <a:avLst/>
              <a:gdLst>
                <a:gd name="T0" fmla="*/ 14 w 274"/>
                <a:gd name="T1" fmla="*/ 101 h 140"/>
                <a:gd name="T2" fmla="*/ 245 w 274"/>
                <a:gd name="T3" fmla="*/ 4 h 140"/>
                <a:gd name="T4" fmla="*/ 269 w 274"/>
                <a:gd name="T5" fmla="*/ 14 h 140"/>
                <a:gd name="T6" fmla="*/ 259 w 274"/>
                <a:gd name="T7" fmla="*/ 39 h 140"/>
                <a:gd name="T8" fmla="*/ 229 w 274"/>
                <a:gd name="T9" fmla="*/ 52 h 140"/>
                <a:gd name="T10" fmla="*/ 55 w 274"/>
                <a:gd name="T11" fmla="*/ 125 h 140"/>
                <a:gd name="T12" fmla="*/ 29 w 274"/>
                <a:gd name="T13" fmla="*/ 136 h 140"/>
                <a:gd name="T14" fmla="*/ 4 w 274"/>
                <a:gd name="T15" fmla="*/ 126 h 140"/>
                <a:gd name="T16" fmla="*/ 14 w 274"/>
                <a:gd name="T17" fmla="*/ 10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140">
                  <a:moveTo>
                    <a:pt x="14" y="101"/>
                  </a:moveTo>
                  <a:cubicBezTo>
                    <a:pt x="245" y="4"/>
                    <a:pt x="245" y="4"/>
                    <a:pt x="245" y="4"/>
                  </a:cubicBezTo>
                  <a:cubicBezTo>
                    <a:pt x="254" y="0"/>
                    <a:pt x="265" y="4"/>
                    <a:pt x="269" y="14"/>
                  </a:cubicBezTo>
                  <a:cubicBezTo>
                    <a:pt x="274" y="24"/>
                    <a:pt x="269" y="35"/>
                    <a:pt x="259" y="39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55" y="125"/>
                    <a:pt x="55" y="125"/>
                    <a:pt x="55" y="125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19" y="140"/>
                    <a:pt x="8" y="135"/>
                    <a:pt x="4" y="126"/>
                  </a:cubicBezTo>
                  <a:cubicBezTo>
                    <a:pt x="0" y="116"/>
                    <a:pt x="5" y="105"/>
                    <a:pt x="14" y="10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5877211" y="1198489"/>
              <a:ext cx="2381631" cy="2546607"/>
            </a:xfrm>
            <a:custGeom>
              <a:avLst/>
              <a:gdLst>
                <a:gd name="T0" fmla="*/ 273 w 806"/>
                <a:gd name="T1" fmla="*/ 79 h 862"/>
                <a:gd name="T2" fmla="*/ 753 w 806"/>
                <a:gd name="T3" fmla="*/ 275 h 862"/>
                <a:gd name="T4" fmla="*/ 705 w 806"/>
                <a:gd name="T5" fmla="*/ 641 h 862"/>
                <a:gd name="T6" fmla="*/ 710 w 806"/>
                <a:gd name="T7" fmla="*/ 748 h 862"/>
                <a:gd name="T8" fmla="*/ 698 w 806"/>
                <a:gd name="T9" fmla="*/ 760 h 862"/>
                <a:gd name="T10" fmla="*/ 632 w 806"/>
                <a:gd name="T11" fmla="*/ 788 h 862"/>
                <a:gd name="T12" fmla="*/ 609 w 806"/>
                <a:gd name="T13" fmla="*/ 797 h 862"/>
                <a:gd name="T14" fmla="*/ 548 w 806"/>
                <a:gd name="T15" fmla="*/ 823 h 862"/>
                <a:gd name="T16" fmla="*/ 524 w 806"/>
                <a:gd name="T17" fmla="*/ 833 h 862"/>
                <a:gd name="T18" fmla="*/ 462 w 806"/>
                <a:gd name="T19" fmla="*/ 859 h 862"/>
                <a:gd name="T20" fmla="*/ 446 w 806"/>
                <a:gd name="T21" fmla="*/ 859 h 862"/>
                <a:gd name="T22" fmla="*/ 373 w 806"/>
                <a:gd name="T23" fmla="*/ 781 h 862"/>
                <a:gd name="T24" fmla="*/ 78 w 806"/>
                <a:gd name="T25" fmla="*/ 558 h 862"/>
                <a:gd name="T26" fmla="*/ 273 w 806"/>
                <a:gd name="T27" fmla="*/ 79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862">
                  <a:moveTo>
                    <a:pt x="273" y="79"/>
                  </a:moveTo>
                  <a:cubicBezTo>
                    <a:pt x="460" y="0"/>
                    <a:pt x="674" y="88"/>
                    <a:pt x="753" y="275"/>
                  </a:cubicBezTo>
                  <a:cubicBezTo>
                    <a:pt x="806" y="401"/>
                    <a:pt x="783" y="540"/>
                    <a:pt x="705" y="641"/>
                  </a:cubicBezTo>
                  <a:cubicBezTo>
                    <a:pt x="710" y="748"/>
                    <a:pt x="710" y="748"/>
                    <a:pt x="710" y="748"/>
                  </a:cubicBezTo>
                  <a:cubicBezTo>
                    <a:pt x="711" y="751"/>
                    <a:pt x="706" y="757"/>
                    <a:pt x="698" y="760"/>
                  </a:cubicBezTo>
                  <a:cubicBezTo>
                    <a:pt x="632" y="788"/>
                    <a:pt x="632" y="788"/>
                    <a:pt x="632" y="788"/>
                  </a:cubicBezTo>
                  <a:cubicBezTo>
                    <a:pt x="609" y="797"/>
                    <a:pt x="609" y="797"/>
                    <a:pt x="609" y="797"/>
                  </a:cubicBezTo>
                  <a:cubicBezTo>
                    <a:pt x="548" y="823"/>
                    <a:pt x="548" y="823"/>
                    <a:pt x="548" y="823"/>
                  </a:cubicBezTo>
                  <a:cubicBezTo>
                    <a:pt x="524" y="833"/>
                    <a:pt x="524" y="833"/>
                    <a:pt x="524" y="833"/>
                  </a:cubicBezTo>
                  <a:cubicBezTo>
                    <a:pt x="462" y="859"/>
                    <a:pt x="462" y="859"/>
                    <a:pt x="462" y="859"/>
                  </a:cubicBezTo>
                  <a:cubicBezTo>
                    <a:pt x="454" y="862"/>
                    <a:pt x="447" y="862"/>
                    <a:pt x="446" y="859"/>
                  </a:cubicBezTo>
                  <a:cubicBezTo>
                    <a:pt x="373" y="781"/>
                    <a:pt x="373" y="781"/>
                    <a:pt x="373" y="781"/>
                  </a:cubicBezTo>
                  <a:cubicBezTo>
                    <a:pt x="247" y="766"/>
                    <a:pt x="131" y="685"/>
                    <a:pt x="78" y="558"/>
                  </a:cubicBezTo>
                  <a:cubicBezTo>
                    <a:pt x="0" y="372"/>
                    <a:pt x="87" y="157"/>
                    <a:pt x="273" y="79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6627906" y="1960257"/>
              <a:ext cx="1117185" cy="1699583"/>
            </a:xfrm>
            <a:custGeom>
              <a:avLst/>
              <a:gdLst>
                <a:gd name="T0" fmla="*/ 153 w 378"/>
                <a:gd name="T1" fmla="*/ 297 h 575"/>
                <a:gd name="T2" fmla="*/ 144 w 378"/>
                <a:gd name="T3" fmla="*/ 303 h 575"/>
                <a:gd name="T4" fmla="*/ 131 w 378"/>
                <a:gd name="T5" fmla="*/ 308 h 575"/>
                <a:gd name="T6" fmla="*/ 75 w 378"/>
                <a:gd name="T7" fmla="*/ 285 h 575"/>
                <a:gd name="T8" fmla="*/ 9 w 378"/>
                <a:gd name="T9" fmla="*/ 128 h 575"/>
                <a:gd name="T10" fmla="*/ 32 w 378"/>
                <a:gd name="T11" fmla="*/ 72 h 575"/>
                <a:gd name="T12" fmla="*/ 44 w 378"/>
                <a:gd name="T13" fmla="*/ 66 h 575"/>
                <a:gd name="T14" fmla="*/ 75 w 378"/>
                <a:gd name="T15" fmla="*/ 65 h 575"/>
                <a:gd name="T16" fmla="*/ 94 w 378"/>
                <a:gd name="T17" fmla="*/ 46 h 575"/>
                <a:gd name="T18" fmla="*/ 123 w 378"/>
                <a:gd name="T19" fmla="*/ 33 h 575"/>
                <a:gd name="T20" fmla="*/ 148 w 378"/>
                <a:gd name="T21" fmla="*/ 32 h 575"/>
                <a:gd name="T22" fmla="*/ 169 w 378"/>
                <a:gd name="T23" fmla="*/ 14 h 575"/>
                <a:gd name="T24" fmla="*/ 181 w 378"/>
                <a:gd name="T25" fmla="*/ 9 h 575"/>
                <a:gd name="T26" fmla="*/ 238 w 378"/>
                <a:gd name="T27" fmla="*/ 32 h 575"/>
                <a:gd name="T28" fmla="*/ 304 w 378"/>
                <a:gd name="T29" fmla="*/ 189 h 575"/>
                <a:gd name="T30" fmla="*/ 281 w 378"/>
                <a:gd name="T31" fmla="*/ 245 h 575"/>
                <a:gd name="T32" fmla="*/ 268 w 378"/>
                <a:gd name="T33" fmla="*/ 250 h 575"/>
                <a:gd name="T34" fmla="*/ 262 w 378"/>
                <a:gd name="T35" fmla="*/ 253 h 575"/>
                <a:gd name="T36" fmla="*/ 377 w 378"/>
                <a:gd name="T37" fmla="*/ 525 h 575"/>
                <a:gd name="T38" fmla="*/ 378 w 378"/>
                <a:gd name="T39" fmla="*/ 530 h 575"/>
                <a:gd name="T40" fmla="*/ 355 w 378"/>
                <a:gd name="T41" fmla="*/ 539 h 575"/>
                <a:gd name="T42" fmla="*/ 353 w 378"/>
                <a:gd name="T43" fmla="*/ 535 h 575"/>
                <a:gd name="T44" fmla="*/ 231 w 378"/>
                <a:gd name="T45" fmla="*/ 245 h 575"/>
                <a:gd name="T46" fmla="*/ 233 w 378"/>
                <a:gd name="T47" fmla="*/ 231 h 575"/>
                <a:gd name="T48" fmla="*/ 238 w 378"/>
                <a:gd name="T49" fmla="*/ 228 h 575"/>
                <a:gd name="T50" fmla="*/ 247 w 378"/>
                <a:gd name="T51" fmla="*/ 228 h 575"/>
                <a:gd name="T52" fmla="*/ 259 w 378"/>
                <a:gd name="T53" fmla="*/ 227 h 575"/>
                <a:gd name="T54" fmla="*/ 271 w 378"/>
                <a:gd name="T55" fmla="*/ 222 h 575"/>
                <a:gd name="T56" fmla="*/ 281 w 378"/>
                <a:gd name="T57" fmla="*/ 199 h 575"/>
                <a:gd name="T58" fmla="*/ 214 w 378"/>
                <a:gd name="T59" fmla="*/ 41 h 575"/>
                <a:gd name="T60" fmla="*/ 191 w 378"/>
                <a:gd name="T61" fmla="*/ 32 h 575"/>
                <a:gd name="T62" fmla="*/ 179 w 378"/>
                <a:gd name="T63" fmla="*/ 37 h 575"/>
                <a:gd name="T64" fmla="*/ 168 w 378"/>
                <a:gd name="T65" fmla="*/ 52 h 575"/>
                <a:gd name="T66" fmla="*/ 161 w 378"/>
                <a:gd name="T67" fmla="*/ 62 h 575"/>
                <a:gd name="T68" fmla="*/ 148 w 378"/>
                <a:gd name="T69" fmla="*/ 60 h 575"/>
                <a:gd name="T70" fmla="*/ 133 w 378"/>
                <a:gd name="T71" fmla="*/ 57 h 575"/>
                <a:gd name="T72" fmla="*/ 104 w 378"/>
                <a:gd name="T73" fmla="*/ 69 h 575"/>
                <a:gd name="T74" fmla="*/ 96 w 378"/>
                <a:gd name="T75" fmla="*/ 86 h 575"/>
                <a:gd name="T76" fmla="*/ 87 w 378"/>
                <a:gd name="T77" fmla="*/ 97 h 575"/>
                <a:gd name="T78" fmla="*/ 74 w 378"/>
                <a:gd name="T79" fmla="*/ 94 h 575"/>
                <a:gd name="T80" fmla="*/ 54 w 378"/>
                <a:gd name="T81" fmla="*/ 90 h 575"/>
                <a:gd name="T82" fmla="*/ 42 w 378"/>
                <a:gd name="T83" fmla="*/ 95 h 575"/>
                <a:gd name="T84" fmla="*/ 32 w 378"/>
                <a:gd name="T85" fmla="*/ 118 h 575"/>
                <a:gd name="T86" fmla="*/ 98 w 378"/>
                <a:gd name="T87" fmla="*/ 275 h 575"/>
                <a:gd name="T88" fmla="*/ 121 w 378"/>
                <a:gd name="T89" fmla="*/ 285 h 575"/>
                <a:gd name="T90" fmla="*/ 134 w 378"/>
                <a:gd name="T91" fmla="*/ 280 h 575"/>
                <a:gd name="T92" fmla="*/ 144 w 378"/>
                <a:gd name="T93" fmla="*/ 268 h 575"/>
                <a:gd name="T94" fmla="*/ 155 w 378"/>
                <a:gd name="T95" fmla="*/ 259 h 575"/>
                <a:gd name="T96" fmla="*/ 168 w 378"/>
                <a:gd name="T97" fmla="*/ 267 h 575"/>
                <a:gd name="T98" fmla="*/ 292 w 378"/>
                <a:gd name="T99" fmla="*/ 561 h 575"/>
                <a:gd name="T100" fmla="*/ 294 w 378"/>
                <a:gd name="T101" fmla="*/ 565 h 575"/>
                <a:gd name="T102" fmla="*/ 270 w 378"/>
                <a:gd name="T103" fmla="*/ 575 h 575"/>
                <a:gd name="T104" fmla="*/ 268 w 378"/>
                <a:gd name="T105" fmla="*/ 571 h 575"/>
                <a:gd name="T106" fmla="*/ 153 w 378"/>
                <a:gd name="T107" fmla="*/ 29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8" h="575">
                  <a:moveTo>
                    <a:pt x="153" y="297"/>
                  </a:moveTo>
                  <a:cubicBezTo>
                    <a:pt x="150" y="300"/>
                    <a:pt x="147" y="301"/>
                    <a:pt x="144" y="303"/>
                  </a:cubicBezTo>
                  <a:cubicBezTo>
                    <a:pt x="131" y="308"/>
                    <a:pt x="131" y="308"/>
                    <a:pt x="131" y="308"/>
                  </a:cubicBezTo>
                  <a:cubicBezTo>
                    <a:pt x="109" y="317"/>
                    <a:pt x="84" y="307"/>
                    <a:pt x="75" y="285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0" y="106"/>
                    <a:pt x="10" y="81"/>
                    <a:pt x="32" y="72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54" y="62"/>
                    <a:pt x="65" y="62"/>
                    <a:pt x="75" y="65"/>
                  </a:cubicBezTo>
                  <a:cubicBezTo>
                    <a:pt x="79" y="56"/>
                    <a:pt x="85" y="49"/>
                    <a:pt x="94" y="46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31" y="30"/>
                    <a:pt x="140" y="30"/>
                    <a:pt x="148" y="32"/>
                  </a:cubicBezTo>
                  <a:cubicBezTo>
                    <a:pt x="153" y="24"/>
                    <a:pt x="160" y="18"/>
                    <a:pt x="169" y="14"/>
                  </a:cubicBezTo>
                  <a:cubicBezTo>
                    <a:pt x="181" y="9"/>
                    <a:pt x="181" y="9"/>
                    <a:pt x="181" y="9"/>
                  </a:cubicBezTo>
                  <a:cubicBezTo>
                    <a:pt x="203" y="0"/>
                    <a:pt x="228" y="10"/>
                    <a:pt x="238" y="32"/>
                  </a:cubicBezTo>
                  <a:cubicBezTo>
                    <a:pt x="304" y="189"/>
                    <a:pt x="304" y="189"/>
                    <a:pt x="304" y="189"/>
                  </a:cubicBezTo>
                  <a:cubicBezTo>
                    <a:pt x="313" y="211"/>
                    <a:pt x="303" y="236"/>
                    <a:pt x="281" y="245"/>
                  </a:cubicBezTo>
                  <a:cubicBezTo>
                    <a:pt x="268" y="250"/>
                    <a:pt x="268" y="250"/>
                    <a:pt x="268" y="250"/>
                  </a:cubicBezTo>
                  <a:cubicBezTo>
                    <a:pt x="266" y="251"/>
                    <a:pt x="264" y="252"/>
                    <a:pt x="262" y="253"/>
                  </a:cubicBezTo>
                  <a:cubicBezTo>
                    <a:pt x="377" y="525"/>
                    <a:pt x="377" y="525"/>
                    <a:pt x="377" y="525"/>
                  </a:cubicBezTo>
                  <a:cubicBezTo>
                    <a:pt x="377" y="527"/>
                    <a:pt x="378" y="528"/>
                    <a:pt x="378" y="530"/>
                  </a:cubicBezTo>
                  <a:cubicBezTo>
                    <a:pt x="355" y="539"/>
                    <a:pt x="355" y="539"/>
                    <a:pt x="355" y="539"/>
                  </a:cubicBezTo>
                  <a:cubicBezTo>
                    <a:pt x="354" y="538"/>
                    <a:pt x="354" y="537"/>
                    <a:pt x="353" y="535"/>
                  </a:cubicBezTo>
                  <a:cubicBezTo>
                    <a:pt x="231" y="245"/>
                    <a:pt x="231" y="245"/>
                    <a:pt x="231" y="245"/>
                  </a:cubicBezTo>
                  <a:cubicBezTo>
                    <a:pt x="229" y="240"/>
                    <a:pt x="230" y="235"/>
                    <a:pt x="233" y="231"/>
                  </a:cubicBezTo>
                  <a:cubicBezTo>
                    <a:pt x="235" y="230"/>
                    <a:pt x="236" y="229"/>
                    <a:pt x="238" y="228"/>
                  </a:cubicBezTo>
                  <a:cubicBezTo>
                    <a:pt x="241" y="227"/>
                    <a:pt x="244" y="227"/>
                    <a:pt x="247" y="228"/>
                  </a:cubicBezTo>
                  <a:cubicBezTo>
                    <a:pt x="249" y="229"/>
                    <a:pt x="254" y="229"/>
                    <a:pt x="259" y="227"/>
                  </a:cubicBezTo>
                  <a:cubicBezTo>
                    <a:pt x="271" y="222"/>
                    <a:pt x="271" y="222"/>
                    <a:pt x="271" y="222"/>
                  </a:cubicBezTo>
                  <a:cubicBezTo>
                    <a:pt x="280" y="218"/>
                    <a:pt x="284" y="208"/>
                    <a:pt x="281" y="199"/>
                  </a:cubicBezTo>
                  <a:cubicBezTo>
                    <a:pt x="214" y="41"/>
                    <a:pt x="214" y="41"/>
                    <a:pt x="214" y="41"/>
                  </a:cubicBezTo>
                  <a:cubicBezTo>
                    <a:pt x="211" y="32"/>
                    <a:pt x="200" y="28"/>
                    <a:pt x="191" y="32"/>
                  </a:cubicBezTo>
                  <a:cubicBezTo>
                    <a:pt x="179" y="37"/>
                    <a:pt x="179" y="37"/>
                    <a:pt x="179" y="37"/>
                  </a:cubicBezTo>
                  <a:cubicBezTo>
                    <a:pt x="173" y="40"/>
                    <a:pt x="169" y="45"/>
                    <a:pt x="168" y="52"/>
                  </a:cubicBezTo>
                  <a:cubicBezTo>
                    <a:pt x="168" y="56"/>
                    <a:pt x="165" y="60"/>
                    <a:pt x="161" y="62"/>
                  </a:cubicBezTo>
                  <a:cubicBezTo>
                    <a:pt x="156" y="64"/>
                    <a:pt x="152" y="63"/>
                    <a:pt x="148" y="60"/>
                  </a:cubicBezTo>
                  <a:cubicBezTo>
                    <a:pt x="143" y="56"/>
                    <a:pt x="137" y="55"/>
                    <a:pt x="133" y="57"/>
                  </a:cubicBezTo>
                  <a:cubicBezTo>
                    <a:pt x="104" y="69"/>
                    <a:pt x="104" y="69"/>
                    <a:pt x="104" y="69"/>
                  </a:cubicBezTo>
                  <a:cubicBezTo>
                    <a:pt x="99" y="71"/>
                    <a:pt x="96" y="77"/>
                    <a:pt x="96" y="86"/>
                  </a:cubicBezTo>
                  <a:cubicBezTo>
                    <a:pt x="95" y="91"/>
                    <a:pt x="92" y="95"/>
                    <a:pt x="87" y="97"/>
                  </a:cubicBezTo>
                  <a:cubicBezTo>
                    <a:pt x="83" y="99"/>
                    <a:pt x="77" y="98"/>
                    <a:pt x="74" y="94"/>
                  </a:cubicBezTo>
                  <a:cubicBezTo>
                    <a:pt x="69" y="89"/>
                    <a:pt x="61" y="87"/>
                    <a:pt x="54" y="90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33" y="99"/>
                    <a:pt x="28" y="109"/>
                    <a:pt x="32" y="118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102" y="284"/>
                    <a:pt x="112" y="289"/>
                    <a:pt x="121" y="285"/>
                  </a:cubicBezTo>
                  <a:cubicBezTo>
                    <a:pt x="134" y="280"/>
                    <a:pt x="134" y="280"/>
                    <a:pt x="134" y="280"/>
                  </a:cubicBezTo>
                  <a:cubicBezTo>
                    <a:pt x="139" y="278"/>
                    <a:pt x="143" y="273"/>
                    <a:pt x="144" y="268"/>
                  </a:cubicBezTo>
                  <a:cubicBezTo>
                    <a:pt x="145" y="263"/>
                    <a:pt x="150" y="259"/>
                    <a:pt x="155" y="259"/>
                  </a:cubicBezTo>
                  <a:cubicBezTo>
                    <a:pt x="161" y="259"/>
                    <a:pt x="166" y="262"/>
                    <a:pt x="168" y="267"/>
                  </a:cubicBezTo>
                  <a:cubicBezTo>
                    <a:pt x="292" y="561"/>
                    <a:pt x="292" y="561"/>
                    <a:pt x="292" y="561"/>
                  </a:cubicBezTo>
                  <a:cubicBezTo>
                    <a:pt x="292" y="563"/>
                    <a:pt x="293" y="564"/>
                    <a:pt x="294" y="565"/>
                  </a:cubicBezTo>
                  <a:cubicBezTo>
                    <a:pt x="270" y="575"/>
                    <a:pt x="270" y="575"/>
                    <a:pt x="270" y="575"/>
                  </a:cubicBezTo>
                  <a:cubicBezTo>
                    <a:pt x="270" y="574"/>
                    <a:pt x="269" y="572"/>
                    <a:pt x="268" y="571"/>
                  </a:cubicBezTo>
                  <a:lnTo>
                    <a:pt x="153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5758738" y="1168594"/>
              <a:ext cx="490499" cy="484962"/>
            </a:xfrm>
            <a:custGeom>
              <a:avLst/>
              <a:gdLst>
                <a:gd name="T0" fmla="*/ 8 w 166"/>
                <a:gd name="T1" fmla="*/ 9 h 164"/>
                <a:gd name="T2" fmla="*/ 39 w 166"/>
                <a:gd name="T3" fmla="*/ 9 h 164"/>
                <a:gd name="T4" fmla="*/ 157 w 166"/>
                <a:gd name="T5" fmla="*/ 124 h 164"/>
                <a:gd name="T6" fmla="*/ 158 w 166"/>
                <a:gd name="T7" fmla="*/ 155 h 164"/>
                <a:gd name="T8" fmla="*/ 158 w 166"/>
                <a:gd name="T9" fmla="*/ 155 h 164"/>
                <a:gd name="T10" fmla="*/ 126 w 166"/>
                <a:gd name="T11" fmla="*/ 156 h 164"/>
                <a:gd name="T12" fmla="*/ 8 w 166"/>
                <a:gd name="T13" fmla="*/ 40 h 164"/>
                <a:gd name="T14" fmla="*/ 8 w 166"/>
                <a:gd name="T15" fmla="*/ 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6" h="164">
                  <a:moveTo>
                    <a:pt x="8" y="9"/>
                  </a:moveTo>
                  <a:cubicBezTo>
                    <a:pt x="16" y="1"/>
                    <a:pt x="30" y="0"/>
                    <a:pt x="39" y="9"/>
                  </a:cubicBezTo>
                  <a:cubicBezTo>
                    <a:pt x="157" y="124"/>
                    <a:pt x="157" y="124"/>
                    <a:pt x="157" y="124"/>
                  </a:cubicBezTo>
                  <a:cubicBezTo>
                    <a:pt x="166" y="133"/>
                    <a:pt x="166" y="147"/>
                    <a:pt x="158" y="155"/>
                  </a:cubicBezTo>
                  <a:cubicBezTo>
                    <a:pt x="158" y="155"/>
                    <a:pt x="158" y="155"/>
                    <a:pt x="158" y="155"/>
                  </a:cubicBezTo>
                  <a:cubicBezTo>
                    <a:pt x="149" y="164"/>
                    <a:pt x="135" y="164"/>
                    <a:pt x="126" y="156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32"/>
                    <a:pt x="0" y="18"/>
                    <a:pt x="8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5407749" y="1629198"/>
              <a:ext cx="599006" cy="327737"/>
            </a:xfrm>
            <a:custGeom>
              <a:avLst/>
              <a:gdLst>
                <a:gd name="T0" fmla="*/ 4 w 203"/>
                <a:gd name="T1" fmla="*/ 16 h 111"/>
                <a:gd name="T2" fmla="*/ 33 w 203"/>
                <a:gd name="T3" fmla="*/ 4 h 111"/>
                <a:gd name="T4" fmla="*/ 186 w 203"/>
                <a:gd name="T5" fmla="*/ 66 h 111"/>
                <a:gd name="T6" fmla="*/ 198 w 203"/>
                <a:gd name="T7" fmla="*/ 95 h 111"/>
                <a:gd name="T8" fmla="*/ 198 w 203"/>
                <a:gd name="T9" fmla="*/ 95 h 111"/>
                <a:gd name="T10" fmla="*/ 170 w 203"/>
                <a:gd name="T11" fmla="*/ 107 h 111"/>
                <a:gd name="T12" fmla="*/ 17 w 203"/>
                <a:gd name="T13" fmla="*/ 45 h 111"/>
                <a:gd name="T14" fmla="*/ 4 w 203"/>
                <a:gd name="T15" fmla="*/ 1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3" h="111">
                  <a:moveTo>
                    <a:pt x="4" y="16"/>
                  </a:moveTo>
                  <a:cubicBezTo>
                    <a:pt x="9" y="5"/>
                    <a:pt x="22" y="0"/>
                    <a:pt x="33" y="4"/>
                  </a:cubicBezTo>
                  <a:cubicBezTo>
                    <a:pt x="186" y="66"/>
                    <a:pt x="186" y="66"/>
                    <a:pt x="186" y="66"/>
                  </a:cubicBezTo>
                  <a:cubicBezTo>
                    <a:pt x="197" y="71"/>
                    <a:pt x="203" y="83"/>
                    <a:pt x="198" y="95"/>
                  </a:cubicBezTo>
                  <a:cubicBezTo>
                    <a:pt x="198" y="95"/>
                    <a:pt x="198" y="95"/>
                    <a:pt x="198" y="95"/>
                  </a:cubicBezTo>
                  <a:cubicBezTo>
                    <a:pt x="194" y="106"/>
                    <a:pt x="181" y="111"/>
                    <a:pt x="170" y="107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5" y="40"/>
                    <a:pt x="0" y="28"/>
                    <a:pt x="4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5315850" y="2172843"/>
              <a:ext cx="620043" cy="174941"/>
            </a:xfrm>
            <a:custGeom>
              <a:avLst/>
              <a:gdLst>
                <a:gd name="T0" fmla="*/ 1 w 210"/>
                <a:gd name="T1" fmla="*/ 37 h 59"/>
                <a:gd name="T2" fmla="*/ 21 w 210"/>
                <a:gd name="T3" fmla="*/ 14 h 59"/>
                <a:gd name="T4" fmla="*/ 185 w 210"/>
                <a:gd name="T5" fmla="*/ 1 h 59"/>
                <a:gd name="T6" fmla="*/ 209 w 210"/>
                <a:gd name="T7" fmla="*/ 21 h 59"/>
                <a:gd name="T8" fmla="*/ 209 w 210"/>
                <a:gd name="T9" fmla="*/ 21 h 59"/>
                <a:gd name="T10" fmla="*/ 189 w 210"/>
                <a:gd name="T11" fmla="*/ 45 h 59"/>
                <a:gd name="T12" fmla="*/ 24 w 210"/>
                <a:gd name="T13" fmla="*/ 58 h 59"/>
                <a:gd name="T14" fmla="*/ 1 w 210"/>
                <a:gd name="T15" fmla="*/ 3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9">
                  <a:moveTo>
                    <a:pt x="1" y="37"/>
                  </a:moveTo>
                  <a:cubicBezTo>
                    <a:pt x="0" y="25"/>
                    <a:pt x="9" y="15"/>
                    <a:pt x="21" y="14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98" y="0"/>
                    <a:pt x="208" y="9"/>
                    <a:pt x="209" y="21"/>
                  </a:cubicBezTo>
                  <a:cubicBezTo>
                    <a:pt x="209" y="21"/>
                    <a:pt x="209" y="21"/>
                    <a:pt x="209" y="21"/>
                  </a:cubicBezTo>
                  <a:cubicBezTo>
                    <a:pt x="210" y="34"/>
                    <a:pt x="201" y="44"/>
                    <a:pt x="189" y="45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12" y="59"/>
                    <a:pt x="1" y="50"/>
                    <a:pt x="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390034" y="7507431"/>
              <a:ext cx="2408204" cy="655474"/>
            </a:xfrm>
            <a:custGeom>
              <a:avLst/>
              <a:gdLst>
                <a:gd name="T0" fmla="*/ 804 w 815"/>
                <a:gd name="T1" fmla="*/ 22 h 222"/>
                <a:gd name="T2" fmla="*/ 815 w 815"/>
                <a:gd name="T3" fmla="*/ 11 h 222"/>
                <a:gd name="T4" fmla="*/ 804 w 815"/>
                <a:gd name="T5" fmla="*/ 1 h 222"/>
                <a:gd name="T6" fmla="*/ 115 w 815"/>
                <a:gd name="T7" fmla="*/ 0 h 222"/>
                <a:gd name="T8" fmla="*/ 0 w 815"/>
                <a:gd name="T9" fmla="*/ 111 h 222"/>
                <a:gd name="T10" fmla="*/ 115 w 815"/>
                <a:gd name="T11" fmla="*/ 221 h 222"/>
                <a:gd name="T12" fmla="*/ 801 w 815"/>
                <a:gd name="T13" fmla="*/ 222 h 222"/>
                <a:gd name="T14" fmla="*/ 812 w 815"/>
                <a:gd name="T15" fmla="*/ 211 h 222"/>
                <a:gd name="T16" fmla="*/ 801 w 815"/>
                <a:gd name="T17" fmla="*/ 200 h 222"/>
                <a:gd name="T18" fmla="*/ 797 w 815"/>
                <a:gd name="T19" fmla="*/ 200 h 222"/>
                <a:gd name="T20" fmla="*/ 797 w 815"/>
                <a:gd name="T21" fmla="*/ 22 h 222"/>
                <a:gd name="T22" fmla="*/ 804 w 815"/>
                <a:gd name="T23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5" h="222">
                  <a:moveTo>
                    <a:pt x="804" y="22"/>
                  </a:moveTo>
                  <a:cubicBezTo>
                    <a:pt x="810" y="22"/>
                    <a:pt x="815" y="17"/>
                    <a:pt x="815" y="11"/>
                  </a:cubicBezTo>
                  <a:cubicBezTo>
                    <a:pt x="815" y="5"/>
                    <a:pt x="810" y="1"/>
                    <a:pt x="804" y="1"/>
                  </a:cubicBezTo>
                  <a:cubicBezTo>
                    <a:pt x="804" y="1"/>
                    <a:pt x="115" y="0"/>
                    <a:pt x="115" y="0"/>
                  </a:cubicBezTo>
                  <a:cubicBezTo>
                    <a:pt x="51" y="0"/>
                    <a:pt x="0" y="50"/>
                    <a:pt x="0" y="111"/>
                  </a:cubicBezTo>
                  <a:cubicBezTo>
                    <a:pt x="0" y="172"/>
                    <a:pt x="51" y="221"/>
                    <a:pt x="115" y="221"/>
                  </a:cubicBezTo>
                  <a:cubicBezTo>
                    <a:pt x="115" y="221"/>
                    <a:pt x="801" y="222"/>
                    <a:pt x="801" y="222"/>
                  </a:cubicBezTo>
                  <a:cubicBezTo>
                    <a:pt x="807" y="222"/>
                    <a:pt x="812" y="217"/>
                    <a:pt x="812" y="211"/>
                  </a:cubicBezTo>
                  <a:cubicBezTo>
                    <a:pt x="812" y="205"/>
                    <a:pt x="807" y="200"/>
                    <a:pt x="801" y="200"/>
                  </a:cubicBezTo>
                  <a:cubicBezTo>
                    <a:pt x="797" y="200"/>
                    <a:pt x="797" y="200"/>
                    <a:pt x="797" y="200"/>
                  </a:cubicBezTo>
                  <a:cubicBezTo>
                    <a:pt x="797" y="22"/>
                    <a:pt x="797" y="22"/>
                    <a:pt x="797" y="22"/>
                  </a:cubicBezTo>
                  <a:lnTo>
                    <a:pt x="804" y="22"/>
                  </a:lnTo>
                  <a:close/>
                </a:path>
              </a:pathLst>
            </a:custGeom>
            <a:solidFill>
              <a:srgbClr val="3D01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5558331" y="7571649"/>
              <a:ext cx="2186760" cy="525930"/>
            </a:xfrm>
            <a:custGeom>
              <a:avLst/>
              <a:gdLst>
                <a:gd name="T0" fmla="*/ 111 w 740"/>
                <a:gd name="T1" fmla="*/ 0 h 178"/>
                <a:gd name="T2" fmla="*/ 0 w 740"/>
                <a:gd name="T3" fmla="*/ 89 h 178"/>
                <a:gd name="T4" fmla="*/ 111 w 740"/>
                <a:gd name="T5" fmla="*/ 178 h 178"/>
                <a:gd name="T6" fmla="*/ 740 w 740"/>
                <a:gd name="T7" fmla="*/ 178 h 178"/>
                <a:gd name="T8" fmla="*/ 740 w 740"/>
                <a:gd name="T9" fmla="*/ 0 h 178"/>
                <a:gd name="T10" fmla="*/ 111 w 740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0" h="178">
                  <a:moveTo>
                    <a:pt x="111" y="0"/>
                  </a:moveTo>
                  <a:cubicBezTo>
                    <a:pt x="50" y="0"/>
                    <a:pt x="0" y="40"/>
                    <a:pt x="0" y="89"/>
                  </a:cubicBezTo>
                  <a:cubicBezTo>
                    <a:pt x="0" y="138"/>
                    <a:pt x="50" y="178"/>
                    <a:pt x="111" y="178"/>
                  </a:cubicBezTo>
                  <a:cubicBezTo>
                    <a:pt x="111" y="178"/>
                    <a:pt x="740" y="178"/>
                    <a:pt x="740" y="178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40" y="0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6376567" y="7642511"/>
              <a:ext cx="1368524" cy="35431"/>
            </a:xfrm>
            <a:custGeom>
              <a:avLst/>
              <a:gdLst>
                <a:gd name="T0" fmla="*/ 0 w 463"/>
                <a:gd name="T1" fmla="*/ 6 h 12"/>
                <a:gd name="T2" fmla="*/ 6 w 463"/>
                <a:gd name="T3" fmla="*/ 12 h 12"/>
                <a:gd name="T4" fmla="*/ 463 w 463"/>
                <a:gd name="T5" fmla="*/ 12 h 12"/>
                <a:gd name="T6" fmla="*/ 463 w 463"/>
                <a:gd name="T7" fmla="*/ 0 h 12"/>
                <a:gd name="T8" fmla="*/ 6 w 463"/>
                <a:gd name="T9" fmla="*/ 0 h 12"/>
                <a:gd name="T10" fmla="*/ 0 w 463"/>
                <a:gd name="T1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12">
                  <a:moveTo>
                    <a:pt x="0" y="6"/>
                  </a:moveTo>
                  <a:cubicBezTo>
                    <a:pt x="0" y="9"/>
                    <a:pt x="3" y="12"/>
                    <a:pt x="6" y="12"/>
                  </a:cubicBezTo>
                  <a:cubicBezTo>
                    <a:pt x="463" y="12"/>
                    <a:pt x="463" y="12"/>
                    <a:pt x="463" y="12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6163981" y="7737732"/>
              <a:ext cx="1581111" cy="47610"/>
            </a:xfrm>
            <a:custGeom>
              <a:avLst/>
              <a:gdLst>
                <a:gd name="T0" fmla="*/ 0 w 535"/>
                <a:gd name="T1" fmla="*/ 8 h 16"/>
                <a:gd name="T2" fmla="*/ 7 w 535"/>
                <a:gd name="T3" fmla="*/ 16 h 16"/>
                <a:gd name="T4" fmla="*/ 535 w 535"/>
                <a:gd name="T5" fmla="*/ 16 h 16"/>
                <a:gd name="T6" fmla="*/ 535 w 535"/>
                <a:gd name="T7" fmla="*/ 0 h 16"/>
                <a:gd name="T8" fmla="*/ 7 w 535"/>
                <a:gd name="T9" fmla="*/ 0 h 16"/>
                <a:gd name="T10" fmla="*/ 0 w 535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6">
                  <a:moveTo>
                    <a:pt x="0" y="8"/>
                  </a:moveTo>
                  <a:cubicBezTo>
                    <a:pt x="0" y="12"/>
                    <a:pt x="3" y="16"/>
                    <a:pt x="7" y="16"/>
                  </a:cubicBezTo>
                  <a:cubicBezTo>
                    <a:pt x="535" y="16"/>
                    <a:pt x="535" y="16"/>
                    <a:pt x="535" y="16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884781" y="7835168"/>
              <a:ext cx="860310" cy="49825"/>
            </a:xfrm>
            <a:custGeom>
              <a:avLst/>
              <a:gdLst>
                <a:gd name="T0" fmla="*/ 9 w 291"/>
                <a:gd name="T1" fmla="*/ 0 h 17"/>
                <a:gd name="T2" fmla="*/ 0 w 291"/>
                <a:gd name="T3" fmla="*/ 8 h 17"/>
                <a:gd name="T4" fmla="*/ 9 w 291"/>
                <a:gd name="T5" fmla="*/ 17 h 17"/>
                <a:gd name="T6" fmla="*/ 291 w 291"/>
                <a:gd name="T7" fmla="*/ 17 h 17"/>
                <a:gd name="T8" fmla="*/ 291 w 291"/>
                <a:gd name="T9" fmla="*/ 0 h 17"/>
                <a:gd name="T10" fmla="*/ 9 w 29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7">
                  <a:moveTo>
                    <a:pt x="9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1" y="0"/>
                    <a:pt x="291" y="0"/>
                    <a:pt x="29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5572725" y="6854171"/>
              <a:ext cx="2408204" cy="653260"/>
            </a:xfrm>
            <a:custGeom>
              <a:avLst/>
              <a:gdLst>
                <a:gd name="T0" fmla="*/ 804 w 815"/>
                <a:gd name="T1" fmla="*/ 22 h 221"/>
                <a:gd name="T2" fmla="*/ 815 w 815"/>
                <a:gd name="T3" fmla="*/ 11 h 221"/>
                <a:gd name="T4" fmla="*/ 804 w 815"/>
                <a:gd name="T5" fmla="*/ 0 h 221"/>
                <a:gd name="T6" fmla="*/ 115 w 815"/>
                <a:gd name="T7" fmla="*/ 0 h 221"/>
                <a:gd name="T8" fmla="*/ 0 w 815"/>
                <a:gd name="T9" fmla="*/ 111 h 221"/>
                <a:gd name="T10" fmla="*/ 115 w 815"/>
                <a:gd name="T11" fmla="*/ 221 h 221"/>
                <a:gd name="T12" fmla="*/ 801 w 815"/>
                <a:gd name="T13" fmla="*/ 221 h 221"/>
                <a:gd name="T14" fmla="*/ 812 w 815"/>
                <a:gd name="T15" fmla="*/ 210 h 221"/>
                <a:gd name="T16" fmla="*/ 801 w 815"/>
                <a:gd name="T17" fmla="*/ 199 h 221"/>
                <a:gd name="T18" fmla="*/ 797 w 815"/>
                <a:gd name="T19" fmla="*/ 199 h 221"/>
                <a:gd name="T20" fmla="*/ 797 w 815"/>
                <a:gd name="T21" fmla="*/ 22 h 221"/>
                <a:gd name="T22" fmla="*/ 804 w 815"/>
                <a:gd name="T23" fmla="*/ 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5" h="221">
                  <a:moveTo>
                    <a:pt x="804" y="22"/>
                  </a:moveTo>
                  <a:cubicBezTo>
                    <a:pt x="810" y="22"/>
                    <a:pt x="815" y="17"/>
                    <a:pt x="815" y="11"/>
                  </a:cubicBezTo>
                  <a:cubicBezTo>
                    <a:pt x="815" y="5"/>
                    <a:pt x="810" y="0"/>
                    <a:pt x="804" y="0"/>
                  </a:cubicBezTo>
                  <a:cubicBezTo>
                    <a:pt x="804" y="0"/>
                    <a:pt x="115" y="0"/>
                    <a:pt x="115" y="0"/>
                  </a:cubicBezTo>
                  <a:cubicBezTo>
                    <a:pt x="51" y="0"/>
                    <a:pt x="0" y="50"/>
                    <a:pt x="0" y="111"/>
                  </a:cubicBezTo>
                  <a:cubicBezTo>
                    <a:pt x="0" y="172"/>
                    <a:pt x="51" y="221"/>
                    <a:pt x="115" y="221"/>
                  </a:cubicBezTo>
                  <a:cubicBezTo>
                    <a:pt x="115" y="221"/>
                    <a:pt x="801" y="221"/>
                    <a:pt x="801" y="221"/>
                  </a:cubicBezTo>
                  <a:cubicBezTo>
                    <a:pt x="807" y="221"/>
                    <a:pt x="812" y="216"/>
                    <a:pt x="812" y="210"/>
                  </a:cubicBezTo>
                  <a:cubicBezTo>
                    <a:pt x="812" y="204"/>
                    <a:pt x="807" y="199"/>
                    <a:pt x="801" y="199"/>
                  </a:cubicBezTo>
                  <a:cubicBezTo>
                    <a:pt x="797" y="199"/>
                    <a:pt x="797" y="199"/>
                    <a:pt x="797" y="199"/>
                  </a:cubicBezTo>
                  <a:cubicBezTo>
                    <a:pt x="797" y="22"/>
                    <a:pt x="797" y="22"/>
                    <a:pt x="797" y="22"/>
                  </a:cubicBezTo>
                  <a:lnTo>
                    <a:pt x="804" y="22"/>
                  </a:lnTo>
                  <a:close/>
                </a:path>
              </a:pathLst>
            </a:custGeom>
            <a:solidFill>
              <a:srgbClr val="D55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5741023" y="6919497"/>
              <a:ext cx="2186760" cy="522608"/>
            </a:xfrm>
            <a:custGeom>
              <a:avLst/>
              <a:gdLst>
                <a:gd name="T0" fmla="*/ 111 w 740"/>
                <a:gd name="T1" fmla="*/ 0 h 177"/>
                <a:gd name="T2" fmla="*/ 0 w 740"/>
                <a:gd name="T3" fmla="*/ 89 h 177"/>
                <a:gd name="T4" fmla="*/ 111 w 740"/>
                <a:gd name="T5" fmla="*/ 177 h 177"/>
                <a:gd name="T6" fmla="*/ 740 w 740"/>
                <a:gd name="T7" fmla="*/ 177 h 177"/>
                <a:gd name="T8" fmla="*/ 740 w 740"/>
                <a:gd name="T9" fmla="*/ 0 h 177"/>
                <a:gd name="T10" fmla="*/ 111 w 740"/>
                <a:gd name="T1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0" h="177">
                  <a:moveTo>
                    <a:pt x="111" y="0"/>
                  </a:moveTo>
                  <a:cubicBezTo>
                    <a:pt x="50" y="0"/>
                    <a:pt x="0" y="39"/>
                    <a:pt x="0" y="89"/>
                  </a:cubicBezTo>
                  <a:cubicBezTo>
                    <a:pt x="0" y="138"/>
                    <a:pt x="50" y="177"/>
                    <a:pt x="111" y="177"/>
                  </a:cubicBezTo>
                  <a:cubicBezTo>
                    <a:pt x="111" y="177"/>
                    <a:pt x="740" y="177"/>
                    <a:pt x="740" y="177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40" y="0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6559259" y="7329168"/>
              <a:ext cx="1368524" cy="33217"/>
            </a:xfrm>
            <a:custGeom>
              <a:avLst/>
              <a:gdLst>
                <a:gd name="T0" fmla="*/ 0 w 463"/>
                <a:gd name="T1" fmla="*/ 5 h 11"/>
                <a:gd name="T2" fmla="*/ 6 w 463"/>
                <a:gd name="T3" fmla="*/ 0 h 11"/>
                <a:gd name="T4" fmla="*/ 463 w 463"/>
                <a:gd name="T5" fmla="*/ 0 h 11"/>
                <a:gd name="T6" fmla="*/ 463 w 463"/>
                <a:gd name="T7" fmla="*/ 11 h 11"/>
                <a:gd name="T8" fmla="*/ 6 w 463"/>
                <a:gd name="T9" fmla="*/ 11 h 11"/>
                <a:gd name="T10" fmla="*/ 0 w 463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463" y="11"/>
                    <a:pt x="463" y="11"/>
                    <a:pt x="463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6344458" y="7220660"/>
              <a:ext cx="1583325" cy="46503"/>
            </a:xfrm>
            <a:custGeom>
              <a:avLst/>
              <a:gdLst>
                <a:gd name="T0" fmla="*/ 0 w 536"/>
                <a:gd name="T1" fmla="*/ 8 h 16"/>
                <a:gd name="T2" fmla="*/ 8 w 536"/>
                <a:gd name="T3" fmla="*/ 0 h 16"/>
                <a:gd name="T4" fmla="*/ 536 w 536"/>
                <a:gd name="T5" fmla="*/ 0 h 16"/>
                <a:gd name="T6" fmla="*/ 536 w 536"/>
                <a:gd name="T7" fmla="*/ 16 h 16"/>
                <a:gd name="T8" fmla="*/ 8 w 536"/>
                <a:gd name="T9" fmla="*/ 16 h 16"/>
                <a:gd name="T10" fmla="*/ 0 w 536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6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36" y="16"/>
                    <a:pt x="536" y="16"/>
                    <a:pt x="53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5140909" y="6200911"/>
              <a:ext cx="2409311" cy="653260"/>
            </a:xfrm>
            <a:custGeom>
              <a:avLst/>
              <a:gdLst>
                <a:gd name="T0" fmla="*/ 804 w 815"/>
                <a:gd name="T1" fmla="*/ 21 h 221"/>
                <a:gd name="T2" fmla="*/ 815 w 815"/>
                <a:gd name="T3" fmla="*/ 11 h 221"/>
                <a:gd name="T4" fmla="*/ 804 w 815"/>
                <a:gd name="T5" fmla="*/ 0 h 221"/>
                <a:gd name="T6" fmla="*/ 115 w 815"/>
                <a:gd name="T7" fmla="*/ 0 h 221"/>
                <a:gd name="T8" fmla="*/ 0 w 815"/>
                <a:gd name="T9" fmla="*/ 110 h 221"/>
                <a:gd name="T10" fmla="*/ 115 w 815"/>
                <a:gd name="T11" fmla="*/ 221 h 221"/>
                <a:gd name="T12" fmla="*/ 801 w 815"/>
                <a:gd name="T13" fmla="*/ 221 h 221"/>
                <a:gd name="T14" fmla="*/ 812 w 815"/>
                <a:gd name="T15" fmla="*/ 210 h 221"/>
                <a:gd name="T16" fmla="*/ 801 w 815"/>
                <a:gd name="T17" fmla="*/ 199 h 221"/>
                <a:gd name="T18" fmla="*/ 797 w 815"/>
                <a:gd name="T19" fmla="*/ 199 h 221"/>
                <a:gd name="T20" fmla="*/ 797 w 815"/>
                <a:gd name="T21" fmla="*/ 21 h 221"/>
                <a:gd name="T22" fmla="*/ 804 w 815"/>
                <a:gd name="T23" fmla="*/ 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5" h="221">
                  <a:moveTo>
                    <a:pt x="804" y="21"/>
                  </a:moveTo>
                  <a:cubicBezTo>
                    <a:pt x="810" y="21"/>
                    <a:pt x="815" y="17"/>
                    <a:pt x="815" y="11"/>
                  </a:cubicBezTo>
                  <a:cubicBezTo>
                    <a:pt x="815" y="5"/>
                    <a:pt x="810" y="0"/>
                    <a:pt x="804" y="0"/>
                  </a:cubicBezTo>
                  <a:cubicBezTo>
                    <a:pt x="804" y="0"/>
                    <a:pt x="115" y="0"/>
                    <a:pt x="115" y="0"/>
                  </a:cubicBezTo>
                  <a:cubicBezTo>
                    <a:pt x="51" y="0"/>
                    <a:pt x="0" y="49"/>
                    <a:pt x="0" y="110"/>
                  </a:cubicBezTo>
                  <a:cubicBezTo>
                    <a:pt x="0" y="171"/>
                    <a:pt x="51" y="221"/>
                    <a:pt x="115" y="221"/>
                  </a:cubicBezTo>
                  <a:cubicBezTo>
                    <a:pt x="115" y="221"/>
                    <a:pt x="801" y="221"/>
                    <a:pt x="801" y="221"/>
                  </a:cubicBezTo>
                  <a:cubicBezTo>
                    <a:pt x="807" y="221"/>
                    <a:pt x="812" y="216"/>
                    <a:pt x="812" y="210"/>
                  </a:cubicBezTo>
                  <a:cubicBezTo>
                    <a:pt x="812" y="204"/>
                    <a:pt x="807" y="199"/>
                    <a:pt x="801" y="199"/>
                  </a:cubicBezTo>
                  <a:cubicBezTo>
                    <a:pt x="797" y="199"/>
                    <a:pt x="797" y="199"/>
                    <a:pt x="797" y="199"/>
                  </a:cubicBezTo>
                  <a:cubicBezTo>
                    <a:pt x="797" y="21"/>
                    <a:pt x="797" y="21"/>
                    <a:pt x="797" y="21"/>
                  </a:cubicBezTo>
                  <a:lnTo>
                    <a:pt x="804" y="21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5309207" y="6262915"/>
              <a:ext cx="2186760" cy="525930"/>
            </a:xfrm>
            <a:custGeom>
              <a:avLst/>
              <a:gdLst>
                <a:gd name="T0" fmla="*/ 111 w 740"/>
                <a:gd name="T1" fmla="*/ 0 h 178"/>
                <a:gd name="T2" fmla="*/ 0 w 740"/>
                <a:gd name="T3" fmla="*/ 89 h 178"/>
                <a:gd name="T4" fmla="*/ 111 w 740"/>
                <a:gd name="T5" fmla="*/ 178 h 178"/>
                <a:gd name="T6" fmla="*/ 740 w 740"/>
                <a:gd name="T7" fmla="*/ 178 h 178"/>
                <a:gd name="T8" fmla="*/ 740 w 740"/>
                <a:gd name="T9" fmla="*/ 0 h 178"/>
                <a:gd name="T10" fmla="*/ 111 w 740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0" h="178">
                  <a:moveTo>
                    <a:pt x="111" y="0"/>
                  </a:moveTo>
                  <a:cubicBezTo>
                    <a:pt x="50" y="0"/>
                    <a:pt x="0" y="40"/>
                    <a:pt x="0" y="89"/>
                  </a:cubicBezTo>
                  <a:cubicBezTo>
                    <a:pt x="0" y="138"/>
                    <a:pt x="50" y="178"/>
                    <a:pt x="111" y="178"/>
                  </a:cubicBezTo>
                  <a:cubicBezTo>
                    <a:pt x="111" y="178"/>
                    <a:pt x="740" y="178"/>
                    <a:pt x="740" y="178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740" y="0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5912642" y="6567400"/>
              <a:ext cx="1583325" cy="47610"/>
            </a:xfrm>
            <a:custGeom>
              <a:avLst/>
              <a:gdLst>
                <a:gd name="T0" fmla="*/ 0 w 536"/>
                <a:gd name="T1" fmla="*/ 8 h 16"/>
                <a:gd name="T2" fmla="*/ 8 w 536"/>
                <a:gd name="T3" fmla="*/ 0 h 16"/>
                <a:gd name="T4" fmla="*/ 536 w 536"/>
                <a:gd name="T5" fmla="*/ 0 h 16"/>
                <a:gd name="T6" fmla="*/ 536 w 536"/>
                <a:gd name="T7" fmla="*/ 16 h 16"/>
                <a:gd name="T8" fmla="*/ 8 w 536"/>
                <a:gd name="T9" fmla="*/ 16 h 16"/>
                <a:gd name="T10" fmla="*/ 0 w 536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6" h="16">
                  <a:moveTo>
                    <a:pt x="0" y="8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36" y="16"/>
                    <a:pt x="536" y="16"/>
                    <a:pt x="53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6636764" y="6482145"/>
              <a:ext cx="859203" cy="49825"/>
            </a:xfrm>
            <a:custGeom>
              <a:avLst/>
              <a:gdLst>
                <a:gd name="T0" fmla="*/ 9 w 291"/>
                <a:gd name="T1" fmla="*/ 0 h 17"/>
                <a:gd name="T2" fmla="*/ 0 w 291"/>
                <a:gd name="T3" fmla="*/ 8 h 17"/>
                <a:gd name="T4" fmla="*/ 9 w 291"/>
                <a:gd name="T5" fmla="*/ 17 h 17"/>
                <a:gd name="T6" fmla="*/ 291 w 291"/>
                <a:gd name="T7" fmla="*/ 17 h 17"/>
                <a:gd name="T8" fmla="*/ 291 w 291"/>
                <a:gd name="T9" fmla="*/ 0 h 17"/>
                <a:gd name="T10" fmla="*/ 9 w 291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7">
                  <a:moveTo>
                    <a:pt x="9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291" y="17"/>
                    <a:pt x="291" y="17"/>
                    <a:pt x="291" y="17"/>
                  </a:cubicBezTo>
                  <a:cubicBezTo>
                    <a:pt x="291" y="0"/>
                    <a:pt x="291" y="0"/>
                    <a:pt x="29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3731418" y="7362385"/>
              <a:ext cx="1276625" cy="768411"/>
            </a:xfrm>
            <a:custGeom>
              <a:avLst/>
              <a:gdLst>
                <a:gd name="T0" fmla="*/ 361 w 432"/>
                <a:gd name="T1" fmla="*/ 25 h 260"/>
                <a:gd name="T2" fmla="*/ 327 w 432"/>
                <a:gd name="T3" fmla="*/ 0 h 260"/>
                <a:gd name="T4" fmla="*/ 91 w 432"/>
                <a:gd name="T5" fmla="*/ 0 h 260"/>
                <a:gd name="T6" fmla="*/ 57 w 432"/>
                <a:gd name="T7" fmla="*/ 25 h 260"/>
                <a:gd name="T8" fmla="*/ 0 w 432"/>
                <a:gd name="T9" fmla="*/ 236 h 260"/>
                <a:gd name="T10" fmla="*/ 34 w 432"/>
                <a:gd name="T11" fmla="*/ 260 h 260"/>
                <a:gd name="T12" fmla="*/ 398 w 432"/>
                <a:gd name="T13" fmla="*/ 260 h 260"/>
                <a:gd name="T14" fmla="*/ 432 w 432"/>
                <a:gd name="T15" fmla="*/ 236 h 260"/>
                <a:gd name="T16" fmla="*/ 361 w 432"/>
                <a:gd name="T17" fmla="*/ 2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260">
                  <a:moveTo>
                    <a:pt x="361" y="25"/>
                  </a:moveTo>
                  <a:cubicBezTo>
                    <a:pt x="361" y="11"/>
                    <a:pt x="346" y="0"/>
                    <a:pt x="327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2" y="0"/>
                    <a:pt x="57" y="11"/>
                    <a:pt x="57" y="25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49"/>
                    <a:pt x="15" y="260"/>
                    <a:pt x="34" y="260"/>
                  </a:cubicBezTo>
                  <a:cubicBezTo>
                    <a:pt x="398" y="260"/>
                    <a:pt x="398" y="260"/>
                    <a:pt x="398" y="260"/>
                  </a:cubicBezTo>
                  <a:cubicBezTo>
                    <a:pt x="417" y="260"/>
                    <a:pt x="432" y="249"/>
                    <a:pt x="432" y="236"/>
                  </a:cubicBezTo>
                  <a:lnTo>
                    <a:pt x="361" y="2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1896754" y="3990899"/>
              <a:ext cx="5032316" cy="3468921"/>
            </a:xfrm>
            <a:custGeom>
              <a:avLst/>
              <a:gdLst>
                <a:gd name="T0" fmla="*/ 1703 w 1703"/>
                <a:gd name="T1" fmla="*/ 1141 h 1174"/>
                <a:gd name="T2" fmla="*/ 1669 w 1703"/>
                <a:gd name="T3" fmla="*/ 1174 h 1174"/>
                <a:gd name="T4" fmla="*/ 33 w 1703"/>
                <a:gd name="T5" fmla="*/ 1174 h 1174"/>
                <a:gd name="T6" fmla="*/ 0 w 1703"/>
                <a:gd name="T7" fmla="*/ 1141 h 1174"/>
                <a:gd name="T8" fmla="*/ 0 w 1703"/>
                <a:gd name="T9" fmla="*/ 33 h 1174"/>
                <a:gd name="T10" fmla="*/ 33 w 1703"/>
                <a:gd name="T11" fmla="*/ 0 h 1174"/>
                <a:gd name="T12" fmla="*/ 1669 w 1703"/>
                <a:gd name="T13" fmla="*/ 0 h 1174"/>
                <a:gd name="T14" fmla="*/ 1703 w 1703"/>
                <a:gd name="T15" fmla="*/ 33 h 1174"/>
                <a:gd name="T16" fmla="*/ 1703 w 1703"/>
                <a:gd name="T17" fmla="*/ 1141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3" h="1174">
                  <a:moveTo>
                    <a:pt x="1703" y="1141"/>
                  </a:moveTo>
                  <a:cubicBezTo>
                    <a:pt x="1703" y="1159"/>
                    <a:pt x="1688" y="1174"/>
                    <a:pt x="1669" y="1174"/>
                  </a:cubicBezTo>
                  <a:cubicBezTo>
                    <a:pt x="33" y="1174"/>
                    <a:pt x="33" y="1174"/>
                    <a:pt x="33" y="1174"/>
                  </a:cubicBezTo>
                  <a:cubicBezTo>
                    <a:pt x="15" y="1174"/>
                    <a:pt x="0" y="1159"/>
                    <a:pt x="0" y="114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88" y="0"/>
                    <a:pt x="1703" y="15"/>
                    <a:pt x="1703" y="33"/>
                  </a:cubicBezTo>
                  <a:lnTo>
                    <a:pt x="1703" y="114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1896754" y="4182448"/>
              <a:ext cx="5032316" cy="2792410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3258635" y="7876135"/>
              <a:ext cx="2234371" cy="298949"/>
            </a:xfrm>
            <a:custGeom>
              <a:avLst/>
              <a:gdLst>
                <a:gd name="T0" fmla="*/ 756 w 756"/>
                <a:gd name="T1" fmla="*/ 67 h 101"/>
                <a:gd name="T2" fmla="*/ 723 w 756"/>
                <a:gd name="T3" fmla="*/ 101 h 101"/>
                <a:gd name="T4" fmla="*/ 33 w 756"/>
                <a:gd name="T5" fmla="*/ 101 h 101"/>
                <a:gd name="T6" fmla="*/ 0 w 756"/>
                <a:gd name="T7" fmla="*/ 67 h 101"/>
                <a:gd name="T8" fmla="*/ 0 w 756"/>
                <a:gd name="T9" fmla="*/ 33 h 101"/>
                <a:gd name="T10" fmla="*/ 33 w 756"/>
                <a:gd name="T11" fmla="*/ 0 h 101"/>
                <a:gd name="T12" fmla="*/ 723 w 756"/>
                <a:gd name="T13" fmla="*/ 0 h 101"/>
                <a:gd name="T14" fmla="*/ 756 w 756"/>
                <a:gd name="T15" fmla="*/ 33 h 101"/>
                <a:gd name="T16" fmla="*/ 756 w 756"/>
                <a:gd name="T17" fmla="*/ 6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101">
                  <a:moveTo>
                    <a:pt x="756" y="67"/>
                  </a:moveTo>
                  <a:cubicBezTo>
                    <a:pt x="756" y="85"/>
                    <a:pt x="741" y="101"/>
                    <a:pt x="723" y="101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15" y="101"/>
                    <a:pt x="0" y="85"/>
                    <a:pt x="0" y="6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41" y="0"/>
                    <a:pt x="756" y="15"/>
                    <a:pt x="756" y="33"/>
                  </a:cubicBezTo>
                  <a:lnTo>
                    <a:pt x="756" y="6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1896754" y="4380640"/>
              <a:ext cx="5032316" cy="2346200"/>
            </a:xfrm>
            <a:custGeom>
              <a:avLst/>
              <a:gdLst>
                <a:gd name="T0" fmla="*/ 4486 w 4545"/>
                <a:gd name="T1" fmla="*/ 0 h 2119"/>
                <a:gd name="T2" fmla="*/ 0 w 4545"/>
                <a:gd name="T3" fmla="*/ 0 h 2119"/>
                <a:gd name="T4" fmla="*/ 0 w 4545"/>
                <a:gd name="T5" fmla="*/ 2119 h 2119"/>
                <a:gd name="T6" fmla="*/ 3107 w 4545"/>
                <a:gd name="T7" fmla="*/ 2119 h 2119"/>
                <a:gd name="T8" fmla="*/ 3560 w 4545"/>
                <a:gd name="T9" fmla="*/ 2119 h 2119"/>
                <a:gd name="T10" fmla="*/ 4545 w 4545"/>
                <a:gd name="T11" fmla="*/ 2119 h 2119"/>
                <a:gd name="T12" fmla="*/ 4545 w 4545"/>
                <a:gd name="T13" fmla="*/ 923 h 2119"/>
                <a:gd name="T14" fmla="*/ 4545 w 4545"/>
                <a:gd name="T15" fmla="*/ 374 h 2119"/>
                <a:gd name="T16" fmla="*/ 4545 w 4545"/>
                <a:gd name="T17" fmla="*/ 211 h 2119"/>
                <a:gd name="T18" fmla="*/ 4545 w 4545"/>
                <a:gd name="T19" fmla="*/ 0 h 2119"/>
                <a:gd name="T20" fmla="*/ 4486 w 4545"/>
                <a:gd name="T21" fmla="*/ 0 h 2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45" h="2119">
                  <a:moveTo>
                    <a:pt x="4486" y="0"/>
                  </a:moveTo>
                  <a:lnTo>
                    <a:pt x="0" y="0"/>
                  </a:lnTo>
                  <a:lnTo>
                    <a:pt x="0" y="2119"/>
                  </a:lnTo>
                  <a:lnTo>
                    <a:pt x="3107" y="2119"/>
                  </a:lnTo>
                  <a:lnTo>
                    <a:pt x="3560" y="2119"/>
                  </a:lnTo>
                  <a:lnTo>
                    <a:pt x="4545" y="2119"/>
                  </a:lnTo>
                  <a:lnTo>
                    <a:pt x="4545" y="923"/>
                  </a:lnTo>
                  <a:lnTo>
                    <a:pt x="4545" y="374"/>
                  </a:lnTo>
                  <a:lnTo>
                    <a:pt x="4545" y="211"/>
                  </a:lnTo>
                  <a:lnTo>
                    <a:pt x="4545" y="0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88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12319712" y="4380640"/>
              <a:ext cx="4159827" cy="23462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13725882" y="5136872"/>
              <a:ext cx="2632970" cy="151578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3725882" y="5223235"/>
              <a:ext cx="2632970" cy="1429421"/>
            </a:xfrm>
            <a:custGeom>
              <a:avLst/>
              <a:gdLst>
                <a:gd name="T0" fmla="*/ 0 w 2378"/>
                <a:gd name="T1" fmla="*/ 1291 h 1291"/>
                <a:gd name="T2" fmla="*/ 566 w 2378"/>
                <a:gd name="T3" fmla="*/ 712 h 1291"/>
                <a:gd name="T4" fmla="*/ 979 w 2378"/>
                <a:gd name="T5" fmla="*/ 1198 h 1291"/>
                <a:gd name="T6" fmla="*/ 1329 w 2378"/>
                <a:gd name="T7" fmla="*/ 0 h 1291"/>
                <a:gd name="T8" fmla="*/ 1553 w 2378"/>
                <a:gd name="T9" fmla="*/ 750 h 1291"/>
                <a:gd name="T10" fmla="*/ 1796 w 2378"/>
                <a:gd name="T11" fmla="*/ 400 h 1291"/>
                <a:gd name="T12" fmla="*/ 2378 w 2378"/>
                <a:gd name="T13" fmla="*/ 1291 h 1291"/>
                <a:gd name="T14" fmla="*/ 0 w 2378"/>
                <a:gd name="T15" fmla="*/ 1291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8" h="1291">
                  <a:moveTo>
                    <a:pt x="0" y="1291"/>
                  </a:moveTo>
                  <a:lnTo>
                    <a:pt x="566" y="712"/>
                  </a:lnTo>
                  <a:lnTo>
                    <a:pt x="979" y="1198"/>
                  </a:lnTo>
                  <a:lnTo>
                    <a:pt x="1329" y="0"/>
                  </a:lnTo>
                  <a:lnTo>
                    <a:pt x="1553" y="750"/>
                  </a:lnTo>
                  <a:lnTo>
                    <a:pt x="1796" y="400"/>
                  </a:lnTo>
                  <a:lnTo>
                    <a:pt x="2378" y="1291"/>
                  </a:lnTo>
                  <a:lnTo>
                    <a:pt x="0" y="1291"/>
                  </a:lnTo>
                  <a:close/>
                </a:path>
              </a:pathLst>
            </a:custGeom>
            <a:solidFill>
              <a:srgbClr val="D55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4275063" y="5970609"/>
              <a:ext cx="145046" cy="115151"/>
            </a:xfrm>
            <a:prstGeom prst="ellipse">
              <a:avLst/>
            </a:prstGeom>
            <a:solidFill>
              <a:srgbClr val="F4D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15126516" y="5187804"/>
              <a:ext cx="145046" cy="115151"/>
            </a:xfrm>
            <a:prstGeom prst="ellipse">
              <a:avLst/>
            </a:prstGeom>
            <a:solidFill>
              <a:srgbClr val="F4D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5643587" y="5612977"/>
              <a:ext cx="141724" cy="115151"/>
            </a:xfrm>
            <a:prstGeom prst="ellipse">
              <a:avLst/>
            </a:prstGeom>
            <a:solidFill>
              <a:srgbClr val="F4D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3731418" y="6059186"/>
              <a:ext cx="56468" cy="21037"/>
            </a:xfrm>
            <a:custGeom>
              <a:avLst/>
              <a:gdLst>
                <a:gd name="T0" fmla="*/ 4 w 19"/>
                <a:gd name="T1" fmla="*/ 7 h 7"/>
                <a:gd name="T2" fmla="*/ 0 w 19"/>
                <a:gd name="T3" fmla="*/ 4 h 7"/>
                <a:gd name="T4" fmla="*/ 4 w 19"/>
                <a:gd name="T5" fmla="*/ 1 h 7"/>
                <a:gd name="T6" fmla="*/ 14 w 19"/>
                <a:gd name="T7" fmla="*/ 0 h 7"/>
                <a:gd name="T8" fmla="*/ 19 w 19"/>
                <a:gd name="T9" fmla="*/ 3 h 7"/>
                <a:gd name="T10" fmla="*/ 15 w 19"/>
                <a:gd name="T11" fmla="*/ 7 h 7"/>
                <a:gd name="T12" fmla="*/ 5 w 19"/>
                <a:gd name="T13" fmla="*/ 7 h 7"/>
                <a:gd name="T14" fmla="*/ 4 w 19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9" y="3"/>
                  </a:cubicBezTo>
                  <a:cubicBezTo>
                    <a:pt x="19" y="5"/>
                    <a:pt x="17" y="6"/>
                    <a:pt x="1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4" y="7"/>
                  </a:cubicBezTo>
                  <a:close/>
                </a:path>
              </a:pathLst>
            </a:custGeom>
            <a:solidFill>
              <a:srgbClr val="F15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3802280" y="5267524"/>
              <a:ext cx="1350809" cy="806056"/>
            </a:xfrm>
            <a:custGeom>
              <a:avLst/>
              <a:gdLst>
                <a:gd name="T0" fmla="*/ 0 w 457"/>
                <a:gd name="T1" fmla="*/ 270 h 273"/>
                <a:gd name="T2" fmla="*/ 24 w 457"/>
                <a:gd name="T3" fmla="*/ 264 h 273"/>
                <a:gd name="T4" fmla="*/ 25 w 457"/>
                <a:gd name="T5" fmla="*/ 271 h 273"/>
                <a:gd name="T6" fmla="*/ 4 w 457"/>
                <a:gd name="T7" fmla="*/ 273 h 273"/>
                <a:gd name="T8" fmla="*/ 41 w 457"/>
                <a:gd name="T9" fmla="*/ 266 h 273"/>
                <a:gd name="T10" fmla="*/ 64 w 457"/>
                <a:gd name="T11" fmla="*/ 260 h 273"/>
                <a:gd name="T12" fmla="*/ 65 w 457"/>
                <a:gd name="T13" fmla="*/ 267 h 273"/>
                <a:gd name="T14" fmla="*/ 45 w 457"/>
                <a:gd name="T15" fmla="*/ 269 h 273"/>
                <a:gd name="T16" fmla="*/ 81 w 457"/>
                <a:gd name="T17" fmla="*/ 262 h 273"/>
                <a:gd name="T18" fmla="*/ 105 w 457"/>
                <a:gd name="T19" fmla="*/ 257 h 273"/>
                <a:gd name="T20" fmla="*/ 106 w 457"/>
                <a:gd name="T21" fmla="*/ 263 h 273"/>
                <a:gd name="T22" fmla="*/ 85 w 457"/>
                <a:gd name="T23" fmla="*/ 265 h 273"/>
                <a:gd name="T24" fmla="*/ 121 w 457"/>
                <a:gd name="T25" fmla="*/ 258 h 273"/>
                <a:gd name="T26" fmla="*/ 145 w 457"/>
                <a:gd name="T27" fmla="*/ 253 h 273"/>
                <a:gd name="T28" fmla="*/ 146 w 457"/>
                <a:gd name="T29" fmla="*/ 260 h 273"/>
                <a:gd name="T30" fmla="*/ 126 w 457"/>
                <a:gd name="T31" fmla="*/ 261 h 273"/>
                <a:gd name="T32" fmla="*/ 162 w 457"/>
                <a:gd name="T33" fmla="*/ 255 h 273"/>
                <a:gd name="T34" fmla="*/ 184 w 457"/>
                <a:gd name="T35" fmla="*/ 249 h 273"/>
                <a:gd name="T36" fmla="*/ 189 w 457"/>
                <a:gd name="T37" fmla="*/ 254 h 273"/>
                <a:gd name="T38" fmla="*/ 186 w 457"/>
                <a:gd name="T39" fmla="*/ 256 h 273"/>
                <a:gd name="T40" fmla="*/ 166 w 457"/>
                <a:gd name="T41" fmla="*/ 258 h 273"/>
                <a:gd name="T42" fmla="*/ 197 w 457"/>
                <a:gd name="T43" fmla="*/ 242 h 273"/>
                <a:gd name="T44" fmla="*/ 210 w 457"/>
                <a:gd name="T45" fmla="*/ 225 h 273"/>
                <a:gd name="T46" fmla="*/ 216 w 457"/>
                <a:gd name="T47" fmla="*/ 230 h 273"/>
                <a:gd name="T48" fmla="*/ 199 w 457"/>
                <a:gd name="T49" fmla="*/ 243 h 273"/>
                <a:gd name="T50" fmla="*/ 223 w 457"/>
                <a:gd name="T51" fmla="*/ 218 h 273"/>
                <a:gd name="T52" fmla="*/ 236 w 457"/>
                <a:gd name="T53" fmla="*/ 200 h 273"/>
                <a:gd name="T54" fmla="*/ 243 w 457"/>
                <a:gd name="T55" fmla="*/ 205 h 273"/>
                <a:gd name="T56" fmla="*/ 226 w 457"/>
                <a:gd name="T57" fmla="*/ 218 h 273"/>
                <a:gd name="T58" fmla="*/ 250 w 457"/>
                <a:gd name="T59" fmla="*/ 193 h 273"/>
                <a:gd name="T60" fmla="*/ 263 w 457"/>
                <a:gd name="T61" fmla="*/ 176 h 273"/>
                <a:gd name="T62" fmla="*/ 269 w 457"/>
                <a:gd name="T63" fmla="*/ 180 h 273"/>
                <a:gd name="T64" fmla="*/ 253 w 457"/>
                <a:gd name="T65" fmla="*/ 194 h 273"/>
                <a:gd name="T66" fmla="*/ 276 w 457"/>
                <a:gd name="T67" fmla="*/ 168 h 273"/>
                <a:gd name="T68" fmla="*/ 289 w 457"/>
                <a:gd name="T69" fmla="*/ 151 h 273"/>
                <a:gd name="T70" fmla="*/ 296 w 457"/>
                <a:gd name="T71" fmla="*/ 155 h 273"/>
                <a:gd name="T72" fmla="*/ 279 w 457"/>
                <a:gd name="T73" fmla="*/ 169 h 273"/>
                <a:gd name="T74" fmla="*/ 303 w 457"/>
                <a:gd name="T75" fmla="*/ 143 h 273"/>
                <a:gd name="T76" fmla="*/ 316 w 457"/>
                <a:gd name="T77" fmla="*/ 126 h 273"/>
                <a:gd name="T78" fmla="*/ 322 w 457"/>
                <a:gd name="T79" fmla="*/ 130 h 273"/>
                <a:gd name="T80" fmla="*/ 306 w 457"/>
                <a:gd name="T81" fmla="*/ 144 h 273"/>
                <a:gd name="T82" fmla="*/ 330 w 457"/>
                <a:gd name="T83" fmla="*/ 118 h 273"/>
                <a:gd name="T84" fmla="*/ 342 w 457"/>
                <a:gd name="T85" fmla="*/ 101 h 273"/>
                <a:gd name="T86" fmla="*/ 349 w 457"/>
                <a:gd name="T87" fmla="*/ 105 h 273"/>
                <a:gd name="T88" fmla="*/ 332 w 457"/>
                <a:gd name="T89" fmla="*/ 119 h 273"/>
                <a:gd name="T90" fmla="*/ 356 w 457"/>
                <a:gd name="T91" fmla="*/ 93 h 273"/>
                <a:gd name="T92" fmla="*/ 369 w 457"/>
                <a:gd name="T93" fmla="*/ 76 h 273"/>
                <a:gd name="T94" fmla="*/ 375 w 457"/>
                <a:gd name="T95" fmla="*/ 81 h 273"/>
                <a:gd name="T96" fmla="*/ 359 w 457"/>
                <a:gd name="T97" fmla="*/ 94 h 273"/>
                <a:gd name="T98" fmla="*/ 383 w 457"/>
                <a:gd name="T99" fmla="*/ 69 h 273"/>
                <a:gd name="T100" fmla="*/ 396 w 457"/>
                <a:gd name="T101" fmla="*/ 51 h 273"/>
                <a:gd name="T102" fmla="*/ 402 w 457"/>
                <a:gd name="T103" fmla="*/ 56 h 273"/>
                <a:gd name="T104" fmla="*/ 385 w 457"/>
                <a:gd name="T105" fmla="*/ 69 h 273"/>
                <a:gd name="T106" fmla="*/ 409 w 457"/>
                <a:gd name="T107" fmla="*/ 44 h 273"/>
                <a:gd name="T108" fmla="*/ 422 w 457"/>
                <a:gd name="T109" fmla="*/ 27 h 273"/>
                <a:gd name="T110" fmla="*/ 428 w 457"/>
                <a:gd name="T111" fmla="*/ 31 h 273"/>
                <a:gd name="T112" fmla="*/ 412 w 457"/>
                <a:gd name="T113" fmla="*/ 45 h 273"/>
                <a:gd name="T114" fmla="*/ 436 w 457"/>
                <a:gd name="T115" fmla="*/ 19 h 273"/>
                <a:gd name="T116" fmla="*/ 449 w 457"/>
                <a:gd name="T117" fmla="*/ 2 h 273"/>
                <a:gd name="T118" fmla="*/ 455 w 457"/>
                <a:gd name="T119" fmla="*/ 6 h 273"/>
                <a:gd name="T120" fmla="*/ 439 w 457"/>
                <a:gd name="T121" fmla="*/ 2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57" h="273">
                  <a:moveTo>
                    <a:pt x="4" y="273"/>
                  </a:moveTo>
                  <a:cubicBezTo>
                    <a:pt x="2" y="273"/>
                    <a:pt x="0" y="271"/>
                    <a:pt x="0" y="270"/>
                  </a:cubicBezTo>
                  <a:cubicBezTo>
                    <a:pt x="0" y="268"/>
                    <a:pt x="1" y="266"/>
                    <a:pt x="4" y="266"/>
                  </a:cubicBezTo>
                  <a:cubicBezTo>
                    <a:pt x="24" y="264"/>
                    <a:pt x="24" y="264"/>
                    <a:pt x="24" y="264"/>
                  </a:cubicBezTo>
                  <a:cubicBezTo>
                    <a:pt x="26" y="264"/>
                    <a:pt x="28" y="265"/>
                    <a:pt x="29" y="267"/>
                  </a:cubicBezTo>
                  <a:cubicBezTo>
                    <a:pt x="29" y="269"/>
                    <a:pt x="27" y="271"/>
                    <a:pt x="25" y="271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73"/>
                    <a:pt x="4" y="273"/>
                    <a:pt x="4" y="273"/>
                  </a:cubicBezTo>
                  <a:close/>
                  <a:moveTo>
                    <a:pt x="45" y="269"/>
                  </a:moveTo>
                  <a:cubicBezTo>
                    <a:pt x="43" y="269"/>
                    <a:pt x="41" y="268"/>
                    <a:pt x="41" y="266"/>
                  </a:cubicBezTo>
                  <a:cubicBezTo>
                    <a:pt x="40" y="264"/>
                    <a:pt x="42" y="262"/>
                    <a:pt x="44" y="262"/>
                  </a:cubicBezTo>
                  <a:cubicBezTo>
                    <a:pt x="64" y="260"/>
                    <a:pt x="64" y="260"/>
                    <a:pt x="64" y="260"/>
                  </a:cubicBezTo>
                  <a:cubicBezTo>
                    <a:pt x="67" y="260"/>
                    <a:pt x="69" y="261"/>
                    <a:pt x="69" y="263"/>
                  </a:cubicBezTo>
                  <a:cubicBezTo>
                    <a:pt x="69" y="265"/>
                    <a:pt x="68" y="267"/>
                    <a:pt x="65" y="267"/>
                  </a:cubicBezTo>
                  <a:cubicBezTo>
                    <a:pt x="45" y="269"/>
                    <a:pt x="45" y="269"/>
                    <a:pt x="45" y="269"/>
                  </a:cubicBezTo>
                  <a:cubicBezTo>
                    <a:pt x="45" y="269"/>
                    <a:pt x="45" y="269"/>
                    <a:pt x="45" y="269"/>
                  </a:cubicBezTo>
                  <a:close/>
                  <a:moveTo>
                    <a:pt x="85" y="265"/>
                  </a:moveTo>
                  <a:cubicBezTo>
                    <a:pt x="83" y="265"/>
                    <a:pt x="81" y="264"/>
                    <a:pt x="81" y="262"/>
                  </a:cubicBezTo>
                  <a:cubicBezTo>
                    <a:pt x="81" y="260"/>
                    <a:pt x="82" y="259"/>
                    <a:pt x="85" y="258"/>
                  </a:cubicBezTo>
                  <a:cubicBezTo>
                    <a:pt x="105" y="257"/>
                    <a:pt x="105" y="257"/>
                    <a:pt x="105" y="257"/>
                  </a:cubicBezTo>
                  <a:cubicBezTo>
                    <a:pt x="107" y="256"/>
                    <a:pt x="109" y="258"/>
                    <a:pt x="110" y="260"/>
                  </a:cubicBezTo>
                  <a:cubicBezTo>
                    <a:pt x="110" y="261"/>
                    <a:pt x="108" y="263"/>
                    <a:pt x="106" y="263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6" y="265"/>
                    <a:pt x="85" y="265"/>
                    <a:pt x="85" y="265"/>
                  </a:cubicBezTo>
                  <a:close/>
                  <a:moveTo>
                    <a:pt x="126" y="261"/>
                  </a:moveTo>
                  <a:cubicBezTo>
                    <a:pt x="124" y="261"/>
                    <a:pt x="122" y="260"/>
                    <a:pt x="121" y="258"/>
                  </a:cubicBezTo>
                  <a:cubicBezTo>
                    <a:pt x="121" y="257"/>
                    <a:pt x="123" y="255"/>
                    <a:pt x="125" y="255"/>
                  </a:cubicBezTo>
                  <a:cubicBezTo>
                    <a:pt x="145" y="253"/>
                    <a:pt x="145" y="253"/>
                    <a:pt x="145" y="253"/>
                  </a:cubicBezTo>
                  <a:cubicBezTo>
                    <a:pt x="148" y="253"/>
                    <a:pt x="150" y="254"/>
                    <a:pt x="150" y="256"/>
                  </a:cubicBezTo>
                  <a:cubicBezTo>
                    <a:pt x="150" y="258"/>
                    <a:pt x="149" y="259"/>
                    <a:pt x="146" y="260"/>
                  </a:cubicBezTo>
                  <a:cubicBezTo>
                    <a:pt x="126" y="261"/>
                    <a:pt x="126" y="261"/>
                    <a:pt x="126" y="261"/>
                  </a:cubicBezTo>
                  <a:cubicBezTo>
                    <a:pt x="126" y="261"/>
                    <a:pt x="126" y="261"/>
                    <a:pt x="126" y="261"/>
                  </a:cubicBezTo>
                  <a:close/>
                  <a:moveTo>
                    <a:pt x="166" y="258"/>
                  </a:moveTo>
                  <a:cubicBezTo>
                    <a:pt x="164" y="258"/>
                    <a:pt x="162" y="256"/>
                    <a:pt x="162" y="255"/>
                  </a:cubicBezTo>
                  <a:cubicBezTo>
                    <a:pt x="162" y="253"/>
                    <a:pt x="163" y="251"/>
                    <a:pt x="166" y="251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86" y="249"/>
                    <a:pt x="188" y="249"/>
                    <a:pt x="189" y="250"/>
                  </a:cubicBezTo>
                  <a:cubicBezTo>
                    <a:pt x="191" y="251"/>
                    <a:pt x="191" y="253"/>
                    <a:pt x="189" y="254"/>
                  </a:cubicBezTo>
                  <a:cubicBezTo>
                    <a:pt x="189" y="255"/>
                    <a:pt x="189" y="255"/>
                    <a:pt x="189" y="255"/>
                  </a:cubicBezTo>
                  <a:cubicBezTo>
                    <a:pt x="188" y="255"/>
                    <a:pt x="187" y="256"/>
                    <a:pt x="186" y="256"/>
                  </a:cubicBezTo>
                  <a:cubicBezTo>
                    <a:pt x="167" y="258"/>
                    <a:pt x="167" y="258"/>
                    <a:pt x="167" y="258"/>
                  </a:cubicBezTo>
                  <a:cubicBezTo>
                    <a:pt x="166" y="258"/>
                    <a:pt x="166" y="258"/>
                    <a:pt x="166" y="258"/>
                  </a:cubicBezTo>
                  <a:close/>
                  <a:moveTo>
                    <a:pt x="199" y="243"/>
                  </a:moveTo>
                  <a:cubicBezTo>
                    <a:pt x="198" y="243"/>
                    <a:pt x="198" y="243"/>
                    <a:pt x="197" y="242"/>
                  </a:cubicBezTo>
                  <a:cubicBezTo>
                    <a:pt x="195" y="241"/>
                    <a:pt x="195" y="239"/>
                    <a:pt x="196" y="238"/>
                  </a:cubicBezTo>
                  <a:cubicBezTo>
                    <a:pt x="210" y="225"/>
                    <a:pt x="210" y="225"/>
                    <a:pt x="210" y="225"/>
                  </a:cubicBezTo>
                  <a:cubicBezTo>
                    <a:pt x="211" y="224"/>
                    <a:pt x="214" y="224"/>
                    <a:pt x="216" y="225"/>
                  </a:cubicBezTo>
                  <a:cubicBezTo>
                    <a:pt x="217" y="226"/>
                    <a:pt x="217" y="228"/>
                    <a:pt x="216" y="230"/>
                  </a:cubicBezTo>
                  <a:cubicBezTo>
                    <a:pt x="203" y="242"/>
                    <a:pt x="203" y="242"/>
                    <a:pt x="203" y="242"/>
                  </a:cubicBezTo>
                  <a:cubicBezTo>
                    <a:pt x="202" y="243"/>
                    <a:pt x="201" y="243"/>
                    <a:pt x="199" y="243"/>
                  </a:cubicBezTo>
                  <a:close/>
                  <a:moveTo>
                    <a:pt x="226" y="218"/>
                  </a:moveTo>
                  <a:cubicBezTo>
                    <a:pt x="225" y="218"/>
                    <a:pt x="224" y="218"/>
                    <a:pt x="223" y="218"/>
                  </a:cubicBezTo>
                  <a:cubicBezTo>
                    <a:pt x="222" y="216"/>
                    <a:pt x="221" y="214"/>
                    <a:pt x="223" y="213"/>
                  </a:cubicBezTo>
                  <a:cubicBezTo>
                    <a:pt x="236" y="200"/>
                    <a:pt x="236" y="200"/>
                    <a:pt x="236" y="200"/>
                  </a:cubicBezTo>
                  <a:cubicBezTo>
                    <a:pt x="238" y="199"/>
                    <a:pt x="240" y="199"/>
                    <a:pt x="242" y="200"/>
                  </a:cubicBezTo>
                  <a:cubicBezTo>
                    <a:pt x="244" y="201"/>
                    <a:pt x="244" y="203"/>
                    <a:pt x="243" y="205"/>
                  </a:cubicBezTo>
                  <a:cubicBezTo>
                    <a:pt x="229" y="217"/>
                    <a:pt x="229" y="217"/>
                    <a:pt x="229" y="217"/>
                  </a:cubicBezTo>
                  <a:cubicBezTo>
                    <a:pt x="228" y="218"/>
                    <a:pt x="227" y="218"/>
                    <a:pt x="226" y="218"/>
                  </a:cubicBezTo>
                  <a:close/>
                  <a:moveTo>
                    <a:pt x="253" y="194"/>
                  </a:moveTo>
                  <a:cubicBezTo>
                    <a:pt x="252" y="194"/>
                    <a:pt x="251" y="193"/>
                    <a:pt x="250" y="193"/>
                  </a:cubicBezTo>
                  <a:cubicBezTo>
                    <a:pt x="248" y="191"/>
                    <a:pt x="248" y="189"/>
                    <a:pt x="249" y="188"/>
                  </a:cubicBezTo>
                  <a:cubicBezTo>
                    <a:pt x="263" y="176"/>
                    <a:pt x="263" y="176"/>
                    <a:pt x="263" y="176"/>
                  </a:cubicBezTo>
                  <a:cubicBezTo>
                    <a:pt x="264" y="174"/>
                    <a:pt x="267" y="174"/>
                    <a:pt x="269" y="175"/>
                  </a:cubicBezTo>
                  <a:cubicBezTo>
                    <a:pt x="270" y="176"/>
                    <a:pt x="271" y="179"/>
                    <a:pt x="269" y="180"/>
                  </a:cubicBezTo>
                  <a:cubicBezTo>
                    <a:pt x="256" y="192"/>
                    <a:pt x="256" y="192"/>
                    <a:pt x="256" y="192"/>
                  </a:cubicBezTo>
                  <a:cubicBezTo>
                    <a:pt x="255" y="193"/>
                    <a:pt x="254" y="194"/>
                    <a:pt x="253" y="194"/>
                  </a:cubicBezTo>
                  <a:close/>
                  <a:moveTo>
                    <a:pt x="279" y="169"/>
                  </a:moveTo>
                  <a:cubicBezTo>
                    <a:pt x="278" y="169"/>
                    <a:pt x="277" y="168"/>
                    <a:pt x="276" y="168"/>
                  </a:cubicBezTo>
                  <a:cubicBezTo>
                    <a:pt x="275" y="167"/>
                    <a:pt x="274" y="165"/>
                    <a:pt x="276" y="163"/>
                  </a:cubicBezTo>
                  <a:cubicBezTo>
                    <a:pt x="289" y="151"/>
                    <a:pt x="289" y="151"/>
                    <a:pt x="289" y="151"/>
                  </a:cubicBezTo>
                  <a:cubicBezTo>
                    <a:pt x="291" y="149"/>
                    <a:pt x="293" y="149"/>
                    <a:pt x="295" y="150"/>
                  </a:cubicBezTo>
                  <a:cubicBezTo>
                    <a:pt x="297" y="152"/>
                    <a:pt x="297" y="154"/>
                    <a:pt x="296" y="155"/>
                  </a:cubicBezTo>
                  <a:cubicBezTo>
                    <a:pt x="282" y="168"/>
                    <a:pt x="282" y="168"/>
                    <a:pt x="282" y="168"/>
                  </a:cubicBezTo>
                  <a:cubicBezTo>
                    <a:pt x="282" y="168"/>
                    <a:pt x="280" y="169"/>
                    <a:pt x="279" y="169"/>
                  </a:cubicBezTo>
                  <a:close/>
                  <a:moveTo>
                    <a:pt x="306" y="144"/>
                  </a:moveTo>
                  <a:cubicBezTo>
                    <a:pt x="305" y="144"/>
                    <a:pt x="304" y="144"/>
                    <a:pt x="303" y="143"/>
                  </a:cubicBezTo>
                  <a:cubicBezTo>
                    <a:pt x="301" y="142"/>
                    <a:pt x="301" y="140"/>
                    <a:pt x="303" y="138"/>
                  </a:cubicBezTo>
                  <a:cubicBezTo>
                    <a:pt x="316" y="126"/>
                    <a:pt x="316" y="126"/>
                    <a:pt x="316" y="126"/>
                  </a:cubicBezTo>
                  <a:cubicBezTo>
                    <a:pt x="317" y="124"/>
                    <a:pt x="320" y="124"/>
                    <a:pt x="322" y="125"/>
                  </a:cubicBezTo>
                  <a:cubicBezTo>
                    <a:pt x="324" y="127"/>
                    <a:pt x="324" y="129"/>
                    <a:pt x="322" y="130"/>
                  </a:cubicBezTo>
                  <a:cubicBezTo>
                    <a:pt x="309" y="143"/>
                    <a:pt x="309" y="143"/>
                    <a:pt x="309" y="143"/>
                  </a:cubicBezTo>
                  <a:cubicBezTo>
                    <a:pt x="308" y="143"/>
                    <a:pt x="307" y="144"/>
                    <a:pt x="306" y="144"/>
                  </a:cubicBezTo>
                  <a:close/>
                  <a:moveTo>
                    <a:pt x="332" y="119"/>
                  </a:moveTo>
                  <a:cubicBezTo>
                    <a:pt x="331" y="119"/>
                    <a:pt x="330" y="119"/>
                    <a:pt x="330" y="118"/>
                  </a:cubicBezTo>
                  <a:cubicBezTo>
                    <a:pt x="328" y="117"/>
                    <a:pt x="328" y="115"/>
                    <a:pt x="329" y="113"/>
                  </a:cubicBezTo>
                  <a:cubicBezTo>
                    <a:pt x="342" y="101"/>
                    <a:pt x="342" y="101"/>
                    <a:pt x="342" y="101"/>
                  </a:cubicBezTo>
                  <a:cubicBezTo>
                    <a:pt x="344" y="100"/>
                    <a:pt x="347" y="99"/>
                    <a:pt x="348" y="101"/>
                  </a:cubicBezTo>
                  <a:cubicBezTo>
                    <a:pt x="350" y="102"/>
                    <a:pt x="350" y="104"/>
                    <a:pt x="349" y="105"/>
                  </a:cubicBezTo>
                  <a:cubicBezTo>
                    <a:pt x="336" y="118"/>
                    <a:pt x="336" y="118"/>
                    <a:pt x="336" y="118"/>
                  </a:cubicBezTo>
                  <a:cubicBezTo>
                    <a:pt x="335" y="119"/>
                    <a:pt x="333" y="119"/>
                    <a:pt x="332" y="119"/>
                  </a:cubicBezTo>
                  <a:close/>
                  <a:moveTo>
                    <a:pt x="359" y="94"/>
                  </a:moveTo>
                  <a:cubicBezTo>
                    <a:pt x="358" y="94"/>
                    <a:pt x="357" y="94"/>
                    <a:pt x="356" y="93"/>
                  </a:cubicBezTo>
                  <a:cubicBezTo>
                    <a:pt x="354" y="92"/>
                    <a:pt x="354" y="90"/>
                    <a:pt x="356" y="89"/>
                  </a:cubicBezTo>
                  <a:cubicBezTo>
                    <a:pt x="369" y="76"/>
                    <a:pt x="369" y="76"/>
                    <a:pt x="369" y="76"/>
                  </a:cubicBezTo>
                  <a:cubicBezTo>
                    <a:pt x="371" y="75"/>
                    <a:pt x="373" y="75"/>
                    <a:pt x="375" y="76"/>
                  </a:cubicBezTo>
                  <a:cubicBezTo>
                    <a:pt x="377" y="77"/>
                    <a:pt x="377" y="79"/>
                    <a:pt x="375" y="81"/>
                  </a:cubicBezTo>
                  <a:cubicBezTo>
                    <a:pt x="362" y="93"/>
                    <a:pt x="362" y="93"/>
                    <a:pt x="362" y="93"/>
                  </a:cubicBezTo>
                  <a:cubicBezTo>
                    <a:pt x="361" y="94"/>
                    <a:pt x="360" y="94"/>
                    <a:pt x="359" y="94"/>
                  </a:cubicBezTo>
                  <a:close/>
                  <a:moveTo>
                    <a:pt x="385" y="69"/>
                  </a:moveTo>
                  <a:cubicBezTo>
                    <a:pt x="384" y="69"/>
                    <a:pt x="384" y="69"/>
                    <a:pt x="383" y="69"/>
                  </a:cubicBezTo>
                  <a:cubicBezTo>
                    <a:pt x="381" y="67"/>
                    <a:pt x="381" y="65"/>
                    <a:pt x="382" y="64"/>
                  </a:cubicBezTo>
                  <a:cubicBezTo>
                    <a:pt x="396" y="51"/>
                    <a:pt x="396" y="51"/>
                    <a:pt x="396" y="51"/>
                  </a:cubicBezTo>
                  <a:cubicBezTo>
                    <a:pt x="397" y="50"/>
                    <a:pt x="400" y="50"/>
                    <a:pt x="401" y="51"/>
                  </a:cubicBezTo>
                  <a:cubicBezTo>
                    <a:pt x="403" y="52"/>
                    <a:pt x="403" y="54"/>
                    <a:pt x="402" y="56"/>
                  </a:cubicBezTo>
                  <a:cubicBezTo>
                    <a:pt x="389" y="68"/>
                    <a:pt x="389" y="68"/>
                    <a:pt x="389" y="68"/>
                  </a:cubicBezTo>
                  <a:cubicBezTo>
                    <a:pt x="388" y="69"/>
                    <a:pt x="387" y="69"/>
                    <a:pt x="385" y="69"/>
                  </a:cubicBezTo>
                  <a:close/>
                  <a:moveTo>
                    <a:pt x="412" y="45"/>
                  </a:moveTo>
                  <a:cubicBezTo>
                    <a:pt x="411" y="45"/>
                    <a:pt x="410" y="44"/>
                    <a:pt x="409" y="44"/>
                  </a:cubicBezTo>
                  <a:cubicBezTo>
                    <a:pt x="408" y="42"/>
                    <a:pt x="407" y="40"/>
                    <a:pt x="409" y="39"/>
                  </a:cubicBezTo>
                  <a:cubicBezTo>
                    <a:pt x="422" y="27"/>
                    <a:pt x="422" y="27"/>
                    <a:pt x="422" y="27"/>
                  </a:cubicBezTo>
                  <a:cubicBezTo>
                    <a:pt x="424" y="25"/>
                    <a:pt x="426" y="25"/>
                    <a:pt x="428" y="26"/>
                  </a:cubicBezTo>
                  <a:cubicBezTo>
                    <a:pt x="430" y="27"/>
                    <a:pt x="430" y="30"/>
                    <a:pt x="428" y="31"/>
                  </a:cubicBezTo>
                  <a:cubicBezTo>
                    <a:pt x="415" y="43"/>
                    <a:pt x="415" y="43"/>
                    <a:pt x="415" y="43"/>
                  </a:cubicBezTo>
                  <a:cubicBezTo>
                    <a:pt x="414" y="44"/>
                    <a:pt x="413" y="45"/>
                    <a:pt x="412" y="45"/>
                  </a:cubicBezTo>
                  <a:close/>
                  <a:moveTo>
                    <a:pt x="439" y="20"/>
                  </a:moveTo>
                  <a:cubicBezTo>
                    <a:pt x="438" y="20"/>
                    <a:pt x="437" y="19"/>
                    <a:pt x="436" y="19"/>
                  </a:cubicBezTo>
                  <a:cubicBezTo>
                    <a:pt x="434" y="18"/>
                    <a:pt x="434" y="16"/>
                    <a:pt x="435" y="14"/>
                  </a:cubicBezTo>
                  <a:cubicBezTo>
                    <a:pt x="449" y="2"/>
                    <a:pt x="449" y="2"/>
                    <a:pt x="449" y="2"/>
                  </a:cubicBezTo>
                  <a:cubicBezTo>
                    <a:pt x="450" y="0"/>
                    <a:pt x="453" y="0"/>
                    <a:pt x="455" y="1"/>
                  </a:cubicBezTo>
                  <a:cubicBezTo>
                    <a:pt x="456" y="3"/>
                    <a:pt x="457" y="5"/>
                    <a:pt x="455" y="6"/>
                  </a:cubicBezTo>
                  <a:cubicBezTo>
                    <a:pt x="442" y="19"/>
                    <a:pt x="442" y="19"/>
                    <a:pt x="442" y="19"/>
                  </a:cubicBezTo>
                  <a:cubicBezTo>
                    <a:pt x="441" y="19"/>
                    <a:pt x="440" y="20"/>
                    <a:pt x="439" y="20"/>
                  </a:cubicBezTo>
                  <a:close/>
                </a:path>
              </a:pathLst>
            </a:custGeom>
            <a:solidFill>
              <a:srgbClr val="F15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5161947" y="5214377"/>
              <a:ext cx="67540" cy="37645"/>
            </a:xfrm>
            <a:custGeom>
              <a:avLst/>
              <a:gdLst>
                <a:gd name="T0" fmla="*/ 5 w 23"/>
                <a:gd name="T1" fmla="*/ 13 h 13"/>
                <a:gd name="T2" fmla="*/ 2 w 23"/>
                <a:gd name="T3" fmla="*/ 12 h 13"/>
                <a:gd name="T4" fmla="*/ 2 w 23"/>
                <a:gd name="T5" fmla="*/ 7 h 13"/>
                <a:gd name="T6" fmla="*/ 9 w 23"/>
                <a:gd name="T7" fmla="*/ 1 h 13"/>
                <a:gd name="T8" fmla="*/ 12 w 23"/>
                <a:gd name="T9" fmla="*/ 0 h 13"/>
                <a:gd name="T10" fmla="*/ 15 w 23"/>
                <a:gd name="T11" fmla="*/ 1 h 13"/>
                <a:gd name="T12" fmla="*/ 22 w 23"/>
                <a:gd name="T13" fmla="*/ 7 h 13"/>
                <a:gd name="T14" fmla="*/ 22 w 23"/>
                <a:gd name="T15" fmla="*/ 12 h 13"/>
                <a:gd name="T16" fmla="*/ 16 w 23"/>
                <a:gd name="T17" fmla="*/ 12 h 13"/>
                <a:gd name="T18" fmla="*/ 12 w 23"/>
                <a:gd name="T19" fmla="*/ 8 h 13"/>
                <a:gd name="T20" fmla="*/ 8 w 23"/>
                <a:gd name="T21" fmla="*/ 12 h 13"/>
                <a:gd name="T22" fmla="*/ 5 w 23"/>
                <a:gd name="T2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3">
                  <a:moveTo>
                    <a:pt x="5" y="13"/>
                  </a:moveTo>
                  <a:cubicBezTo>
                    <a:pt x="4" y="13"/>
                    <a:pt x="3" y="13"/>
                    <a:pt x="2" y="12"/>
                  </a:cubicBezTo>
                  <a:cubicBezTo>
                    <a:pt x="1" y="11"/>
                    <a:pt x="0" y="9"/>
                    <a:pt x="2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4" y="0"/>
                    <a:pt x="15" y="1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8"/>
                    <a:pt x="23" y="10"/>
                    <a:pt x="22" y="12"/>
                  </a:cubicBezTo>
                  <a:cubicBezTo>
                    <a:pt x="20" y="13"/>
                    <a:pt x="17" y="13"/>
                    <a:pt x="16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6" y="13"/>
                    <a:pt x="5" y="13"/>
                  </a:cubicBezTo>
                  <a:close/>
                </a:path>
              </a:pathLst>
            </a:custGeom>
            <a:solidFill>
              <a:srgbClr val="F15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15247203" y="5267524"/>
              <a:ext cx="417422" cy="345453"/>
            </a:xfrm>
            <a:custGeom>
              <a:avLst/>
              <a:gdLst>
                <a:gd name="T0" fmla="*/ 136 w 141"/>
                <a:gd name="T1" fmla="*/ 117 h 117"/>
                <a:gd name="T2" fmla="*/ 133 w 141"/>
                <a:gd name="T3" fmla="*/ 115 h 117"/>
                <a:gd name="T4" fmla="*/ 119 w 141"/>
                <a:gd name="T5" fmla="*/ 103 h 117"/>
                <a:gd name="T6" fmla="*/ 119 w 141"/>
                <a:gd name="T7" fmla="*/ 99 h 117"/>
                <a:gd name="T8" fmla="*/ 125 w 141"/>
                <a:gd name="T9" fmla="*/ 99 h 117"/>
                <a:gd name="T10" fmla="*/ 139 w 141"/>
                <a:gd name="T11" fmla="*/ 111 h 117"/>
                <a:gd name="T12" fmla="*/ 139 w 141"/>
                <a:gd name="T13" fmla="*/ 116 h 117"/>
                <a:gd name="T14" fmla="*/ 136 w 141"/>
                <a:gd name="T15" fmla="*/ 117 h 117"/>
                <a:gd name="T16" fmla="*/ 107 w 141"/>
                <a:gd name="T17" fmla="*/ 92 h 117"/>
                <a:gd name="T18" fmla="*/ 104 w 141"/>
                <a:gd name="T19" fmla="*/ 91 h 117"/>
                <a:gd name="T20" fmla="*/ 89 w 141"/>
                <a:gd name="T21" fmla="*/ 79 h 117"/>
                <a:gd name="T22" fmla="*/ 89 w 141"/>
                <a:gd name="T23" fmla="*/ 74 h 117"/>
                <a:gd name="T24" fmla="*/ 95 w 141"/>
                <a:gd name="T25" fmla="*/ 74 h 117"/>
                <a:gd name="T26" fmla="*/ 110 w 141"/>
                <a:gd name="T27" fmla="*/ 86 h 117"/>
                <a:gd name="T28" fmla="*/ 110 w 141"/>
                <a:gd name="T29" fmla="*/ 91 h 117"/>
                <a:gd name="T30" fmla="*/ 107 w 141"/>
                <a:gd name="T31" fmla="*/ 92 h 117"/>
                <a:gd name="T32" fmla="*/ 78 w 141"/>
                <a:gd name="T33" fmla="*/ 68 h 117"/>
                <a:gd name="T34" fmla="*/ 75 w 141"/>
                <a:gd name="T35" fmla="*/ 67 h 117"/>
                <a:gd name="T36" fmla="*/ 60 w 141"/>
                <a:gd name="T37" fmla="*/ 55 h 117"/>
                <a:gd name="T38" fmla="*/ 60 w 141"/>
                <a:gd name="T39" fmla="*/ 50 h 117"/>
                <a:gd name="T40" fmla="*/ 66 w 141"/>
                <a:gd name="T41" fmla="*/ 50 h 117"/>
                <a:gd name="T42" fmla="*/ 81 w 141"/>
                <a:gd name="T43" fmla="*/ 62 h 117"/>
                <a:gd name="T44" fmla="*/ 81 w 141"/>
                <a:gd name="T45" fmla="*/ 67 h 117"/>
                <a:gd name="T46" fmla="*/ 78 w 141"/>
                <a:gd name="T47" fmla="*/ 68 h 117"/>
                <a:gd name="T48" fmla="*/ 48 w 141"/>
                <a:gd name="T49" fmla="*/ 43 h 117"/>
                <a:gd name="T50" fmla="*/ 45 w 141"/>
                <a:gd name="T51" fmla="*/ 42 h 117"/>
                <a:gd name="T52" fmla="*/ 31 w 141"/>
                <a:gd name="T53" fmla="*/ 30 h 117"/>
                <a:gd name="T54" fmla="*/ 31 w 141"/>
                <a:gd name="T55" fmla="*/ 25 h 117"/>
                <a:gd name="T56" fmla="*/ 37 w 141"/>
                <a:gd name="T57" fmla="*/ 25 h 117"/>
                <a:gd name="T58" fmla="*/ 51 w 141"/>
                <a:gd name="T59" fmla="*/ 38 h 117"/>
                <a:gd name="T60" fmla="*/ 51 w 141"/>
                <a:gd name="T61" fmla="*/ 42 h 117"/>
                <a:gd name="T62" fmla="*/ 48 w 141"/>
                <a:gd name="T63" fmla="*/ 43 h 117"/>
                <a:gd name="T64" fmla="*/ 19 w 141"/>
                <a:gd name="T65" fmla="*/ 19 h 117"/>
                <a:gd name="T66" fmla="*/ 16 w 141"/>
                <a:gd name="T67" fmla="*/ 18 h 117"/>
                <a:gd name="T68" fmla="*/ 1 w 141"/>
                <a:gd name="T69" fmla="*/ 6 h 117"/>
                <a:gd name="T70" fmla="*/ 2 w 141"/>
                <a:gd name="T71" fmla="*/ 1 h 117"/>
                <a:gd name="T72" fmla="*/ 7 w 141"/>
                <a:gd name="T73" fmla="*/ 1 h 117"/>
                <a:gd name="T74" fmla="*/ 22 w 141"/>
                <a:gd name="T75" fmla="*/ 13 h 117"/>
                <a:gd name="T76" fmla="*/ 22 w 141"/>
                <a:gd name="T77" fmla="*/ 18 h 117"/>
                <a:gd name="T78" fmla="*/ 19 w 141"/>
                <a:gd name="T79" fmla="*/ 1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17">
                  <a:moveTo>
                    <a:pt x="136" y="117"/>
                  </a:moveTo>
                  <a:cubicBezTo>
                    <a:pt x="135" y="117"/>
                    <a:pt x="134" y="116"/>
                    <a:pt x="133" y="115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17" y="102"/>
                    <a:pt x="117" y="100"/>
                    <a:pt x="119" y="99"/>
                  </a:cubicBezTo>
                  <a:cubicBezTo>
                    <a:pt x="120" y="97"/>
                    <a:pt x="123" y="97"/>
                    <a:pt x="125" y="99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41" y="112"/>
                    <a:pt x="141" y="114"/>
                    <a:pt x="139" y="116"/>
                  </a:cubicBezTo>
                  <a:cubicBezTo>
                    <a:pt x="139" y="116"/>
                    <a:pt x="137" y="117"/>
                    <a:pt x="136" y="117"/>
                  </a:cubicBezTo>
                  <a:close/>
                  <a:moveTo>
                    <a:pt x="107" y="92"/>
                  </a:moveTo>
                  <a:cubicBezTo>
                    <a:pt x="106" y="92"/>
                    <a:pt x="105" y="92"/>
                    <a:pt x="104" y="91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8" y="78"/>
                    <a:pt x="88" y="75"/>
                    <a:pt x="89" y="74"/>
                  </a:cubicBezTo>
                  <a:cubicBezTo>
                    <a:pt x="91" y="73"/>
                    <a:pt x="94" y="73"/>
                    <a:pt x="95" y="74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2" y="88"/>
                    <a:pt x="112" y="90"/>
                    <a:pt x="110" y="91"/>
                  </a:cubicBezTo>
                  <a:cubicBezTo>
                    <a:pt x="109" y="92"/>
                    <a:pt x="108" y="92"/>
                    <a:pt x="107" y="92"/>
                  </a:cubicBezTo>
                  <a:close/>
                  <a:moveTo>
                    <a:pt x="78" y="68"/>
                  </a:moveTo>
                  <a:cubicBezTo>
                    <a:pt x="77" y="68"/>
                    <a:pt x="76" y="67"/>
                    <a:pt x="75" y="6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8" y="53"/>
                    <a:pt x="59" y="51"/>
                    <a:pt x="60" y="50"/>
                  </a:cubicBezTo>
                  <a:cubicBezTo>
                    <a:pt x="62" y="48"/>
                    <a:pt x="64" y="48"/>
                    <a:pt x="66" y="50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2" y="63"/>
                    <a:pt x="82" y="65"/>
                    <a:pt x="81" y="67"/>
                  </a:cubicBezTo>
                  <a:cubicBezTo>
                    <a:pt x="80" y="67"/>
                    <a:pt x="79" y="68"/>
                    <a:pt x="78" y="68"/>
                  </a:cubicBezTo>
                  <a:close/>
                  <a:moveTo>
                    <a:pt x="48" y="43"/>
                  </a:moveTo>
                  <a:cubicBezTo>
                    <a:pt x="47" y="43"/>
                    <a:pt x="46" y="43"/>
                    <a:pt x="45" y="42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29" y="29"/>
                    <a:pt x="29" y="27"/>
                    <a:pt x="31" y="25"/>
                  </a:cubicBezTo>
                  <a:cubicBezTo>
                    <a:pt x="33" y="24"/>
                    <a:pt x="35" y="24"/>
                    <a:pt x="37" y="25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3" y="39"/>
                    <a:pt x="53" y="41"/>
                    <a:pt x="51" y="42"/>
                  </a:cubicBezTo>
                  <a:cubicBezTo>
                    <a:pt x="51" y="43"/>
                    <a:pt x="49" y="43"/>
                    <a:pt x="48" y="43"/>
                  </a:cubicBezTo>
                  <a:close/>
                  <a:moveTo>
                    <a:pt x="19" y="19"/>
                  </a:moveTo>
                  <a:cubicBezTo>
                    <a:pt x="18" y="19"/>
                    <a:pt x="17" y="19"/>
                    <a:pt x="16" y="1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4" y="15"/>
                    <a:pt x="24" y="17"/>
                    <a:pt x="22" y="18"/>
                  </a:cubicBezTo>
                  <a:cubicBezTo>
                    <a:pt x="21" y="19"/>
                    <a:pt x="20" y="19"/>
                    <a:pt x="19" y="19"/>
                  </a:cubicBezTo>
                  <a:close/>
                </a:path>
              </a:pathLst>
            </a:custGeom>
            <a:solidFill>
              <a:srgbClr val="F15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5679018" y="5627370"/>
              <a:ext cx="79720" cy="38753"/>
            </a:xfrm>
            <a:custGeom>
              <a:avLst/>
              <a:gdLst>
                <a:gd name="T0" fmla="*/ 12 w 27"/>
                <a:gd name="T1" fmla="*/ 13 h 13"/>
                <a:gd name="T2" fmla="*/ 9 w 27"/>
                <a:gd name="T3" fmla="*/ 12 h 13"/>
                <a:gd name="T4" fmla="*/ 2 w 27"/>
                <a:gd name="T5" fmla="*/ 6 h 13"/>
                <a:gd name="T6" fmla="*/ 2 w 27"/>
                <a:gd name="T7" fmla="*/ 1 h 13"/>
                <a:gd name="T8" fmla="*/ 8 w 27"/>
                <a:gd name="T9" fmla="*/ 1 h 13"/>
                <a:gd name="T10" fmla="*/ 14 w 27"/>
                <a:gd name="T11" fmla="*/ 6 h 13"/>
                <a:gd name="T12" fmla="*/ 22 w 27"/>
                <a:gd name="T13" fmla="*/ 5 h 13"/>
                <a:gd name="T14" fmla="*/ 26 w 27"/>
                <a:gd name="T15" fmla="*/ 8 h 13"/>
                <a:gd name="T16" fmla="*/ 22 w 27"/>
                <a:gd name="T17" fmla="*/ 12 h 13"/>
                <a:gd name="T18" fmla="*/ 12 w 27"/>
                <a:gd name="T19" fmla="*/ 13 h 13"/>
                <a:gd name="T20" fmla="*/ 12 w 27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3">
                  <a:moveTo>
                    <a:pt x="12" y="13"/>
                  </a:moveTo>
                  <a:cubicBezTo>
                    <a:pt x="11" y="13"/>
                    <a:pt x="10" y="12"/>
                    <a:pt x="9" y="1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4" y="5"/>
                    <a:pt x="26" y="6"/>
                    <a:pt x="26" y="8"/>
                  </a:cubicBezTo>
                  <a:cubicBezTo>
                    <a:pt x="27" y="10"/>
                    <a:pt x="25" y="12"/>
                    <a:pt x="2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lose/>
                </a:path>
              </a:pathLst>
            </a:custGeom>
            <a:solidFill>
              <a:srgbClr val="F15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5797491" y="5609655"/>
              <a:ext cx="481641" cy="47610"/>
            </a:xfrm>
            <a:custGeom>
              <a:avLst/>
              <a:gdLst>
                <a:gd name="T0" fmla="*/ 4 w 163"/>
                <a:gd name="T1" fmla="*/ 16 h 16"/>
                <a:gd name="T2" fmla="*/ 0 w 163"/>
                <a:gd name="T3" fmla="*/ 13 h 16"/>
                <a:gd name="T4" fmla="*/ 4 w 163"/>
                <a:gd name="T5" fmla="*/ 10 h 16"/>
                <a:gd name="T6" fmla="*/ 26 w 163"/>
                <a:gd name="T7" fmla="*/ 8 h 16"/>
                <a:gd name="T8" fmla="*/ 30 w 163"/>
                <a:gd name="T9" fmla="*/ 11 h 16"/>
                <a:gd name="T10" fmla="*/ 26 w 163"/>
                <a:gd name="T11" fmla="*/ 15 h 16"/>
                <a:gd name="T12" fmla="*/ 4 w 163"/>
                <a:gd name="T13" fmla="*/ 16 h 16"/>
                <a:gd name="T14" fmla="*/ 4 w 163"/>
                <a:gd name="T15" fmla="*/ 16 h 16"/>
                <a:gd name="T16" fmla="*/ 48 w 163"/>
                <a:gd name="T17" fmla="*/ 14 h 16"/>
                <a:gd name="T18" fmla="*/ 44 w 163"/>
                <a:gd name="T19" fmla="*/ 11 h 16"/>
                <a:gd name="T20" fmla="*/ 48 w 163"/>
                <a:gd name="T21" fmla="*/ 7 h 16"/>
                <a:gd name="T22" fmla="*/ 70 w 163"/>
                <a:gd name="T23" fmla="*/ 6 h 16"/>
                <a:gd name="T24" fmla="*/ 74 w 163"/>
                <a:gd name="T25" fmla="*/ 9 h 16"/>
                <a:gd name="T26" fmla="*/ 70 w 163"/>
                <a:gd name="T27" fmla="*/ 12 h 16"/>
                <a:gd name="T28" fmla="*/ 48 w 163"/>
                <a:gd name="T29" fmla="*/ 14 h 16"/>
                <a:gd name="T30" fmla="*/ 48 w 163"/>
                <a:gd name="T31" fmla="*/ 14 h 16"/>
                <a:gd name="T32" fmla="*/ 92 w 163"/>
                <a:gd name="T33" fmla="*/ 11 h 16"/>
                <a:gd name="T34" fmla="*/ 88 w 163"/>
                <a:gd name="T35" fmla="*/ 8 h 16"/>
                <a:gd name="T36" fmla="*/ 92 w 163"/>
                <a:gd name="T37" fmla="*/ 4 h 16"/>
                <a:gd name="T38" fmla="*/ 114 w 163"/>
                <a:gd name="T39" fmla="*/ 3 h 16"/>
                <a:gd name="T40" fmla="*/ 118 w 163"/>
                <a:gd name="T41" fmla="*/ 6 h 16"/>
                <a:gd name="T42" fmla="*/ 114 w 163"/>
                <a:gd name="T43" fmla="*/ 9 h 16"/>
                <a:gd name="T44" fmla="*/ 92 w 163"/>
                <a:gd name="T45" fmla="*/ 11 h 16"/>
                <a:gd name="T46" fmla="*/ 92 w 163"/>
                <a:gd name="T47" fmla="*/ 11 h 16"/>
                <a:gd name="T48" fmla="*/ 136 w 163"/>
                <a:gd name="T49" fmla="*/ 8 h 16"/>
                <a:gd name="T50" fmla="*/ 132 w 163"/>
                <a:gd name="T51" fmla="*/ 5 h 16"/>
                <a:gd name="T52" fmla="*/ 136 w 163"/>
                <a:gd name="T53" fmla="*/ 1 h 16"/>
                <a:gd name="T54" fmla="*/ 158 w 163"/>
                <a:gd name="T55" fmla="*/ 0 h 16"/>
                <a:gd name="T56" fmla="*/ 162 w 163"/>
                <a:gd name="T57" fmla="*/ 3 h 16"/>
                <a:gd name="T58" fmla="*/ 158 w 163"/>
                <a:gd name="T59" fmla="*/ 7 h 16"/>
                <a:gd name="T60" fmla="*/ 136 w 163"/>
                <a:gd name="T61" fmla="*/ 8 h 16"/>
                <a:gd name="T62" fmla="*/ 136 w 163"/>
                <a:gd name="T6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3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2"/>
                    <a:pt x="1" y="10"/>
                    <a:pt x="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10"/>
                    <a:pt x="30" y="11"/>
                  </a:cubicBezTo>
                  <a:cubicBezTo>
                    <a:pt x="31" y="13"/>
                    <a:pt x="29" y="15"/>
                    <a:pt x="26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  <a:moveTo>
                    <a:pt x="48" y="14"/>
                  </a:moveTo>
                  <a:cubicBezTo>
                    <a:pt x="46" y="14"/>
                    <a:pt x="44" y="12"/>
                    <a:pt x="44" y="11"/>
                  </a:cubicBezTo>
                  <a:cubicBezTo>
                    <a:pt x="44" y="9"/>
                    <a:pt x="46" y="7"/>
                    <a:pt x="48" y="7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2" y="5"/>
                    <a:pt x="74" y="7"/>
                    <a:pt x="74" y="9"/>
                  </a:cubicBezTo>
                  <a:cubicBezTo>
                    <a:pt x="75" y="10"/>
                    <a:pt x="73" y="12"/>
                    <a:pt x="70" y="12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lose/>
                  <a:moveTo>
                    <a:pt x="92" y="11"/>
                  </a:moveTo>
                  <a:cubicBezTo>
                    <a:pt x="90" y="11"/>
                    <a:pt x="88" y="10"/>
                    <a:pt x="88" y="8"/>
                  </a:cubicBezTo>
                  <a:cubicBezTo>
                    <a:pt x="88" y="6"/>
                    <a:pt x="90" y="4"/>
                    <a:pt x="92" y="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6" y="3"/>
                    <a:pt x="118" y="4"/>
                    <a:pt x="118" y="6"/>
                  </a:cubicBezTo>
                  <a:cubicBezTo>
                    <a:pt x="119" y="8"/>
                    <a:pt x="117" y="9"/>
                    <a:pt x="114" y="9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2" y="11"/>
                    <a:pt x="92" y="11"/>
                    <a:pt x="92" y="11"/>
                  </a:cubicBezTo>
                  <a:close/>
                  <a:moveTo>
                    <a:pt x="136" y="8"/>
                  </a:moveTo>
                  <a:cubicBezTo>
                    <a:pt x="134" y="8"/>
                    <a:pt x="132" y="7"/>
                    <a:pt x="132" y="5"/>
                  </a:cubicBezTo>
                  <a:cubicBezTo>
                    <a:pt x="132" y="3"/>
                    <a:pt x="134" y="1"/>
                    <a:pt x="136" y="1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0" y="0"/>
                    <a:pt x="162" y="1"/>
                    <a:pt x="162" y="3"/>
                  </a:cubicBezTo>
                  <a:cubicBezTo>
                    <a:pt x="163" y="5"/>
                    <a:pt x="161" y="6"/>
                    <a:pt x="158" y="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lose/>
                </a:path>
              </a:pathLst>
            </a:custGeom>
            <a:solidFill>
              <a:srgbClr val="F15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6291311" y="5604119"/>
              <a:ext cx="53147" cy="21037"/>
            </a:xfrm>
            <a:custGeom>
              <a:avLst/>
              <a:gdLst>
                <a:gd name="T0" fmla="*/ 4 w 18"/>
                <a:gd name="T1" fmla="*/ 7 h 7"/>
                <a:gd name="T2" fmla="*/ 0 w 18"/>
                <a:gd name="T3" fmla="*/ 4 h 7"/>
                <a:gd name="T4" fmla="*/ 4 w 18"/>
                <a:gd name="T5" fmla="*/ 0 h 7"/>
                <a:gd name="T6" fmla="*/ 14 w 18"/>
                <a:gd name="T7" fmla="*/ 0 h 7"/>
                <a:gd name="T8" fmla="*/ 18 w 18"/>
                <a:gd name="T9" fmla="*/ 3 h 7"/>
                <a:gd name="T10" fmla="*/ 14 w 18"/>
                <a:gd name="T11" fmla="*/ 7 h 7"/>
                <a:gd name="T12" fmla="*/ 4 w 18"/>
                <a:gd name="T13" fmla="*/ 7 h 7"/>
                <a:gd name="T14" fmla="*/ 4 w 18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7">
                  <a:moveTo>
                    <a:pt x="4" y="7"/>
                  </a:move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1" y="1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7" y="6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solidFill>
              <a:srgbClr val="F15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5865031" y="4380640"/>
              <a:ext cx="1064039" cy="1341951"/>
            </a:xfrm>
            <a:custGeom>
              <a:avLst/>
              <a:gdLst>
                <a:gd name="T0" fmla="*/ 13 w 360"/>
                <a:gd name="T1" fmla="*/ 436 h 454"/>
                <a:gd name="T2" fmla="*/ 23 w 360"/>
                <a:gd name="T3" fmla="*/ 445 h 454"/>
                <a:gd name="T4" fmla="*/ 62 w 360"/>
                <a:gd name="T5" fmla="*/ 441 h 454"/>
                <a:gd name="T6" fmla="*/ 360 w 360"/>
                <a:gd name="T7" fmla="*/ 79 h 454"/>
                <a:gd name="T8" fmla="*/ 360 w 360"/>
                <a:gd name="T9" fmla="*/ 0 h 454"/>
                <a:gd name="T10" fmla="*/ 338 w 360"/>
                <a:gd name="T11" fmla="*/ 0 h 454"/>
                <a:gd name="T12" fmla="*/ 9 w 360"/>
                <a:gd name="T13" fmla="*/ 398 h 454"/>
                <a:gd name="T14" fmla="*/ 13 w 360"/>
                <a:gd name="T15" fmla="*/ 43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0" h="454">
                  <a:moveTo>
                    <a:pt x="13" y="436"/>
                  </a:moveTo>
                  <a:cubicBezTo>
                    <a:pt x="23" y="445"/>
                    <a:pt x="23" y="445"/>
                    <a:pt x="23" y="445"/>
                  </a:cubicBezTo>
                  <a:cubicBezTo>
                    <a:pt x="35" y="454"/>
                    <a:pt x="52" y="453"/>
                    <a:pt x="62" y="441"/>
                  </a:cubicBezTo>
                  <a:cubicBezTo>
                    <a:pt x="360" y="79"/>
                    <a:pt x="360" y="79"/>
                    <a:pt x="360" y="7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9" y="398"/>
                    <a:pt x="9" y="398"/>
                    <a:pt x="9" y="398"/>
                  </a:cubicBezTo>
                  <a:cubicBezTo>
                    <a:pt x="0" y="410"/>
                    <a:pt x="2" y="427"/>
                    <a:pt x="13" y="436"/>
                  </a:cubicBez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5336887" y="4794741"/>
              <a:ext cx="1592183" cy="1932099"/>
            </a:xfrm>
            <a:custGeom>
              <a:avLst/>
              <a:gdLst>
                <a:gd name="T0" fmla="*/ 0 w 1438"/>
                <a:gd name="T1" fmla="*/ 1745 h 1745"/>
                <a:gd name="T2" fmla="*/ 453 w 1438"/>
                <a:gd name="T3" fmla="*/ 1745 h 1745"/>
                <a:gd name="T4" fmla="*/ 1438 w 1438"/>
                <a:gd name="T5" fmla="*/ 549 h 1745"/>
                <a:gd name="T6" fmla="*/ 1438 w 1438"/>
                <a:gd name="T7" fmla="*/ 0 h 1745"/>
                <a:gd name="T8" fmla="*/ 0 w 1438"/>
                <a:gd name="T9" fmla="*/ 1745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8" h="1745">
                  <a:moveTo>
                    <a:pt x="0" y="1745"/>
                  </a:moveTo>
                  <a:lnTo>
                    <a:pt x="453" y="1745"/>
                  </a:lnTo>
                  <a:lnTo>
                    <a:pt x="1438" y="549"/>
                  </a:lnTo>
                  <a:lnTo>
                    <a:pt x="1438" y="0"/>
                  </a:lnTo>
                  <a:lnTo>
                    <a:pt x="0" y="1745"/>
                  </a:ln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3001760" y="4465896"/>
              <a:ext cx="520394" cy="517072"/>
            </a:xfrm>
            <a:custGeom>
              <a:avLst/>
              <a:gdLst>
                <a:gd name="T0" fmla="*/ 0 w 176"/>
                <a:gd name="T1" fmla="*/ 0 h 175"/>
                <a:gd name="T2" fmla="*/ 0 w 176"/>
                <a:gd name="T3" fmla="*/ 175 h 175"/>
                <a:gd name="T4" fmla="*/ 176 w 176"/>
                <a:gd name="T5" fmla="*/ 175 h 175"/>
                <a:gd name="T6" fmla="*/ 0 w 176"/>
                <a:gd name="T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75">
                  <a:moveTo>
                    <a:pt x="0" y="0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176" y="175"/>
                    <a:pt x="176" y="175"/>
                    <a:pt x="176" y="175"/>
                  </a:cubicBezTo>
                  <a:cubicBezTo>
                    <a:pt x="176" y="78"/>
                    <a:pt x="97" y="0"/>
                    <a:pt x="0" y="0"/>
                  </a:cubicBezTo>
                  <a:close/>
                </a:path>
              </a:pathLst>
            </a:custGeom>
            <a:solidFill>
              <a:srgbClr val="EB4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2445935" y="4513507"/>
              <a:ext cx="901277" cy="1039680"/>
            </a:xfrm>
            <a:custGeom>
              <a:avLst/>
              <a:gdLst>
                <a:gd name="T0" fmla="*/ 175 w 305"/>
                <a:gd name="T1" fmla="*/ 0 h 352"/>
                <a:gd name="T2" fmla="*/ 0 w 305"/>
                <a:gd name="T3" fmla="*/ 176 h 352"/>
                <a:gd name="T4" fmla="*/ 175 w 305"/>
                <a:gd name="T5" fmla="*/ 352 h 352"/>
                <a:gd name="T6" fmla="*/ 305 w 305"/>
                <a:gd name="T7" fmla="*/ 294 h 352"/>
                <a:gd name="T8" fmla="*/ 175 w 305"/>
                <a:gd name="T9" fmla="*/ 176 h 352"/>
                <a:gd name="T10" fmla="*/ 175 w 305"/>
                <a:gd name="T11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52">
                  <a:moveTo>
                    <a:pt x="175" y="0"/>
                  </a:moveTo>
                  <a:cubicBezTo>
                    <a:pt x="78" y="0"/>
                    <a:pt x="0" y="79"/>
                    <a:pt x="0" y="176"/>
                  </a:cubicBezTo>
                  <a:cubicBezTo>
                    <a:pt x="0" y="273"/>
                    <a:pt x="78" y="352"/>
                    <a:pt x="175" y="352"/>
                  </a:cubicBezTo>
                  <a:cubicBezTo>
                    <a:pt x="227" y="352"/>
                    <a:pt x="273" y="330"/>
                    <a:pt x="305" y="294"/>
                  </a:cubicBezTo>
                  <a:cubicBezTo>
                    <a:pt x="175" y="176"/>
                    <a:pt x="175" y="176"/>
                    <a:pt x="175" y="176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EFB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3007296" y="5016185"/>
              <a:ext cx="517072" cy="348774"/>
            </a:xfrm>
            <a:custGeom>
              <a:avLst/>
              <a:gdLst>
                <a:gd name="T0" fmla="*/ 0 w 175"/>
                <a:gd name="T1" fmla="*/ 0 h 118"/>
                <a:gd name="T2" fmla="*/ 130 w 175"/>
                <a:gd name="T3" fmla="*/ 118 h 118"/>
                <a:gd name="T4" fmla="*/ 175 w 175"/>
                <a:gd name="T5" fmla="*/ 0 h 118"/>
                <a:gd name="T6" fmla="*/ 0 w 175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18">
                  <a:moveTo>
                    <a:pt x="0" y="0"/>
                  </a:moveTo>
                  <a:cubicBezTo>
                    <a:pt x="130" y="118"/>
                    <a:pt x="130" y="118"/>
                    <a:pt x="130" y="118"/>
                  </a:cubicBezTo>
                  <a:cubicBezTo>
                    <a:pt x="158" y="87"/>
                    <a:pt x="175" y="46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3731418" y="4513507"/>
              <a:ext cx="1515785" cy="281234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13731418" y="4826850"/>
              <a:ext cx="1515785" cy="53147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3731418" y="4915428"/>
              <a:ext cx="1515785" cy="53147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13731418" y="5004005"/>
              <a:ext cx="1515785" cy="53147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15336887" y="4513507"/>
              <a:ext cx="1007570" cy="47610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15336887" y="4593227"/>
              <a:ext cx="1007570" cy="44289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15336887" y="4752666"/>
              <a:ext cx="1007570" cy="304486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15336887" y="4669625"/>
              <a:ext cx="1007570" cy="45396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12502403" y="5645086"/>
              <a:ext cx="1019750" cy="414100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12502403" y="6089081"/>
              <a:ext cx="1019750" cy="53147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12502403" y="6177659"/>
              <a:ext cx="1019750" cy="53147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12502403" y="6266237"/>
              <a:ext cx="1019750" cy="53147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2877751" y="5329528"/>
              <a:ext cx="777269" cy="865846"/>
            </a:xfrm>
            <a:custGeom>
              <a:avLst/>
              <a:gdLst>
                <a:gd name="T0" fmla="*/ 702 w 702"/>
                <a:gd name="T1" fmla="*/ 619 h 782"/>
                <a:gd name="T2" fmla="*/ 406 w 702"/>
                <a:gd name="T3" fmla="*/ 280 h 782"/>
                <a:gd name="T4" fmla="*/ 550 w 702"/>
                <a:gd name="T5" fmla="*/ 154 h 782"/>
                <a:gd name="T6" fmla="*/ 0 w 702"/>
                <a:gd name="T7" fmla="*/ 0 h 782"/>
                <a:gd name="T8" fmla="*/ 80 w 702"/>
                <a:gd name="T9" fmla="*/ 565 h 782"/>
                <a:gd name="T10" fmla="*/ 221 w 702"/>
                <a:gd name="T11" fmla="*/ 440 h 782"/>
                <a:gd name="T12" fmla="*/ 518 w 702"/>
                <a:gd name="T13" fmla="*/ 782 h 782"/>
                <a:gd name="T14" fmla="*/ 702 w 702"/>
                <a:gd name="T15" fmla="*/ 61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2" h="782">
                  <a:moveTo>
                    <a:pt x="702" y="619"/>
                  </a:moveTo>
                  <a:lnTo>
                    <a:pt x="406" y="280"/>
                  </a:lnTo>
                  <a:lnTo>
                    <a:pt x="550" y="154"/>
                  </a:lnTo>
                  <a:lnTo>
                    <a:pt x="0" y="0"/>
                  </a:lnTo>
                  <a:lnTo>
                    <a:pt x="80" y="565"/>
                  </a:lnTo>
                  <a:lnTo>
                    <a:pt x="221" y="440"/>
                  </a:lnTo>
                  <a:lnTo>
                    <a:pt x="518" y="782"/>
                  </a:lnTo>
                  <a:lnTo>
                    <a:pt x="702" y="619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1213599" y="5535471"/>
              <a:ext cx="1708441" cy="2621898"/>
            </a:xfrm>
            <a:custGeom>
              <a:avLst/>
              <a:gdLst>
                <a:gd name="T0" fmla="*/ 426 w 578"/>
                <a:gd name="T1" fmla="*/ 372 h 887"/>
                <a:gd name="T2" fmla="*/ 369 w 578"/>
                <a:gd name="T3" fmla="*/ 341 h 887"/>
                <a:gd name="T4" fmla="*/ 369 w 578"/>
                <a:gd name="T5" fmla="*/ 28 h 887"/>
                <a:gd name="T6" fmla="*/ 372 w 578"/>
                <a:gd name="T7" fmla="*/ 27 h 887"/>
                <a:gd name="T8" fmla="*/ 385 w 578"/>
                <a:gd name="T9" fmla="*/ 14 h 887"/>
                <a:gd name="T10" fmla="*/ 372 w 578"/>
                <a:gd name="T11" fmla="*/ 0 h 887"/>
                <a:gd name="T12" fmla="*/ 207 w 578"/>
                <a:gd name="T13" fmla="*/ 0 h 887"/>
                <a:gd name="T14" fmla="*/ 193 w 578"/>
                <a:gd name="T15" fmla="*/ 14 h 887"/>
                <a:gd name="T16" fmla="*/ 207 w 578"/>
                <a:gd name="T17" fmla="*/ 27 h 887"/>
                <a:gd name="T18" fmla="*/ 210 w 578"/>
                <a:gd name="T19" fmla="*/ 28 h 887"/>
                <a:gd name="T20" fmla="*/ 210 w 578"/>
                <a:gd name="T21" fmla="*/ 341 h 887"/>
                <a:gd name="T22" fmla="*/ 0 w 578"/>
                <a:gd name="T23" fmla="*/ 666 h 887"/>
                <a:gd name="T24" fmla="*/ 55 w 578"/>
                <a:gd name="T25" fmla="*/ 812 h 887"/>
                <a:gd name="T26" fmla="*/ 289 w 578"/>
                <a:gd name="T27" fmla="*/ 887 h 887"/>
                <a:gd name="T28" fmla="*/ 578 w 578"/>
                <a:gd name="T29" fmla="*/ 666 h 887"/>
                <a:gd name="T30" fmla="*/ 426 w 578"/>
                <a:gd name="T31" fmla="*/ 37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8" h="887">
                  <a:moveTo>
                    <a:pt x="426" y="372"/>
                  </a:moveTo>
                  <a:cubicBezTo>
                    <a:pt x="408" y="359"/>
                    <a:pt x="389" y="349"/>
                    <a:pt x="369" y="341"/>
                  </a:cubicBezTo>
                  <a:cubicBezTo>
                    <a:pt x="369" y="28"/>
                    <a:pt x="369" y="28"/>
                    <a:pt x="369" y="28"/>
                  </a:cubicBezTo>
                  <a:cubicBezTo>
                    <a:pt x="369" y="28"/>
                    <a:pt x="372" y="27"/>
                    <a:pt x="372" y="27"/>
                  </a:cubicBezTo>
                  <a:cubicBezTo>
                    <a:pt x="379" y="27"/>
                    <a:pt x="385" y="21"/>
                    <a:pt x="385" y="14"/>
                  </a:cubicBezTo>
                  <a:cubicBezTo>
                    <a:pt x="385" y="6"/>
                    <a:pt x="379" y="0"/>
                    <a:pt x="372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199" y="0"/>
                    <a:pt x="193" y="6"/>
                    <a:pt x="193" y="14"/>
                  </a:cubicBezTo>
                  <a:cubicBezTo>
                    <a:pt x="193" y="21"/>
                    <a:pt x="199" y="27"/>
                    <a:pt x="207" y="27"/>
                  </a:cubicBezTo>
                  <a:cubicBezTo>
                    <a:pt x="207" y="27"/>
                    <a:pt x="210" y="28"/>
                    <a:pt x="210" y="28"/>
                  </a:cubicBezTo>
                  <a:cubicBezTo>
                    <a:pt x="210" y="341"/>
                    <a:pt x="210" y="341"/>
                    <a:pt x="210" y="341"/>
                  </a:cubicBezTo>
                  <a:cubicBezTo>
                    <a:pt x="88" y="387"/>
                    <a:pt x="0" y="533"/>
                    <a:pt x="0" y="666"/>
                  </a:cubicBezTo>
                  <a:cubicBezTo>
                    <a:pt x="0" y="729"/>
                    <a:pt x="20" y="777"/>
                    <a:pt x="55" y="812"/>
                  </a:cubicBezTo>
                  <a:cubicBezTo>
                    <a:pt x="107" y="864"/>
                    <a:pt x="193" y="887"/>
                    <a:pt x="289" y="887"/>
                  </a:cubicBezTo>
                  <a:cubicBezTo>
                    <a:pt x="449" y="887"/>
                    <a:pt x="578" y="825"/>
                    <a:pt x="578" y="666"/>
                  </a:cubicBezTo>
                  <a:cubicBezTo>
                    <a:pt x="578" y="555"/>
                    <a:pt x="517" y="436"/>
                    <a:pt x="426" y="37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1213599" y="5535471"/>
              <a:ext cx="1258909" cy="2400454"/>
            </a:xfrm>
            <a:custGeom>
              <a:avLst/>
              <a:gdLst>
                <a:gd name="T0" fmla="*/ 369 w 426"/>
                <a:gd name="T1" fmla="*/ 341 h 812"/>
                <a:gd name="T2" fmla="*/ 369 w 426"/>
                <a:gd name="T3" fmla="*/ 28 h 812"/>
                <a:gd name="T4" fmla="*/ 372 w 426"/>
                <a:gd name="T5" fmla="*/ 27 h 812"/>
                <a:gd name="T6" fmla="*/ 385 w 426"/>
                <a:gd name="T7" fmla="*/ 14 h 812"/>
                <a:gd name="T8" fmla="*/ 372 w 426"/>
                <a:gd name="T9" fmla="*/ 0 h 812"/>
                <a:gd name="T10" fmla="*/ 207 w 426"/>
                <a:gd name="T11" fmla="*/ 0 h 812"/>
                <a:gd name="T12" fmla="*/ 193 w 426"/>
                <a:gd name="T13" fmla="*/ 14 h 812"/>
                <a:gd name="T14" fmla="*/ 207 w 426"/>
                <a:gd name="T15" fmla="*/ 27 h 812"/>
                <a:gd name="T16" fmla="*/ 210 w 426"/>
                <a:gd name="T17" fmla="*/ 28 h 812"/>
                <a:gd name="T18" fmla="*/ 210 w 426"/>
                <a:gd name="T19" fmla="*/ 341 h 812"/>
                <a:gd name="T20" fmla="*/ 0 w 426"/>
                <a:gd name="T21" fmla="*/ 666 h 812"/>
                <a:gd name="T22" fmla="*/ 55 w 426"/>
                <a:gd name="T23" fmla="*/ 812 h 812"/>
                <a:gd name="T24" fmla="*/ 426 w 426"/>
                <a:gd name="T25" fmla="*/ 372 h 812"/>
                <a:gd name="T26" fmla="*/ 369 w 426"/>
                <a:gd name="T27" fmla="*/ 341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6" h="812">
                  <a:moveTo>
                    <a:pt x="369" y="341"/>
                  </a:moveTo>
                  <a:cubicBezTo>
                    <a:pt x="369" y="28"/>
                    <a:pt x="369" y="28"/>
                    <a:pt x="369" y="28"/>
                  </a:cubicBezTo>
                  <a:cubicBezTo>
                    <a:pt x="369" y="28"/>
                    <a:pt x="372" y="27"/>
                    <a:pt x="372" y="27"/>
                  </a:cubicBezTo>
                  <a:cubicBezTo>
                    <a:pt x="379" y="27"/>
                    <a:pt x="385" y="21"/>
                    <a:pt x="385" y="14"/>
                  </a:cubicBezTo>
                  <a:cubicBezTo>
                    <a:pt x="385" y="6"/>
                    <a:pt x="379" y="0"/>
                    <a:pt x="372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199" y="0"/>
                    <a:pt x="193" y="6"/>
                    <a:pt x="193" y="14"/>
                  </a:cubicBezTo>
                  <a:cubicBezTo>
                    <a:pt x="193" y="21"/>
                    <a:pt x="199" y="27"/>
                    <a:pt x="207" y="27"/>
                  </a:cubicBezTo>
                  <a:cubicBezTo>
                    <a:pt x="207" y="27"/>
                    <a:pt x="210" y="28"/>
                    <a:pt x="210" y="28"/>
                  </a:cubicBezTo>
                  <a:cubicBezTo>
                    <a:pt x="210" y="341"/>
                    <a:pt x="210" y="341"/>
                    <a:pt x="210" y="341"/>
                  </a:cubicBezTo>
                  <a:cubicBezTo>
                    <a:pt x="88" y="387"/>
                    <a:pt x="0" y="533"/>
                    <a:pt x="0" y="666"/>
                  </a:cubicBezTo>
                  <a:cubicBezTo>
                    <a:pt x="0" y="729"/>
                    <a:pt x="20" y="777"/>
                    <a:pt x="55" y="812"/>
                  </a:cubicBezTo>
                  <a:cubicBezTo>
                    <a:pt x="426" y="372"/>
                    <a:pt x="426" y="372"/>
                    <a:pt x="426" y="372"/>
                  </a:cubicBezTo>
                  <a:cubicBezTo>
                    <a:pt x="408" y="359"/>
                    <a:pt x="389" y="349"/>
                    <a:pt x="369" y="34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1489297" y="7167514"/>
              <a:ext cx="1158152" cy="800520"/>
            </a:xfrm>
            <a:custGeom>
              <a:avLst/>
              <a:gdLst>
                <a:gd name="T0" fmla="*/ 392 w 392"/>
                <a:gd name="T1" fmla="*/ 117 h 271"/>
                <a:gd name="T2" fmla="*/ 196 w 392"/>
                <a:gd name="T3" fmla="*/ 271 h 271"/>
                <a:gd name="T4" fmla="*/ 0 w 392"/>
                <a:gd name="T5" fmla="*/ 117 h 271"/>
                <a:gd name="T6" fmla="*/ 196 w 392"/>
                <a:gd name="T7" fmla="*/ 42 h 271"/>
                <a:gd name="T8" fmla="*/ 371 w 392"/>
                <a:gd name="T9" fmla="*/ 35 h 271"/>
                <a:gd name="T10" fmla="*/ 392 w 392"/>
                <a:gd name="T11" fmla="*/ 11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2" h="271">
                  <a:moveTo>
                    <a:pt x="392" y="117"/>
                  </a:moveTo>
                  <a:cubicBezTo>
                    <a:pt x="392" y="225"/>
                    <a:pt x="304" y="271"/>
                    <a:pt x="196" y="271"/>
                  </a:cubicBezTo>
                  <a:cubicBezTo>
                    <a:pt x="88" y="271"/>
                    <a:pt x="0" y="225"/>
                    <a:pt x="0" y="117"/>
                  </a:cubicBezTo>
                  <a:cubicBezTo>
                    <a:pt x="0" y="9"/>
                    <a:pt x="88" y="39"/>
                    <a:pt x="196" y="42"/>
                  </a:cubicBezTo>
                  <a:cubicBezTo>
                    <a:pt x="320" y="45"/>
                    <a:pt x="340" y="0"/>
                    <a:pt x="371" y="35"/>
                  </a:cubicBezTo>
                  <a:cubicBezTo>
                    <a:pt x="383" y="47"/>
                    <a:pt x="392" y="87"/>
                    <a:pt x="392" y="117"/>
                  </a:cubicBezTo>
                  <a:close/>
                </a:path>
              </a:pathLst>
            </a:custGeom>
            <a:solidFill>
              <a:srgbClr val="D55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11733993" y="7031326"/>
              <a:ext cx="248017" cy="200407"/>
            </a:xfrm>
            <a:prstGeom prst="ellipse">
              <a:avLst/>
            </a:prstGeom>
            <a:solidFill>
              <a:srgbClr val="D55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>
              <a:off x="12197918" y="7704516"/>
              <a:ext cx="221444" cy="178262"/>
            </a:xfrm>
            <a:prstGeom prst="ellipse">
              <a:avLst/>
            </a:prstGeom>
            <a:solidFill>
              <a:srgbClr val="EF7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12381716" y="7589365"/>
              <a:ext cx="132866" cy="106293"/>
            </a:xfrm>
            <a:prstGeom prst="ellipse">
              <a:avLst/>
            </a:prstGeom>
            <a:solidFill>
              <a:srgbClr val="EF7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9473462" y="5278596"/>
              <a:ext cx="2491246" cy="4086750"/>
            </a:xfrm>
            <a:custGeom>
              <a:avLst/>
              <a:gdLst>
                <a:gd name="T0" fmla="*/ 736 w 843"/>
                <a:gd name="T1" fmla="*/ 0 h 1383"/>
                <a:gd name="T2" fmla="*/ 649 w 843"/>
                <a:gd name="T3" fmla="*/ 0 h 1383"/>
                <a:gd name="T4" fmla="*/ 181 w 843"/>
                <a:gd name="T5" fmla="*/ 0 h 1383"/>
                <a:gd name="T6" fmla="*/ 107 w 843"/>
                <a:gd name="T7" fmla="*/ 0 h 1383"/>
                <a:gd name="T8" fmla="*/ 0 w 843"/>
                <a:gd name="T9" fmla="*/ 94 h 1383"/>
                <a:gd name="T10" fmla="*/ 0 w 843"/>
                <a:gd name="T11" fmla="*/ 1289 h 1383"/>
                <a:gd name="T12" fmla="*/ 107 w 843"/>
                <a:gd name="T13" fmla="*/ 1383 h 1383"/>
                <a:gd name="T14" fmla="*/ 736 w 843"/>
                <a:gd name="T15" fmla="*/ 1383 h 1383"/>
                <a:gd name="T16" fmla="*/ 843 w 843"/>
                <a:gd name="T17" fmla="*/ 1289 h 1383"/>
                <a:gd name="T18" fmla="*/ 843 w 843"/>
                <a:gd name="T19" fmla="*/ 94 h 1383"/>
                <a:gd name="T20" fmla="*/ 736 w 843"/>
                <a:gd name="T21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383">
                  <a:moveTo>
                    <a:pt x="736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2"/>
                    <a:pt x="0" y="94"/>
                  </a:cubicBezTo>
                  <a:cubicBezTo>
                    <a:pt x="0" y="1289"/>
                    <a:pt x="0" y="1289"/>
                    <a:pt x="0" y="1289"/>
                  </a:cubicBezTo>
                  <a:cubicBezTo>
                    <a:pt x="0" y="1341"/>
                    <a:pt x="48" y="1383"/>
                    <a:pt x="107" y="1383"/>
                  </a:cubicBezTo>
                  <a:cubicBezTo>
                    <a:pt x="736" y="1383"/>
                    <a:pt x="736" y="1383"/>
                    <a:pt x="736" y="1383"/>
                  </a:cubicBezTo>
                  <a:cubicBezTo>
                    <a:pt x="795" y="1383"/>
                    <a:pt x="843" y="1341"/>
                    <a:pt x="843" y="1289"/>
                  </a:cubicBezTo>
                  <a:cubicBezTo>
                    <a:pt x="843" y="94"/>
                    <a:pt x="843" y="94"/>
                    <a:pt x="843" y="94"/>
                  </a:cubicBezTo>
                  <a:cubicBezTo>
                    <a:pt x="843" y="42"/>
                    <a:pt x="795" y="0"/>
                    <a:pt x="736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20008250" y="5278596"/>
              <a:ext cx="1382918" cy="1616542"/>
            </a:xfrm>
            <a:custGeom>
              <a:avLst/>
              <a:gdLst>
                <a:gd name="T0" fmla="*/ 0 w 1249"/>
                <a:gd name="T1" fmla="*/ 0 h 1460"/>
                <a:gd name="T2" fmla="*/ 625 w 1249"/>
                <a:gd name="T3" fmla="*/ 1460 h 1460"/>
                <a:gd name="T4" fmla="*/ 1249 w 1249"/>
                <a:gd name="T5" fmla="*/ 0 h 1460"/>
                <a:gd name="T6" fmla="*/ 0 w 1249"/>
                <a:gd name="T7" fmla="*/ 0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9" h="1460">
                  <a:moveTo>
                    <a:pt x="0" y="0"/>
                  </a:moveTo>
                  <a:lnTo>
                    <a:pt x="625" y="1460"/>
                  </a:lnTo>
                  <a:lnTo>
                    <a:pt x="1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6249237" y="3228024"/>
              <a:ext cx="1761587" cy="2337342"/>
            </a:xfrm>
            <a:custGeom>
              <a:avLst/>
              <a:gdLst>
                <a:gd name="T0" fmla="*/ 897 w 1591"/>
                <a:gd name="T1" fmla="*/ 2111 h 2111"/>
                <a:gd name="T2" fmla="*/ 1591 w 1591"/>
                <a:gd name="T3" fmla="*/ 993 h 2111"/>
                <a:gd name="T4" fmla="*/ 689 w 1591"/>
                <a:gd name="T5" fmla="*/ 0 h 2111"/>
                <a:gd name="T6" fmla="*/ 0 w 1591"/>
                <a:gd name="T7" fmla="*/ 980 h 2111"/>
                <a:gd name="T8" fmla="*/ 897 w 1591"/>
                <a:gd name="T9" fmla="*/ 2111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1" h="2111">
                  <a:moveTo>
                    <a:pt x="897" y="2111"/>
                  </a:moveTo>
                  <a:lnTo>
                    <a:pt x="1591" y="993"/>
                  </a:lnTo>
                  <a:lnTo>
                    <a:pt x="689" y="0"/>
                  </a:lnTo>
                  <a:lnTo>
                    <a:pt x="0" y="980"/>
                  </a:lnTo>
                  <a:lnTo>
                    <a:pt x="897" y="2111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6872602" y="4277669"/>
              <a:ext cx="940030" cy="1158152"/>
            </a:xfrm>
            <a:custGeom>
              <a:avLst/>
              <a:gdLst>
                <a:gd name="T0" fmla="*/ 0 w 849"/>
                <a:gd name="T1" fmla="*/ 589 h 1046"/>
                <a:gd name="T2" fmla="*/ 227 w 849"/>
                <a:gd name="T3" fmla="*/ 960 h 1046"/>
                <a:gd name="T4" fmla="*/ 262 w 849"/>
                <a:gd name="T5" fmla="*/ 1046 h 1046"/>
                <a:gd name="T6" fmla="*/ 849 w 849"/>
                <a:gd name="T7" fmla="*/ 178 h 1046"/>
                <a:gd name="T8" fmla="*/ 849 w 849"/>
                <a:gd name="T9" fmla="*/ 0 h 1046"/>
                <a:gd name="T10" fmla="*/ 0 w 849"/>
                <a:gd name="T11" fmla="*/ 589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9" h="1046">
                  <a:moveTo>
                    <a:pt x="0" y="589"/>
                  </a:moveTo>
                  <a:lnTo>
                    <a:pt x="227" y="960"/>
                  </a:lnTo>
                  <a:lnTo>
                    <a:pt x="262" y="1046"/>
                  </a:lnTo>
                  <a:lnTo>
                    <a:pt x="849" y="178"/>
                  </a:lnTo>
                  <a:lnTo>
                    <a:pt x="849" y="0"/>
                  </a:lnTo>
                  <a:lnTo>
                    <a:pt x="0" y="58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6255880" y="3251276"/>
              <a:ext cx="1556752" cy="2030642"/>
            </a:xfrm>
            <a:custGeom>
              <a:avLst/>
              <a:gdLst>
                <a:gd name="T0" fmla="*/ 774 w 1406"/>
                <a:gd name="T1" fmla="*/ 1834 h 1834"/>
                <a:gd name="T2" fmla="*/ 1406 w 1406"/>
                <a:gd name="T3" fmla="*/ 927 h 1834"/>
                <a:gd name="T4" fmla="*/ 589 w 1406"/>
                <a:gd name="T5" fmla="*/ 0 h 1834"/>
                <a:gd name="T6" fmla="*/ 0 w 1406"/>
                <a:gd name="T7" fmla="*/ 937 h 1834"/>
                <a:gd name="T8" fmla="*/ 774 w 1406"/>
                <a:gd name="T9" fmla="*/ 183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834">
                  <a:moveTo>
                    <a:pt x="774" y="1834"/>
                  </a:moveTo>
                  <a:lnTo>
                    <a:pt x="1406" y="927"/>
                  </a:lnTo>
                  <a:lnTo>
                    <a:pt x="589" y="0"/>
                  </a:lnTo>
                  <a:lnTo>
                    <a:pt x="0" y="937"/>
                  </a:lnTo>
                  <a:lnTo>
                    <a:pt x="774" y="183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6474003" y="3573477"/>
              <a:ext cx="543645" cy="780590"/>
            </a:xfrm>
            <a:custGeom>
              <a:avLst/>
              <a:gdLst>
                <a:gd name="T0" fmla="*/ 29 w 491"/>
                <a:gd name="T1" fmla="*/ 705 h 705"/>
                <a:gd name="T2" fmla="*/ 491 w 491"/>
                <a:gd name="T3" fmla="*/ 43 h 705"/>
                <a:gd name="T4" fmla="*/ 462 w 491"/>
                <a:gd name="T5" fmla="*/ 0 h 705"/>
                <a:gd name="T6" fmla="*/ 0 w 491"/>
                <a:gd name="T7" fmla="*/ 662 h 705"/>
                <a:gd name="T8" fmla="*/ 29 w 491"/>
                <a:gd name="T9" fmla="*/ 70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" h="705">
                  <a:moveTo>
                    <a:pt x="29" y="705"/>
                  </a:moveTo>
                  <a:lnTo>
                    <a:pt x="491" y="43"/>
                  </a:lnTo>
                  <a:lnTo>
                    <a:pt x="462" y="0"/>
                  </a:lnTo>
                  <a:lnTo>
                    <a:pt x="0" y="662"/>
                  </a:lnTo>
                  <a:lnTo>
                    <a:pt x="29" y="705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6603547" y="3674234"/>
              <a:ext cx="449531" cy="623365"/>
            </a:xfrm>
            <a:custGeom>
              <a:avLst/>
              <a:gdLst>
                <a:gd name="T0" fmla="*/ 14 w 406"/>
                <a:gd name="T1" fmla="*/ 563 h 563"/>
                <a:gd name="T2" fmla="*/ 406 w 406"/>
                <a:gd name="T3" fmla="*/ 19 h 563"/>
                <a:gd name="T4" fmla="*/ 390 w 406"/>
                <a:gd name="T5" fmla="*/ 0 h 563"/>
                <a:gd name="T6" fmla="*/ 0 w 406"/>
                <a:gd name="T7" fmla="*/ 545 h 563"/>
                <a:gd name="T8" fmla="*/ 14 w 406"/>
                <a:gd name="T9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563">
                  <a:moveTo>
                    <a:pt x="14" y="563"/>
                  </a:moveTo>
                  <a:lnTo>
                    <a:pt x="406" y="19"/>
                  </a:lnTo>
                  <a:lnTo>
                    <a:pt x="390" y="0"/>
                  </a:lnTo>
                  <a:lnTo>
                    <a:pt x="0" y="545"/>
                  </a:lnTo>
                  <a:lnTo>
                    <a:pt x="14" y="563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6559259" y="3732917"/>
              <a:ext cx="582398" cy="810485"/>
            </a:xfrm>
            <a:custGeom>
              <a:avLst/>
              <a:gdLst>
                <a:gd name="T0" fmla="*/ 56 w 526"/>
                <a:gd name="T1" fmla="*/ 732 h 732"/>
                <a:gd name="T2" fmla="*/ 526 w 526"/>
                <a:gd name="T3" fmla="*/ 83 h 732"/>
                <a:gd name="T4" fmla="*/ 468 w 526"/>
                <a:gd name="T5" fmla="*/ 0 h 732"/>
                <a:gd name="T6" fmla="*/ 0 w 526"/>
                <a:gd name="T7" fmla="*/ 649 h 732"/>
                <a:gd name="T8" fmla="*/ 56 w 526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732">
                  <a:moveTo>
                    <a:pt x="56" y="732"/>
                  </a:moveTo>
                  <a:lnTo>
                    <a:pt x="526" y="83"/>
                  </a:lnTo>
                  <a:lnTo>
                    <a:pt x="468" y="0"/>
                  </a:lnTo>
                  <a:lnTo>
                    <a:pt x="0" y="649"/>
                  </a:lnTo>
                  <a:lnTo>
                    <a:pt x="56" y="732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6796204" y="3866890"/>
              <a:ext cx="396385" cy="552503"/>
            </a:xfrm>
            <a:custGeom>
              <a:avLst/>
              <a:gdLst>
                <a:gd name="T0" fmla="*/ 21 w 358"/>
                <a:gd name="T1" fmla="*/ 499 h 499"/>
                <a:gd name="T2" fmla="*/ 358 w 358"/>
                <a:gd name="T3" fmla="*/ 29 h 499"/>
                <a:gd name="T4" fmla="*/ 339 w 358"/>
                <a:gd name="T5" fmla="*/ 0 h 499"/>
                <a:gd name="T6" fmla="*/ 0 w 358"/>
                <a:gd name="T7" fmla="*/ 467 h 499"/>
                <a:gd name="T8" fmla="*/ 21 w 358"/>
                <a:gd name="T9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499">
                  <a:moveTo>
                    <a:pt x="21" y="499"/>
                  </a:moveTo>
                  <a:lnTo>
                    <a:pt x="358" y="29"/>
                  </a:lnTo>
                  <a:lnTo>
                    <a:pt x="339" y="0"/>
                  </a:lnTo>
                  <a:lnTo>
                    <a:pt x="0" y="467"/>
                  </a:lnTo>
                  <a:lnTo>
                    <a:pt x="21" y="499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9399279" y="12575178"/>
              <a:ext cx="1108327" cy="412993"/>
            </a:xfrm>
            <a:custGeom>
              <a:avLst/>
              <a:gdLst>
                <a:gd name="T0" fmla="*/ 251 w 375"/>
                <a:gd name="T1" fmla="*/ 0 h 140"/>
                <a:gd name="T2" fmla="*/ 142 w 375"/>
                <a:gd name="T3" fmla="*/ 45 h 140"/>
                <a:gd name="T4" fmla="*/ 0 w 375"/>
                <a:gd name="T5" fmla="*/ 140 h 140"/>
                <a:gd name="T6" fmla="*/ 371 w 375"/>
                <a:gd name="T7" fmla="*/ 123 h 140"/>
                <a:gd name="T8" fmla="*/ 375 w 375"/>
                <a:gd name="T9" fmla="*/ 0 h 140"/>
                <a:gd name="T10" fmla="*/ 251 w 375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40">
                  <a:moveTo>
                    <a:pt x="251" y="0"/>
                  </a:moveTo>
                  <a:cubicBezTo>
                    <a:pt x="251" y="0"/>
                    <a:pt x="196" y="12"/>
                    <a:pt x="142" y="45"/>
                  </a:cubicBezTo>
                  <a:cubicBezTo>
                    <a:pt x="68" y="90"/>
                    <a:pt x="0" y="140"/>
                    <a:pt x="0" y="140"/>
                  </a:cubicBezTo>
                  <a:cubicBezTo>
                    <a:pt x="371" y="123"/>
                    <a:pt x="371" y="123"/>
                    <a:pt x="371" y="123"/>
                  </a:cubicBezTo>
                  <a:cubicBezTo>
                    <a:pt x="375" y="0"/>
                    <a:pt x="375" y="0"/>
                    <a:pt x="375" y="0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9958425" y="9161618"/>
              <a:ext cx="558039" cy="3466707"/>
            </a:xfrm>
            <a:custGeom>
              <a:avLst/>
              <a:gdLst>
                <a:gd name="T0" fmla="*/ 504 w 504"/>
                <a:gd name="T1" fmla="*/ 3128 h 3131"/>
                <a:gd name="T2" fmla="*/ 0 w 504"/>
                <a:gd name="T3" fmla="*/ 3131 h 3131"/>
                <a:gd name="T4" fmla="*/ 0 w 504"/>
                <a:gd name="T5" fmla="*/ 0 h 3131"/>
                <a:gd name="T6" fmla="*/ 504 w 504"/>
                <a:gd name="T7" fmla="*/ 86 h 3131"/>
                <a:gd name="T8" fmla="*/ 504 w 504"/>
                <a:gd name="T9" fmla="*/ 3128 h 3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3131">
                  <a:moveTo>
                    <a:pt x="504" y="3128"/>
                  </a:moveTo>
                  <a:lnTo>
                    <a:pt x="0" y="3131"/>
                  </a:lnTo>
                  <a:lnTo>
                    <a:pt x="0" y="0"/>
                  </a:lnTo>
                  <a:lnTo>
                    <a:pt x="504" y="86"/>
                  </a:lnTo>
                  <a:lnTo>
                    <a:pt x="504" y="3128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0468853" y="4752666"/>
              <a:ext cx="461711" cy="738516"/>
            </a:xfrm>
            <a:custGeom>
              <a:avLst/>
              <a:gdLst>
                <a:gd name="T0" fmla="*/ 156 w 156"/>
                <a:gd name="T1" fmla="*/ 196 h 250"/>
                <a:gd name="T2" fmla="*/ 78 w 156"/>
                <a:gd name="T3" fmla="*/ 250 h 250"/>
                <a:gd name="T4" fmla="*/ 78 w 156"/>
                <a:gd name="T5" fmla="*/ 250 h 250"/>
                <a:gd name="T6" fmla="*/ 0 w 156"/>
                <a:gd name="T7" fmla="*/ 196 h 250"/>
                <a:gd name="T8" fmla="*/ 0 w 156"/>
                <a:gd name="T9" fmla="*/ 54 h 250"/>
                <a:gd name="T10" fmla="*/ 78 w 156"/>
                <a:gd name="T11" fmla="*/ 0 h 250"/>
                <a:gd name="T12" fmla="*/ 78 w 156"/>
                <a:gd name="T13" fmla="*/ 0 h 250"/>
                <a:gd name="T14" fmla="*/ 156 w 156"/>
                <a:gd name="T15" fmla="*/ 54 h 250"/>
                <a:gd name="T16" fmla="*/ 156 w 156"/>
                <a:gd name="T17" fmla="*/ 19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50">
                  <a:moveTo>
                    <a:pt x="156" y="196"/>
                  </a:moveTo>
                  <a:cubicBezTo>
                    <a:pt x="156" y="226"/>
                    <a:pt x="121" y="250"/>
                    <a:pt x="78" y="250"/>
                  </a:cubicBezTo>
                  <a:cubicBezTo>
                    <a:pt x="78" y="250"/>
                    <a:pt x="78" y="250"/>
                    <a:pt x="78" y="250"/>
                  </a:cubicBezTo>
                  <a:cubicBezTo>
                    <a:pt x="35" y="250"/>
                    <a:pt x="0" y="226"/>
                    <a:pt x="0" y="19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35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21" y="0"/>
                    <a:pt x="156" y="24"/>
                    <a:pt x="156" y="54"/>
                  </a:cubicBezTo>
                  <a:lnTo>
                    <a:pt x="156" y="196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20539715" y="5553187"/>
              <a:ext cx="328844" cy="1341951"/>
            </a:xfrm>
            <a:custGeom>
              <a:avLst/>
              <a:gdLst>
                <a:gd name="T0" fmla="*/ 76 w 111"/>
                <a:gd name="T1" fmla="*/ 53 h 454"/>
                <a:gd name="T2" fmla="*/ 92 w 111"/>
                <a:gd name="T3" fmla="*/ 28 h 454"/>
                <a:gd name="T4" fmla="*/ 64 w 111"/>
                <a:gd name="T5" fmla="*/ 0 h 454"/>
                <a:gd name="T6" fmla="*/ 47 w 111"/>
                <a:gd name="T7" fmla="*/ 0 h 454"/>
                <a:gd name="T8" fmla="*/ 18 w 111"/>
                <a:gd name="T9" fmla="*/ 28 h 454"/>
                <a:gd name="T10" fmla="*/ 35 w 111"/>
                <a:gd name="T11" fmla="*/ 53 h 454"/>
                <a:gd name="T12" fmla="*/ 0 w 111"/>
                <a:gd name="T13" fmla="*/ 329 h 454"/>
                <a:gd name="T14" fmla="*/ 54 w 111"/>
                <a:gd name="T15" fmla="*/ 454 h 454"/>
                <a:gd name="T16" fmla="*/ 111 w 111"/>
                <a:gd name="T17" fmla="*/ 322 h 454"/>
                <a:gd name="T18" fmla="*/ 76 w 111"/>
                <a:gd name="T19" fmla="*/ 53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454">
                  <a:moveTo>
                    <a:pt x="76" y="53"/>
                  </a:moveTo>
                  <a:cubicBezTo>
                    <a:pt x="85" y="51"/>
                    <a:pt x="98" y="37"/>
                    <a:pt x="92" y="28"/>
                  </a:cubicBezTo>
                  <a:cubicBezTo>
                    <a:pt x="80" y="9"/>
                    <a:pt x="80" y="0"/>
                    <a:pt x="6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2" y="0"/>
                    <a:pt x="30" y="8"/>
                    <a:pt x="18" y="28"/>
                  </a:cubicBezTo>
                  <a:cubicBezTo>
                    <a:pt x="12" y="38"/>
                    <a:pt x="24" y="52"/>
                    <a:pt x="35" y="53"/>
                  </a:cubicBezTo>
                  <a:cubicBezTo>
                    <a:pt x="34" y="55"/>
                    <a:pt x="0" y="329"/>
                    <a:pt x="0" y="329"/>
                  </a:cubicBezTo>
                  <a:cubicBezTo>
                    <a:pt x="54" y="454"/>
                    <a:pt x="54" y="454"/>
                    <a:pt x="54" y="454"/>
                  </a:cubicBezTo>
                  <a:cubicBezTo>
                    <a:pt x="111" y="322"/>
                    <a:pt x="111" y="322"/>
                    <a:pt x="111" y="322"/>
                  </a:cubicBezTo>
                  <a:cubicBezTo>
                    <a:pt x="111" y="322"/>
                    <a:pt x="77" y="55"/>
                    <a:pt x="76" y="53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9857668" y="2663342"/>
              <a:ext cx="1684082" cy="2237692"/>
            </a:xfrm>
            <a:custGeom>
              <a:avLst/>
              <a:gdLst>
                <a:gd name="T0" fmla="*/ 342 w 570"/>
                <a:gd name="T1" fmla="*/ 0 h 757"/>
                <a:gd name="T2" fmla="*/ 285 w 570"/>
                <a:gd name="T3" fmla="*/ 0 h 757"/>
                <a:gd name="T4" fmla="*/ 228 w 570"/>
                <a:gd name="T5" fmla="*/ 0 h 757"/>
                <a:gd name="T6" fmla="*/ 0 w 570"/>
                <a:gd name="T7" fmla="*/ 228 h 757"/>
                <a:gd name="T8" fmla="*/ 0 w 570"/>
                <a:gd name="T9" fmla="*/ 500 h 757"/>
                <a:gd name="T10" fmla="*/ 237 w 570"/>
                <a:gd name="T11" fmla="*/ 757 h 757"/>
                <a:gd name="T12" fmla="*/ 294 w 570"/>
                <a:gd name="T13" fmla="*/ 757 h 757"/>
                <a:gd name="T14" fmla="*/ 351 w 570"/>
                <a:gd name="T15" fmla="*/ 757 h 757"/>
                <a:gd name="T16" fmla="*/ 570 w 570"/>
                <a:gd name="T17" fmla="*/ 500 h 757"/>
                <a:gd name="T18" fmla="*/ 570 w 570"/>
                <a:gd name="T19" fmla="*/ 228 h 757"/>
                <a:gd name="T20" fmla="*/ 342 w 570"/>
                <a:gd name="T21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57">
                  <a:moveTo>
                    <a:pt x="342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626"/>
                    <a:pt x="140" y="757"/>
                    <a:pt x="237" y="757"/>
                  </a:cubicBezTo>
                  <a:cubicBezTo>
                    <a:pt x="294" y="757"/>
                    <a:pt x="294" y="757"/>
                    <a:pt x="294" y="757"/>
                  </a:cubicBezTo>
                  <a:cubicBezTo>
                    <a:pt x="351" y="757"/>
                    <a:pt x="351" y="757"/>
                    <a:pt x="351" y="757"/>
                  </a:cubicBezTo>
                  <a:cubicBezTo>
                    <a:pt x="426" y="757"/>
                    <a:pt x="570" y="626"/>
                    <a:pt x="570" y="500"/>
                  </a:cubicBezTo>
                  <a:cubicBezTo>
                    <a:pt x="570" y="228"/>
                    <a:pt x="570" y="228"/>
                    <a:pt x="570" y="228"/>
                  </a:cubicBezTo>
                  <a:cubicBezTo>
                    <a:pt x="570" y="102"/>
                    <a:pt x="468" y="0"/>
                    <a:pt x="342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0459996" y="2663342"/>
              <a:ext cx="1274411" cy="2237692"/>
            </a:xfrm>
            <a:custGeom>
              <a:avLst/>
              <a:gdLst>
                <a:gd name="T0" fmla="*/ 383 w 431"/>
                <a:gd name="T1" fmla="*/ 360 h 757"/>
                <a:gd name="T2" fmla="*/ 366 w 431"/>
                <a:gd name="T3" fmla="*/ 363 h 757"/>
                <a:gd name="T4" fmla="*/ 366 w 431"/>
                <a:gd name="T5" fmla="*/ 228 h 757"/>
                <a:gd name="T6" fmla="*/ 138 w 431"/>
                <a:gd name="T7" fmla="*/ 0 h 757"/>
                <a:gd name="T8" fmla="*/ 81 w 431"/>
                <a:gd name="T9" fmla="*/ 0 h 757"/>
                <a:gd name="T10" fmla="*/ 81 w 431"/>
                <a:gd name="T11" fmla="*/ 328 h 757"/>
                <a:gd name="T12" fmla="*/ 43 w 431"/>
                <a:gd name="T13" fmla="*/ 436 h 757"/>
                <a:gd name="T14" fmla="*/ 0 w 431"/>
                <a:gd name="T15" fmla="*/ 465 h 757"/>
                <a:gd name="T16" fmla="*/ 81 w 431"/>
                <a:gd name="T17" fmla="*/ 521 h 757"/>
                <a:gd name="T18" fmla="*/ 90 w 431"/>
                <a:gd name="T19" fmla="*/ 757 h 757"/>
                <a:gd name="T20" fmla="*/ 147 w 431"/>
                <a:gd name="T21" fmla="*/ 757 h 757"/>
                <a:gd name="T22" fmla="*/ 366 w 431"/>
                <a:gd name="T23" fmla="*/ 500 h 757"/>
                <a:gd name="T24" fmla="*/ 366 w 431"/>
                <a:gd name="T25" fmla="*/ 486 h 757"/>
                <a:gd name="T26" fmla="*/ 383 w 431"/>
                <a:gd name="T27" fmla="*/ 489 h 757"/>
                <a:gd name="T28" fmla="*/ 431 w 431"/>
                <a:gd name="T29" fmla="*/ 443 h 757"/>
                <a:gd name="T30" fmla="*/ 431 w 431"/>
                <a:gd name="T31" fmla="*/ 405 h 757"/>
                <a:gd name="T32" fmla="*/ 383 w 431"/>
                <a:gd name="T33" fmla="*/ 36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757">
                  <a:moveTo>
                    <a:pt x="383" y="360"/>
                  </a:moveTo>
                  <a:cubicBezTo>
                    <a:pt x="377" y="360"/>
                    <a:pt x="371" y="361"/>
                    <a:pt x="366" y="363"/>
                  </a:cubicBezTo>
                  <a:cubicBezTo>
                    <a:pt x="366" y="228"/>
                    <a:pt x="366" y="228"/>
                    <a:pt x="366" y="228"/>
                  </a:cubicBezTo>
                  <a:cubicBezTo>
                    <a:pt x="366" y="102"/>
                    <a:pt x="264" y="0"/>
                    <a:pt x="13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328"/>
                    <a:pt x="81" y="328"/>
                    <a:pt x="81" y="328"/>
                  </a:cubicBezTo>
                  <a:cubicBezTo>
                    <a:pt x="80" y="342"/>
                    <a:pt x="74" y="404"/>
                    <a:pt x="43" y="436"/>
                  </a:cubicBezTo>
                  <a:cubicBezTo>
                    <a:pt x="23" y="456"/>
                    <a:pt x="0" y="465"/>
                    <a:pt x="0" y="465"/>
                  </a:cubicBezTo>
                  <a:cubicBezTo>
                    <a:pt x="81" y="521"/>
                    <a:pt x="81" y="521"/>
                    <a:pt x="81" y="521"/>
                  </a:cubicBezTo>
                  <a:cubicBezTo>
                    <a:pt x="90" y="757"/>
                    <a:pt x="90" y="757"/>
                    <a:pt x="90" y="757"/>
                  </a:cubicBezTo>
                  <a:cubicBezTo>
                    <a:pt x="147" y="757"/>
                    <a:pt x="147" y="757"/>
                    <a:pt x="147" y="757"/>
                  </a:cubicBezTo>
                  <a:cubicBezTo>
                    <a:pt x="222" y="757"/>
                    <a:pt x="366" y="626"/>
                    <a:pt x="366" y="500"/>
                  </a:cubicBezTo>
                  <a:cubicBezTo>
                    <a:pt x="366" y="486"/>
                    <a:pt x="366" y="486"/>
                    <a:pt x="366" y="486"/>
                  </a:cubicBezTo>
                  <a:cubicBezTo>
                    <a:pt x="371" y="488"/>
                    <a:pt x="377" y="489"/>
                    <a:pt x="383" y="489"/>
                  </a:cubicBezTo>
                  <a:cubicBezTo>
                    <a:pt x="410" y="489"/>
                    <a:pt x="431" y="468"/>
                    <a:pt x="431" y="443"/>
                  </a:cubicBezTo>
                  <a:cubicBezTo>
                    <a:pt x="431" y="405"/>
                    <a:pt x="431" y="405"/>
                    <a:pt x="431" y="405"/>
                  </a:cubicBezTo>
                  <a:cubicBezTo>
                    <a:pt x="431" y="380"/>
                    <a:pt x="410" y="360"/>
                    <a:pt x="383" y="360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9154583" y="2406467"/>
              <a:ext cx="2641828" cy="918993"/>
            </a:xfrm>
            <a:custGeom>
              <a:avLst/>
              <a:gdLst>
                <a:gd name="T0" fmla="*/ 826 w 894"/>
                <a:gd name="T1" fmla="*/ 47 h 311"/>
                <a:gd name="T2" fmla="*/ 318 w 894"/>
                <a:gd name="T3" fmla="*/ 47 h 311"/>
                <a:gd name="T4" fmla="*/ 311 w 894"/>
                <a:gd name="T5" fmla="*/ 47 h 311"/>
                <a:gd name="T6" fmla="*/ 141 w 894"/>
                <a:gd name="T7" fmla="*/ 0 h 311"/>
                <a:gd name="T8" fmla="*/ 244 w 894"/>
                <a:gd name="T9" fmla="*/ 133 h 311"/>
                <a:gd name="T10" fmla="*/ 103 w 894"/>
                <a:gd name="T11" fmla="*/ 136 h 311"/>
                <a:gd name="T12" fmla="*/ 20 w 894"/>
                <a:gd name="T13" fmla="*/ 76 h 311"/>
                <a:gd name="T14" fmla="*/ 317 w 894"/>
                <a:gd name="T15" fmla="*/ 311 h 311"/>
                <a:gd name="T16" fmla="*/ 318 w 894"/>
                <a:gd name="T17" fmla="*/ 311 h 311"/>
                <a:gd name="T18" fmla="*/ 826 w 894"/>
                <a:gd name="T19" fmla="*/ 311 h 311"/>
                <a:gd name="T20" fmla="*/ 894 w 894"/>
                <a:gd name="T21" fmla="*/ 239 h 311"/>
                <a:gd name="T22" fmla="*/ 894 w 894"/>
                <a:gd name="T23" fmla="*/ 119 h 311"/>
                <a:gd name="T24" fmla="*/ 826 w 894"/>
                <a:gd name="T25" fmla="*/ 4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4" h="311">
                  <a:moveTo>
                    <a:pt x="826" y="47"/>
                  </a:moveTo>
                  <a:cubicBezTo>
                    <a:pt x="318" y="47"/>
                    <a:pt x="318" y="47"/>
                    <a:pt x="318" y="47"/>
                  </a:cubicBezTo>
                  <a:cubicBezTo>
                    <a:pt x="316" y="47"/>
                    <a:pt x="313" y="47"/>
                    <a:pt x="311" y="47"/>
                  </a:cubicBezTo>
                  <a:cubicBezTo>
                    <a:pt x="271" y="47"/>
                    <a:pt x="179" y="43"/>
                    <a:pt x="141" y="0"/>
                  </a:cubicBezTo>
                  <a:cubicBezTo>
                    <a:pt x="141" y="0"/>
                    <a:pt x="147" y="122"/>
                    <a:pt x="244" y="133"/>
                  </a:cubicBezTo>
                  <a:cubicBezTo>
                    <a:pt x="244" y="133"/>
                    <a:pt x="158" y="155"/>
                    <a:pt x="103" y="136"/>
                  </a:cubicBezTo>
                  <a:cubicBezTo>
                    <a:pt x="41" y="114"/>
                    <a:pt x="20" y="76"/>
                    <a:pt x="20" y="76"/>
                  </a:cubicBezTo>
                  <a:cubicBezTo>
                    <a:pt x="20" y="76"/>
                    <a:pt x="0" y="310"/>
                    <a:pt x="317" y="311"/>
                  </a:cubicBezTo>
                  <a:cubicBezTo>
                    <a:pt x="317" y="311"/>
                    <a:pt x="318" y="311"/>
                    <a:pt x="318" y="311"/>
                  </a:cubicBezTo>
                  <a:cubicBezTo>
                    <a:pt x="826" y="311"/>
                    <a:pt x="826" y="311"/>
                    <a:pt x="826" y="311"/>
                  </a:cubicBezTo>
                  <a:cubicBezTo>
                    <a:pt x="863" y="311"/>
                    <a:pt x="894" y="279"/>
                    <a:pt x="894" y="239"/>
                  </a:cubicBezTo>
                  <a:cubicBezTo>
                    <a:pt x="894" y="119"/>
                    <a:pt x="894" y="119"/>
                    <a:pt x="894" y="119"/>
                  </a:cubicBezTo>
                  <a:cubicBezTo>
                    <a:pt x="894" y="79"/>
                    <a:pt x="863" y="47"/>
                    <a:pt x="826" y="4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6479539" y="4915428"/>
              <a:ext cx="1439386" cy="1566717"/>
            </a:xfrm>
            <a:custGeom>
              <a:avLst/>
              <a:gdLst>
                <a:gd name="T0" fmla="*/ 347 w 487"/>
                <a:gd name="T1" fmla="*/ 136 h 530"/>
                <a:gd name="T2" fmla="*/ 210 w 487"/>
                <a:gd name="T3" fmla="*/ 71 h 530"/>
                <a:gd name="T4" fmla="*/ 242 w 487"/>
                <a:gd name="T5" fmla="*/ 152 h 530"/>
                <a:gd name="T6" fmla="*/ 304 w 487"/>
                <a:gd name="T7" fmla="*/ 227 h 530"/>
                <a:gd name="T8" fmla="*/ 162 w 487"/>
                <a:gd name="T9" fmla="*/ 185 h 530"/>
                <a:gd name="T10" fmla="*/ 65 w 487"/>
                <a:gd name="T11" fmla="*/ 43 h 530"/>
                <a:gd name="T12" fmla="*/ 0 w 487"/>
                <a:gd name="T13" fmla="*/ 12 h 530"/>
                <a:gd name="T14" fmla="*/ 77 w 487"/>
                <a:gd name="T15" fmla="*/ 264 h 530"/>
                <a:gd name="T16" fmla="*/ 171 w 487"/>
                <a:gd name="T17" fmla="*/ 338 h 530"/>
                <a:gd name="T18" fmla="*/ 315 w 487"/>
                <a:gd name="T19" fmla="*/ 399 h 530"/>
                <a:gd name="T20" fmla="*/ 364 w 487"/>
                <a:gd name="T21" fmla="*/ 507 h 530"/>
                <a:gd name="T22" fmla="*/ 480 w 487"/>
                <a:gd name="T23" fmla="*/ 471 h 530"/>
                <a:gd name="T24" fmla="*/ 438 w 487"/>
                <a:gd name="T25" fmla="*/ 268 h 530"/>
                <a:gd name="T26" fmla="*/ 347 w 487"/>
                <a:gd name="T27" fmla="*/ 13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7" h="530">
                  <a:moveTo>
                    <a:pt x="347" y="136"/>
                  </a:moveTo>
                  <a:cubicBezTo>
                    <a:pt x="288" y="116"/>
                    <a:pt x="210" y="71"/>
                    <a:pt x="210" y="71"/>
                  </a:cubicBezTo>
                  <a:cubicBezTo>
                    <a:pt x="210" y="71"/>
                    <a:pt x="187" y="122"/>
                    <a:pt x="242" y="152"/>
                  </a:cubicBezTo>
                  <a:cubicBezTo>
                    <a:pt x="303" y="184"/>
                    <a:pt x="304" y="227"/>
                    <a:pt x="304" y="227"/>
                  </a:cubicBezTo>
                  <a:cubicBezTo>
                    <a:pt x="304" y="227"/>
                    <a:pt x="206" y="220"/>
                    <a:pt x="162" y="185"/>
                  </a:cubicBezTo>
                  <a:cubicBezTo>
                    <a:pt x="117" y="151"/>
                    <a:pt x="102" y="79"/>
                    <a:pt x="65" y="43"/>
                  </a:cubicBezTo>
                  <a:cubicBezTo>
                    <a:pt x="22" y="0"/>
                    <a:pt x="0" y="12"/>
                    <a:pt x="0" y="12"/>
                  </a:cubicBezTo>
                  <a:cubicBezTo>
                    <a:pt x="0" y="12"/>
                    <a:pt x="26" y="67"/>
                    <a:pt x="77" y="264"/>
                  </a:cubicBezTo>
                  <a:cubicBezTo>
                    <a:pt x="83" y="284"/>
                    <a:pt x="82" y="297"/>
                    <a:pt x="171" y="338"/>
                  </a:cubicBezTo>
                  <a:cubicBezTo>
                    <a:pt x="235" y="368"/>
                    <a:pt x="296" y="391"/>
                    <a:pt x="315" y="399"/>
                  </a:cubicBezTo>
                  <a:cubicBezTo>
                    <a:pt x="364" y="507"/>
                    <a:pt x="364" y="507"/>
                    <a:pt x="364" y="507"/>
                  </a:cubicBezTo>
                  <a:cubicBezTo>
                    <a:pt x="379" y="530"/>
                    <a:pt x="472" y="507"/>
                    <a:pt x="480" y="471"/>
                  </a:cubicBezTo>
                  <a:cubicBezTo>
                    <a:pt x="487" y="437"/>
                    <a:pt x="438" y="268"/>
                    <a:pt x="438" y="268"/>
                  </a:cubicBezTo>
                  <a:cubicBezTo>
                    <a:pt x="437" y="268"/>
                    <a:pt x="386" y="150"/>
                    <a:pt x="347" y="136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1504104" y="2944576"/>
              <a:ext cx="292306" cy="850345"/>
            </a:xfrm>
            <a:custGeom>
              <a:avLst/>
              <a:gdLst>
                <a:gd name="T0" fmla="*/ 99 w 99"/>
                <a:gd name="T1" fmla="*/ 244 h 288"/>
                <a:gd name="T2" fmla="*/ 49 w 99"/>
                <a:gd name="T3" fmla="*/ 288 h 288"/>
                <a:gd name="T4" fmla="*/ 49 w 99"/>
                <a:gd name="T5" fmla="*/ 288 h 288"/>
                <a:gd name="T6" fmla="*/ 0 w 99"/>
                <a:gd name="T7" fmla="*/ 244 h 288"/>
                <a:gd name="T8" fmla="*/ 0 w 99"/>
                <a:gd name="T9" fmla="*/ 44 h 288"/>
                <a:gd name="T10" fmla="*/ 49 w 99"/>
                <a:gd name="T11" fmla="*/ 0 h 288"/>
                <a:gd name="T12" fmla="*/ 49 w 99"/>
                <a:gd name="T13" fmla="*/ 0 h 288"/>
                <a:gd name="T14" fmla="*/ 99 w 99"/>
                <a:gd name="T15" fmla="*/ 44 h 288"/>
                <a:gd name="T16" fmla="*/ 99 w 99"/>
                <a:gd name="T17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288">
                  <a:moveTo>
                    <a:pt x="99" y="244"/>
                  </a:moveTo>
                  <a:cubicBezTo>
                    <a:pt x="99" y="269"/>
                    <a:pt x="77" y="288"/>
                    <a:pt x="49" y="288"/>
                  </a:cubicBezTo>
                  <a:cubicBezTo>
                    <a:pt x="49" y="288"/>
                    <a:pt x="49" y="288"/>
                    <a:pt x="49" y="288"/>
                  </a:cubicBezTo>
                  <a:cubicBezTo>
                    <a:pt x="22" y="288"/>
                    <a:pt x="0" y="269"/>
                    <a:pt x="0" y="2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2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7" y="0"/>
                    <a:pt x="99" y="20"/>
                    <a:pt x="99" y="44"/>
                  </a:cubicBezTo>
                  <a:lnTo>
                    <a:pt x="99" y="244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>
              <a:off x="21098862" y="3665376"/>
              <a:ext cx="177155" cy="17715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auto">
            <a:xfrm>
              <a:off x="20079112" y="3665376"/>
              <a:ext cx="180477" cy="17715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9650618" y="6682551"/>
              <a:ext cx="711943" cy="150582"/>
            </a:xfrm>
            <a:custGeom>
              <a:avLst/>
              <a:gdLst>
                <a:gd name="T0" fmla="*/ 241 w 241"/>
                <a:gd name="T1" fmla="*/ 25 h 51"/>
                <a:gd name="T2" fmla="*/ 216 w 241"/>
                <a:gd name="T3" fmla="*/ 51 h 51"/>
                <a:gd name="T4" fmla="*/ 26 w 241"/>
                <a:gd name="T5" fmla="*/ 51 h 51"/>
                <a:gd name="T6" fmla="*/ 0 w 241"/>
                <a:gd name="T7" fmla="*/ 25 h 51"/>
                <a:gd name="T8" fmla="*/ 0 w 241"/>
                <a:gd name="T9" fmla="*/ 25 h 51"/>
                <a:gd name="T10" fmla="*/ 26 w 241"/>
                <a:gd name="T11" fmla="*/ 0 h 51"/>
                <a:gd name="T12" fmla="*/ 216 w 241"/>
                <a:gd name="T13" fmla="*/ 0 h 51"/>
                <a:gd name="T14" fmla="*/ 241 w 241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51">
                  <a:moveTo>
                    <a:pt x="241" y="25"/>
                  </a:moveTo>
                  <a:cubicBezTo>
                    <a:pt x="241" y="39"/>
                    <a:pt x="230" y="51"/>
                    <a:pt x="21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2" y="51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0" y="0"/>
                    <a:pt x="241" y="11"/>
                    <a:pt x="241" y="25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0307199" y="7964712"/>
              <a:ext cx="570218" cy="286770"/>
            </a:xfrm>
            <a:custGeom>
              <a:avLst/>
              <a:gdLst>
                <a:gd name="T0" fmla="*/ 191 w 193"/>
                <a:gd name="T1" fmla="*/ 45 h 97"/>
                <a:gd name="T2" fmla="*/ 179 w 193"/>
                <a:gd name="T3" fmla="*/ 63 h 97"/>
                <a:gd name="T4" fmla="*/ 45 w 193"/>
                <a:gd name="T5" fmla="*/ 95 h 97"/>
                <a:gd name="T6" fmla="*/ 6 w 193"/>
                <a:gd name="T7" fmla="*/ 77 h 97"/>
                <a:gd name="T8" fmla="*/ 3 w 193"/>
                <a:gd name="T9" fmla="*/ 67 h 97"/>
                <a:gd name="T10" fmla="*/ 30 w 193"/>
                <a:gd name="T11" fmla="*/ 34 h 97"/>
                <a:gd name="T12" fmla="*/ 165 w 193"/>
                <a:gd name="T13" fmla="*/ 2 h 97"/>
                <a:gd name="T14" fmla="*/ 184 w 193"/>
                <a:gd name="T15" fmla="*/ 14 h 97"/>
                <a:gd name="T16" fmla="*/ 191 w 193"/>
                <a:gd name="T17" fmla="*/ 4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97">
                  <a:moveTo>
                    <a:pt x="191" y="45"/>
                  </a:moveTo>
                  <a:cubicBezTo>
                    <a:pt x="193" y="53"/>
                    <a:pt x="188" y="61"/>
                    <a:pt x="179" y="63"/>
                  </a:cubicBezTo>
                  <a:cubicBezTo>
                    <a:pt x="45" y="95"/>
                    <a:pt x="45" y="95"/>
                    <a:pt x="45" y="95"/>
                  </a:cubicBezTo>
                  <a:cubicBezTo>
                    <a:pt x="36" y="97"/>
                    <a:pt x="9" y="92"/>
                    <a:pt x="6" y="7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51"/>
                    <a:pt x="22" y="35"/>
                    <a:pt x="30" y="34"/>
                  </a:cubicBezTo>
                  <a:cubicBezTo>
                    <a:pt x="165" y="2"/>
                    <a:pt x="165" y="2"/>
                    <a:pt x="165" y="2"/>
                  </a:cubicBezTo>
                  <a:cubicBezTo>
                    <a:pt x="173" y="0"/>
                    <a:pt x="182" y="5"/>
                    <a:pt x="184" y="14"/>
                  </a:cubicBezTo>
                  <a:lnTo>
                    <a:pt x="191" y="45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20138902" y="7829632"/>
              <a:ext cx="1269982" cy="1178082"/>
            </a:xfrm>
            <a:custGeom>
              <a:avLst/>
              <a:gdLst>
                <a:gd name="T0" fmla="*/ 11 w 430"/>
                <a:gd name="T1" fmla="*/ 353 h 399"/>
                <a:gd name="T2" fmla="*/ 143 w 430"/>
                <a:gd name="T3" fmla="*/ 210 h 399"/>
                <a:gd name="T4" fmla="*/ 140 w 430"/>
                <a:gd name="T5" fmla="*/ 208 h 399"/>
                <a:gd name="T6" fmla="*/ 43 w 430"/>
                <a:gd name="T7" fmla="*/ 314 h 399"/>
                <a:gd name="T8" fmla="*/ 13 w 430"/>
                <a:gd name="T9" fmla="*/ 318 h 399"/>
                <a:gd name="T10" fmla="*/ 8 w 430"/>
                <a:gd name="T11" fmla="*/ 313 h 399"/>
                <a:gd name="T12" fmla="*/ 9 w 430"/>
                <a:gd name="T13" fmla="*/ 283 h 399"/>
                <a:gd name="T14" fmla="*/ 113 w 430"/>
                <a:gd name="T15" fmla="*/ 169 h 399"/>
                <a:gd name="T16" fmla="*/ 147 w 430"/>
                <a:gd name="T17" fmla="*/ 131 h 399"/>
                <a:gd name="T18" fmla="*/ 219 w 430"/>
                <a:gd name="T19" fmla="*/ 51 h 399"/>
                <a:gd name="T20" fmla="*/ 219 w 430"/>
                <a:gd name="T21" fmla="*/ 50 h 399"/>
                <a:gd name="T22" fmla="*/ 219 w 430"/>
                <a:gd name="T23" fmla="*/ 50 h 399"/>
                <a:gd name="T24" fmla="*/ 220 w 430"/>
                <a:gd name="T25" fmla="*/ 50 h 399"/>
                <a:gd name="T26" fmla="*/ 225 w 430"/>
                <a:gd name="T27" fmla="*/ 48 h 399"/>
                <a:gd name="T28" fmla="*/ 297 w 430"/>
                <a:gd name="T29" fmla="*/ 19 h 399"/>
                <a:gd name="T30" fmla="*/ 358 w 430"/>
                <a:gd name="T31" fmla="*/ 15 h 399"/>
                <a:gd name="T32" fmla="*/ 408 w 430"/>
                <a:gd name="T33" fmla="*/ 63 h 399"/>
                <a:gd name="T34" fmla="*/ 414 w 430"/>
                <a:gd name="T35" fmla="*/ 119 h 399"/>
                <a:gd name="T36" fmla="*/ 365 w 430"/>
                <a:gd name="T37" fmla="*/ 179 h 399"/>
                <a:gd name="T38" fmla="*/ 364 w 430"/>
                <a:gd name="T39" fmla="*/ 180 h 399"/>
                <a:gd name="T40" fmla="*/ 362 w 430"/>
                <a:gd name="T41" fmla="*/ 183 h 399"/>
                <a:gd name="T42" fmla="*/ 361 w 430"/>
                <a:gd name="T43" fmla="*/ 184 h 399"/>
                <a:gd name="T44" fmla="*/ 178 w 430"/>
                <a:gd name="T45" fmla="*/ 385 h 399"/>
                <a:gd name="T46" fmla="*/ 150 w 430"/>
                <a:gd name="T47" fmla="*/ 387 h 399"/>
                <a:gd name="T48" fmla="*/ 145 w 430"/>
                <a:gd name="T49" fmla="*/ 383 h 399"/>
                <a:gd name="T50" fmla="*/ 144 w 430"/>
                <a:gd name="T51" fmla="*/ 354 h 399"/>
                <a:gd name="T52" fmla="*/ 216 w 430"/>
                <a:gd name="T53" fmla="*/ 276 h 399"/>
                <a:gd name="T54" fmla="*/ 214 w 430"/>
                <a:gd name="T55" fmla="*/ 274 h 399"/>
                <a:gd name="T56" fmla="*/ 108 w 430"/>
                <a:gd name="T57" fmla="*/ 389 h 399"/>
                <a:gd name="T58" fmla="*/ 79 w 430"/>
                <a:gd name="T59" fmla="*/ 392 h 399"/>
                <a:gd name="T60" fmla="*/ 74 w 430"/>
                <a:gd name="T61" fmla="*/ 387 h 399"/>
                <a:gd name="T62" fmla="*/ 73 w 430"/>
                <a:gd name="T63" fmla="*/ 358 h 399"/>
                <a:gd name="T64" fmla="*/ 179 w 430"/>
                <a:gd name="T65" fmla="*/ 243 h 399"/>
                <a:gd name="T66" fmla="*/ 177 w 430"/>
                <a:gd name="T67" fmla="*/ 241 h 399"/>
                <a:gd name="T68" fmla="*/ 45 w 430"/>
                <a:gd name="T69" fmla="*/ 384 h 399"/>
                <a:gd name="T70" fmla="*/ 15 w 430"/>
                <a:gd name="T71" fmla="*/ 388 h 399"/>
                <a:gd name="T72" fmla="*/ 10 w 430"/>
                <a:gd name="T73" fmla="*/ 383 h 399"/>
                <a:gd name="T74" fmla="*/ 11 w 430"/>
                <a:gd name="T75" fmla="*/ 353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0" h="399">
                  <a:moveTo>
                    <a:pt x="11" y="353"/>
                  </a:moveTo>
                  <a:cubicBezTo>
                    <a:pt x="143" y="210"/>
                    <a:pt x="143" y="210"/>
                    <a:pt x="143" y="210"/>
                  </a:cubicBezTo>
                  <a:cubicBezTo>
                    <a:pt x="140" y="208"/>
                    <a:pt x="140" y="208"/>
                    <a:pt x="140" y="208"/>
                  </a:cubicBezTo>
                  <a:cubicBezTo>
                    <a:pt x="43" y="314"/>
                    <a:pt x="43" y="314"/>
                    <a:pt x="43" y="314"/>
                  </a:cubicBezTo>
                  <a:cubicBezTo>
                    <a:pt x="38" y="320"/>
                    <a:pt x="21" y="325"/>
                    <a:pt x="13" y="318"/>
                  </a:cubicBezTo>
                  <a:cubicBezTo>
                    <a:pt x="8" y="313"/>
                    <a:pt x="8" y="313"/>
                    <a:pt x="8" y="313"/>
                  </a:cubicBezTo>
                  <a:cubicBezTo>
                    <a:pt x="0" y="306"/>
                    <a:pt x="4" y="289"/>
                    <a:pt x="9" y="283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9" y="50"/>
                    <a:pt x="219" y="50"/>
                    <a:pt x="219" y="50"/>
                  </a:cubicBezTo>
                  <a:cubicBezTo>
                    <a:pt x="219" y="50"/>
                    <a:pt x="219" y="50"/>
                    <a:pt x="219" y="50"/>
                  </a:cubicBezTo>
                  <a:cubicBezTo>
                    <a:pt x="220" y="50"/>
                    <a:pt x="220" y="50"/>
                    <a:pt x="220" y="50"/>
                  </a:cubicBezTo>
                  <a:cubicBezTo>
                    <a:pt x="221" y="49"/>
                    <a:pt x="223" y="48"/>
                    <a:pt x="225" y="48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13" y="1"/>
                    <a:pt x="340" y="0"/>
                    <a:pt x="358" y="15"/>
                  </a:cubicBezTo>
                  <a:cubicBezTo>
                    <a:pt x="408" y="63"/>
                    <a:pt x="408" y="63"/>
                    <a:pt x="408" y="63"/>
                  </a:cubicBezTo>
                  <a:cubicBezTo>
                    <a:pt x="426" y="78"/>
                    <a:pt x="430" y="101"/>
                    <a:pt x="414" y="119"/>
                  </a:cubicBezTo>
                  <a:cubicBezTo>
                    <a:pt x="365" y="179"/>
                    <a:pt x="365" y="179"/>
                    <a:pt x="365" y="179"/>
                  </a:cubicBezTo>
                  <a:cubicBezTo>
                    <a:pt x="365" y="179"/>
                    <a:pt x="364" y="180"/>
                    <a:pt x="364" y="180"/>
                  </a:cubicBezTo>
                  <a:cubicBezTo>
                    <a:pt x="362" y="183"/>
                    <a:pt x="362" y="183"/>
                    <a:pt x="362" y="183"/>
                  </a:cubicBezTo>
                  <a:cubicBezTo>
                    <a:pt x="361" y="183"/>
                    <a:pt x="361" y="184"/>
                    <a:pt x="361" y="184"/>
                  </a:cubicBezTo>
                  <a:cubicBezTo>
                    <a:pt x="178" y="385"/>
                    <a:pt x="178" y="385"/>
                    <a:pt x="178" y="385"/>
                  </a:cubicBezTo>
                  <a:cubicBezTo>
                    <a:pt x="174" y="391"/>
                    <a:pt x="158" y="395"/>
                    <a:pt x="150" y="387"/>
                  </a:cubicBezTo>
                  <a:cubicBezTo>
                    <a:pt x="145" y="383"/>
                    <a:pt x="145" y="383"/>
                    <a:pt x="145" y="383"/>
                  </a:cubicBezTo>
                  <a:cubicBezTo>
                    <a:pt x="137" y="375"/>
                    <a:pt x="139" y="360"/>
                    <a:pt x="144" y="354"/>
                  </a:cubicBezTo>
                  <a:cubicBezTo>
                    <a:pt x="216" y="276"/>
                    <a:pt x="216" y="276"/>
                    <a:pt x="216" y="276"/>
                  </a:cubicBezTo>
                  <a:cubicBezTo>
                    <a:pt x="214" y="274"/>
                    <a:pt x="214" y="274"/>
                    <a:pt x="214" y="274"/>
                  </a:cubicBezTo>
                  <a:cubicBezTo>
                    <a:pt x="108" y="389"/>
                    <a:pt x="108" y="389"/>
                    <a:pt x="108" y="389"/>
                  </a:cubicBezTo>
                  <a:cubicBezTo>
                    <a:pt x="103" y="395"/>
                    <a:pt x="87" y="399"/>
                    <a:pt x="79" y="392"/>
                  </a:cubicBezTo>
                  <a:cubicBezTo>
                    <a:pt x="74" y="387"/>
                    <a:pt x="74" y="387"/>
                    <a:pt x="74" y="387"/>
                  </a:cubicBezTo>
                  <a:cubicBezTo>
                    <a:pt x="66" y="380"/>
                    <a:pt x="69" y="364"/>
                    <a:pt x="73" y="358"/>
                  </a:cubicBezTo>
                  <a:cubicBezTo>
                    <a:pt x="179" y="243"/>
                    <a:pt x="179" y="243"/>
                    <a:pt x="179" y="243"/>
                  </a:cubicBezTo>
                  <a:cubicBezTo>
                    <a:pt x="177" y="241"/>
                    <a:pt x="177" y="241"/>
                    <a:pt x="177" y="241"/>
                  </a:cubicBezTo>
                  <a:cubicBezTo>
                    <a:pt x="45" y="384"/>
                    <a:pt x="45" y="384"/>
                    <a:pt x="45" y="384"/>
                  </a:cubicBezTo>
                  <a:cubicBezTo>
                    <a:pt x="40" y="390"/>
                    <a:pt x="23" y="395"/>
                    <a:pt x="15" y="388"/>
                  </a:cubicBezTo>
                  <a:cubicBezTo>
                    <a:pt x="10" y="383"/>
                    <a:pt x="10" y="383"/>
                    <a:pt x="10" y="383"/>
                  </a:cubicBezTo>
                  <a:cubicBezTo>
                    <a:pt x="2" y="376"/>
                    <a:pt x="5" y="359"/>
                    <a:pt x="11" y="353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0903991" y="12575178"/>
              <a:ext cx="1108327" cy="412993"/>
            </a:xfrm>
            <a:custGeom>
              <a:avLst/>
              <a:gdLst>
                <a:gd name="T0" fmla="*/ 124 w 375"/>
                <a:gd name="T1" fmla="*/ 0 h 140"/>
                <a:gd name="T2" fmla="*/ 233 w 375"/>
                <a:gd name="T3" fmla="*/ 45 h 140"/>
                <a:gd name="T4" fmla="*/ 375 w 375"/>
                <a:gd name="T5" fmla="*/ 140 h 140"/>
                <a:gd name="T6" fmla="*/ 4 w 375"/>
                <a:gd name="T7" fmla="*/ 123 h 140"/>
                <a:gd name="T8" fmla="*/ 0 w 375"/>
                <a:gd name="T9" fmla="*/ 0 h 140"/>
                <a:gd name="T10" fmla="*/ 124 w 375"/>
                <a:gd name="T1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40">
                  <a:moveTo>
                    <a:pt x="124" y="0"/>
                  </a:moveTo>
                  <a:cubicBezTo>
                    <a:pt x="124" y="0"/>
                    <a:pt x="179" y="12"/>
                    <a:pt x="233" y="45"/>
                  </a:cubicBezTo>
                  <a:cubicBezTo>
                    <a:pt x="307" y="90"/>
                    <a:pt x="375" y="140"/>
                    <a:pt x="375" y="140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0895133" y="9161618"/>
              <a:ext cx="561361" cy="3466707"/>
            </a:xfrm>
            <a:custGeom>
              <a:avLst/>
              <a:gdLst>
                <a:gd name="T0" fmla="*/ 0 w 507"/>
                <a:gd name="T1" fmla="*/ 3128 h 3131"/>
                <a:gd name="T2" fmla="*/ 507 w 507"/>
                <a:gd name="T3" fmla="*/ 3131 h 3131"/>
                <a:gd name="T4" fmla="*/ 507 w 507"/>
                <a:gd name="T5" fmla="*/ 0 h 3131"/>
                <a:gd name="T6" fmla="*/ 0 w 507"/>
                <a:gd name="T7" fmla="*/ 86 h 3131"/>
                <a:gd name="T8" fmla="*/ 0 w 507"/>
                <a:gd name="T9" fmla="*/ 3128 h 3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" h="3131">
                  <a:moveTo>
                    <a:pt x="0" y="3128"/>
                  </a:moveTo>
                  <a:lnTo>
                    <a:pt x="507" y="3131"/>
                  </a:lnTo>
                  <a:lnTo>
                    <a:pt x="507" y="0"/>
                  </a:lnTo>
                  <a:lnTo>
                    <a:pt x="0" y="86"/>
                  </a:lnTo>
                  <a:lnTo>
                    <a:pt x="0" y="3128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0957137" y="5278596"/>
              <a:ext cx="1374060" cy="2942992"/>
            </a:xfrm>
            <a:custGeom>
              <a:avLst/>
              <a:gdLst>
                <a:gd name="T0" fmla="*/ 0 w 465"/>
                <a:gd name="T1" fmla="*/ 870 h 996"/>
                <a:gd name="T2" fmla="*/ 182 w 465"/>
                <a:gd name="T3" fmla="*/ 996 h 996"/>
                <a:gd name="T4" fmla="*/ 446 w 465"/>
                <a:gd name="T5" fmla="*/ 534 h 996"/>
                <a:gd name="T6" fmla="*/ 465 w 465"/>
                <a:gd name="T7" fmla="*/ 92 h 996"/>
                <a:gd name="T8" fmla="*/ 373 w 465"/>
                <a:gd name="T9" fmla="*/ 0 h 996"/>
                <a:gd name="T10" fmla="*/ 343 w 465"/>
                <a:gd name="T11" fmla="*/ 0 h 996"/>
                <a:gd name="T12" fmla="*/ 251 w 465"/>
                <a:gd name="T13" fmla="*/ 92 h 996"/>
                <a:gd name="T14" fmla="*/ 237 w 465"/>
                <a:gd name="T15" fmla="*/ 492 h 996"/>
                <a:gd name="T16" fmla="*/ 0 w 465"/>
                <a:gd name="T17" fmla="*/ 87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996">
                  <a:moveTo>
                    <a:pt x="0" y="870"/>
                  </a:moveTo>
                  <a:cubicBezTo>
                    <a:pt x="0" y="870"/>
                    <a:pt x="74" y="929"/>
                    <a:pt x="182" y="996"/>
                  </a:cubicBezTo>
                  <a:cubicBezTo>
                    <a:pt x="182" y="996"/>
                    <a:pt x="411" y="764"/>
                    <a:pt x="446" y="534"/>
                  </a:cubicBezTo>
                  <a:cubicBezTo>
                    <a:pt x="463" y="423"/>
                    <a:pt x="465" y="92"/>
                    <a:pt x="465" y="92"/>
                  </a:cubicBezTo>
                  <a:cubicBezTo>
                    <a:pt x="465" y="41"/>
                    <a:pt x="424" y="0"/>
                    <a:pt x="373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92" y="0"/>
                    <a:pt x="251" y="41"/>
                    <a:pt x="251" y="92"/>
                  </a:cubicBezTo>
                  <a:cubicBezTo>
                    <a:pt x="251" y="92"/>
                    <a:pt x="270" y="397"/>
                    <a:pt x="237" y="492"/>
                  </a:cubicBezTo>
                  <a:cubicBezTo>
                    <a:pt x="153" y="737"/>
                    <a:pt x="0" y="870"/>
                    <a:pt x="0" y="870"/>
                  </a:cubicBezTo>
                  <a:close/>
                </a:path>
              </a:pathLst>
            </a:custGeom>
            <a:solidFill>
              <a:srgbClr val="01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17298882" y="5278596"/>
              <a:ext cx="2511176" cy="2914204"/>
            </a:xfrm>
            <a:custGeom>
              <a:avLst/>
              <a:gdLst>
                <a:gd name="T0" fmla="*/ 850 w 850"/>
                <a:gd name="T1" fmla="*/ 87 h 986"/>
                <a:gd name="T2" fmla="*/ 763 w 850"/>
                <a:gd name="T3" fmla="*/ 0 h 986"/>
                <a:gd name="T4" fmla="*/ 709 w 850"/>
                <a:gd name="T5" fmla="*/ 0 h 986"/>
                <a:gd name="T6" fmla="*/ 623 w 850"/>
                <a:gd name="T7" fmla="*/ 87 h 986"/>
                <a:gd name="T8" fmla="*/ 623 w 850"/>
                <a:gd name="T9" fmla="*/ 194 h 986"/>
                <a:gd name="T10" fmla="*/ 624 w 850"/>
                <a:gd name="T11" fmla="*/ 208 h 986"/>
                <a:gd name="T12" fmla="*/ 502 w 850"/>
                <a:gd name="T13" fmla="*/ 500 h 986"/>
                <a:gd name="T14" fmla="*/ 210 w 850"/>
                <a:gd name="T15" fmla="*/ 303 h 986"/>
                <a:gd name="T16" fmla="*/ 0 w 850"/>
                <a:gd name="T17" fmla="*/ 344 h 986"/>
                <a:gd name="T18" fmla="*/ 671 w 850"/>
                <a:gd name="T19" fmla="*/ 692 h 986"/>
                <a:gd name="T20" fmla="*/ 827 w 850"/>
                <a:gd name="T21" fmla="*/ 253 h 986"/>
                <a:gd name="T22" fmla="*/ 850 w 850"/>
                <a:gd name="T23" fmla="*/ 194 h 986"/>
                <a:gd name="T24" fmla="*/ 850 w 850"/>
                <a:gd name="T25" fmla="*/ 8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0" h="986">
                  <a:moveTo>
                    <a:pt x="850" y="87"/>
                  </a:moveTo>
                  <a:cubicBezTo>
                    <a:pt x="850" y="39"/>
                    <a:pt x="811" y="0"/>
                    <a:pt x="763" y="0"/>
                  </a:cubicBezTo>
                  <a:cubicBezTo>
                    <a:pt x="709" y="0"/>
                    <a:pt x="709" y="0"/>
                    <a:pt x="709" y="0"/>
                  </a:cubicBezTo>
                  <a:cubicBezTo>
                    <a:pt x="661" y="0"/>
                    <a:pt x="623" y="39"/>
                    <a:pt x="623" y="87"/>
                  </a:cubicBezTo>
                  <a:cubicBezTo>
                    <a:pt x="623" y="194"/>
                    <a:pt x="623" y="194"/>
                    <a:pt x="623" y="194"/>
                  </a:cubicBezTo>
                  <a:cubicBezTo>
                    <a:pt x="623" y="199"/>
                    <a:pt x="623" y="203"/>
                    <a:pt x="624" y="208"/>
                  </a:cubicBezTo>
                  <a:cubicBezTo>
                    <a:pt x="621" y="280"/>
                    <a:pt x="623" y="436"/>
                    <a:pt x="502" y="500"/>
                  </a:cubicBezTo>
                  <a:cubicBezTo>
                    <a:pt x="294" y="611"/>
                    <a:pt x="210" y="303"/>
                    <a:pt x="210" y="303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344"/>
                    <a:pt x="190" y="986"/>
                    <a:pt x="671" y="692"/>
                  </a:cubicBezTo>
                  <a:cubicBezTo>
                    <a:pt x="816" y="603"/>
                    <a:pt x="812" y="371"/>
                    <a:pt x="827" y="253"/>
                  </a:cubicBezTo>
                  <a:cubicBezTo>
                    <a:pt x="841" y="237"/>
                    <a:pt x="850" y="217"/>
                    <a:pt x="850" y="194"/>
                  </a:cubicBezTo>
                  <a:lnTo>
                    <a:pt x="850" y="87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4949360" y="4419393"/>
              <a:ext cx="2293053" cy="1423885"/>
            </a:xfrm>
            <a:custGeom>
              <a:avLst/>
              <a:gdLst>
                <a:gd name="T0" fmla="*/ 2071 w 2071"/>
                <a:gd name="T1" fmla="*/ 1035 h 1286"/>
                <a:gd name="T2" fmla="*/ 728 w 2071"/>
                <a:gd name="T3" fmla="*/ 1286 h 1286"/>
                <a:gd name="T4" fmla="*/ 0 w 2071"/>
                <a:gd name="T5" fmla="*/ 88 h 1286"/>
                <a:gd name="T6" fmla="*/ 1241 w 2071"/>
                <a:gd name="T7" fmla="*/ 0 h 1286"/>
                <a:gd name="T8" fmla="*/ 2071 w 2071"/>
                <a:gd name="T9" fmla="*/ 1035 h 1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1" h="1286">
                  <a:moveTo>
                    <a:pt x="2071" y="1035"/>
                  </a:moveTo>
                  <a:lnTo>
                    <a:pt x="728" y="1286"/>
                  </a:lnTo>
                  <a:lnTo>
                    <a:pt x="0" y="88"/>
                  </a:lnTo>
                  <a:lnTo>
                    <a:pt x="1241" y="0"/>
                  </a:lnTo>
                  <a:lnTo>
                    <a:pt x="2071" y="1035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5103264" y="4348531"/>
              <a:ext cx="2059430" cy="1347487"/>
            </a:xfrm>
            <a:custGeom>
              <a:avLst/>
              <a:gdLst>
                <a:gd name="T0" fmla="*/ 1815 w 1860"/>
                <a:gd name="T1" fmla="*/ 843 h 1217"/>
                <a:gd name="T2" fmla="*/ 1737 w 1860"/>
                <a:gd name="T3" fmla="*/ 824 h 1217"/>
                <a:gd name="T4" fmla="*/ 1185 w 1860"/>
                <a:gd name="T5" fmla="*/ 117 h 1217"/>
                <a:gd name="T6" fmla="*/ 299 w 1860"/>
                <a:gd name="T7" fmla="*/ 245 h 1217"/>
                <a:gd name="T8" fmla="*/ 299 w 1860"/>
                <a:gd name="T9" fmla="*/ 0 h 1217"/>
                <a:gd name="T10" fmla="*/ 0 w 1860"/>
                <a:gd name="T11" fmla="*/ 0 h 1217"/>
                <a:gd name="T12" fmla="*/ 0 w 1860"/>
                <a:gd name="T13" fmla="*/ 200 h 1217"/>
                <a:gd name="T14" fmla="*/ 694 w 1860"/>
                <a:gd name="T15" fmla="*/ 1217 h 1217"/>
                <a:gd name="T16" fmla="*/ 1860 w 1860"/>
                <a:gd name="T17" fmla="*/ 982 h 1217"/>
                <a:gd name="T18" fmla="*/ 1815 w 1860"/>
                <a:gd name="T19" fmla="*/ 843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0" h="1217">
                  <a:moveTo>
                    <a:pt x="1815" y="843"/>
                  </a:moveTo>
                  <a:lnTo>
                    <a:pt x="1737" y="824"/>
                  </a:lnTo>
                  <a:lnTo>
                    <a:pt x="1185" y="117"/>
                  </a:lnTo>
                  <a:lnTo>
                    <a:pt x="299" y="245"/>
                  </a:lnTo>
                  <a:lnTo>
                    <a:pt x="299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694" y="1217"/>
                  </a:lnTo>
                  <a:lnTo>
                    <a:pt x="1860" y="982"/>
                  </a:lnTo>
                  <a:lnTo>
                    <a:pt x="1815" y="84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5103264" y="4288741"/>
              <a:ext cx="2009605" cy="1147080"/>
            </a:xfrm>
            <a:custGeom>
              <a:avLst/>
              <a:gdLst>
                <a:gd name="T0" fmla="*/ 1815 w 1815"/>
                <a:gd name="T1" fmla="*/ 897 h 1036"/>
                <a:gd name="T2" fmla="*/ 750 w 1815"/>
                <a:gd name="T3" fmla="*/ 1036 h 1036"/>
                <a:gd name="T4" fmla="*/ 0 w 1815"/>
                <a:gd name="T5" fmla="*/ 54 h 1036"/>
                <a:gd name="T6" fmla="*/ 1041 w 1815"/>
                <a:gd name="T7" fmla="*/ 0 h 1036"/>
                <a:gd name="T8" fmla="*/ 1815 w 1815"/>
                <a:gd name="T9" fmla="*/ 897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5" h="1036">
                  <a:moveTo>
                    <a:pt x="1815" y="897"/>
                  </a:moveTo>
                  <a:lnTo>
                    <a:pt x="750" y="1036"/>
                  </a:lnTo>
                  <a:lnTo>
                    <a:pt x="0" y="54"/>
                  </a:lnTo>
                  <a:lnTo>
                    <a:pt x="1041" y="0"/>
                  </a:lnTo>
                  <a:lnTo>
                    <a:pt x="1815" y="89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5360139" y="4395034"/>
              <a:ext cx="913457" cy="121794"/>
            </a:xfrm>
            <a:custGeom>
              <a:avLst/>
              <a:gdLst>
                <a:gd name="T0" fmla="*/ 825 w 825"/>
                <a:gd name="T1" fmla="*/ 48 h 110"/>
                <a:gd name="T2" fmla="*/ 21 w 825"/>
                <a:gd name="T3" fmla="*/ 110 h 110"/>
                <a:gd name="T4" fmla="*/ 0 w 825"/>
                <a:gd name="T5" fmla="*/ 64 h 110"/>
                <a:gd name="T6" fmla="*/ 803 w 825"/>
                <a:gd name="T7" fmla="*/ 0 h 110"/>
                <a:gd name="T8" fmla="*/ 825 w 825"/>
                <a:gd name="T9" fmla="*/ 4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10">
                  <a:moveTo>
                    <a:pt x="825" y="48"/>
                  </a:moveTo>
                  <a:lnTo>
                    <a:pt x="21" y="110"/>
                  </a:lnTo>
                  <a:lnTo>
                    <a:pt x="0" y="64"/>
                  </a:lnTo>
                  <a:lnTo>
                    <a:pt x="803" y="0"/>
                  </a:lnTo>
                  <a:lnTo>
                    <a:pt x="825" y="48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5418822" y="4492470"/>
              <a:ext cx="747374" cy="95221"/>
            </a:xfrm>
            <a:custGeom>
              <a:avLst/>
              <a:gdLst>
                <a:gd name="T0" fmla="*/ 675 w 675"/>
                <a:gd name="T1" fmla="*/ 22 h 86"/>
                <a:gd name="T2" fmla="*/ 8 w 675"/>
                <a:gd name="T3" fmla="*/ 86 h 86"/>
                <a:gd name="T4" fmla="*/ 0 w 675"/>
                <a:gd name="T5" fmla="*/ 62 h 86"/>
                <a:gd name="T6" fmla="*/ 665 w 675"/>
                <a:gd name="T7" fmla="*/ 0 h 86"/>
                <a:gd name="T8" fmla="*/ 675 w 675"/>
                <a:gd name="T9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5" h="86">
                  <a:moveTo>
                    <a:pt x="675" y="22"/>
                  </a:moveTo>
                  <a:lnTo>
                    <a:pt x="8" y="86"/>
                  </a:lnTo>
                  <a:lnTo>
                    <a:pt x="0" y="62"/>
                  </a:lnTo>
                  <a:lnTo>
                    <a:pt x="665" y="0"/>
                  </a:lnTo>
                  <a:lnTo>
                    <a:pt x="675" y="22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5448717" y="4543402"/>
              <a:ext cx="927851" cy="186013"/>
            </a:xfrm>
            <a:custGeom>
              <a:avLst/>
              <a:gdLst>
                <a:gd name="T0" fmla="*/ 838 w 838"/>
                <a:gd name="T1" fmla="*/ 90 h 168"/>
                <a:gd name="T2" fmla="*/ 43 w 838"/>
                <a:gd name="T3" fmla="*/ 168 h 168"/>
                <a:gd name="T4" fmla="*/ 0 w 838"/>
                <a:gd name="T5" fmla="*/ 74 h 168"/>
                <a:gd name="T6" fmla="*/ 795 w 838"/>
                <a:gd name="T7" fmla="*/ 0 h 168"/>
                <a:gd name="T8" fmla="*/ 838 w 838"/>
                <a:gd name="T9" fmla="*/ 9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8" h="168">
                  <a:moveTo>
                    <a:pt x="838" y="90"/>
                  </a:moveTo>
                  <a:lnTo>
                    <a:pt x="43" y="168"/>
                  </a:lnTo>
                  <a:lnTo>
                    <a:pt x="0" y="74"/>
                  </a:lnTo>
                  <a:lnTo>
                    <a:pt x="795" y="0"/>
                  </a:lnTo>
                  <a:lnTo>
                    <a:pt x="838" y="9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15392248" y="4403892"/>
              <a:ext cx="653260" cy="95221"/>
            </a:xfrm>
            <a:custGeom>
              <a:avLst/>
              <a:gdLst>
                <a:gd name="T0" fmla="*/ 590 w 590"/>
                <a:gd name="T1" fmla="*/ 32 h 86"/>
                <a:gd name="T2" fmla="*/ 14 w 590"/>
                <a:gd name="T3" fmla="*/ 86 h 86"/>
                <a:gd name="T4" fmla="*/ 0 w 590"/>
                <a:gd name="T5" fmla="*/ 54 h 86"/>
                <a:gd name="T6" fmla="*/ 574 w 590"/>
                <a:gd name="T7" fmla="*/ 0 h 86"/>
                <a:gd name="T8" fmla="*/ 590 w 590"/>
                <a:gd name="T9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86">
                  <a:moveTo>
                    <a:pt x="590" y="32"/>
                  </a:moveTo>
                  <a:lnTo>
                    <a:pt x="14" y="86"/>
                  </a:lnTo>
                  <a:lnTo>
                    <a:pt x="0" y="54"/>
                  </a:lnTo>
                  <a:lnTo>
                    <a:pt x="574" y="0"/>
                  </a:lnTo>
                  <a:lnTo>
                    <a:pt x="590" y="32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5666839" y="4729415"/>
              <a:ext cx="913457" cy="120687"/>
            </a:xfrm>
            <a:custGeom>
              <a:avLst/>
              <a:gdLst>
                <a:gd name="T0" fmla="*/ 825 w 825"/>
                <a:gd name="T1" fmla="*/ 45 h 109"/>
                <a:gd name="T2" fmla="*/ 22 w 825"/>
                <a:gd name="T3" fmla="*/ 109 h 109"/>
                <a:gd name="T4" fmla="*/ 0 w 825"/>
                <a:gd name="T5" fmla="*/ 64 h 109"/>
                <a:gd name="T6" fmla="*/ 804 w 825"/>
                <a:gd name="T7" fmla="*/ 0 h 109"/>
                <a:gd name="T8" fmla="*/ 825 w 825"/>
                <a:gd name="T9" fmla="*/ 4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5" h="109">
                  <a:moveTo>
                    <a:pt x="825" y="45"/>
                  </a:moveTo>
                  <a:lnTo>
                    <a:pt x="22" y="109"/>
                  </a:lnTo>
                  <a:lnTo>
                    <a:pt x="0" y="64"/>
                  </a:lnTo>
                  <a:lnTo>
                    <a:pt x="804" y="0"/>
                  </a:lnTo>
                  <a:lnTo>
                    <a:pt x="825" y="45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15726629" y="4826850"/>
              <a:ext cx="750695" cy="91899"/>
            </a:xfrm>
            <a:custGeom>
              <a:avLst/>
              <a:gdLst>
                <a:gd name="T0" fmla="*/ 678 w 678"/>
                <a:gd name="T1" fmla="*/ 21 h 83"/>
                <a:gd name="T2" fmla="*/ 10 w 678"/>
                <a:gd name="T3" fmla="*/ 83 h 83"/>
                <a:gd name="T4" fmla="*/ 0 w 678"/>
                <a:gd name="T5" fmla="*/ 61 h 83"/>
                <a:gd name="T6" fmla="*/ 667 w 678"/>
                <a:gd name="T7" fmla="*/ 0 h 83"/>
                <a:gd name="T8" fmla="*/ 678 w 678"/>
                <a:gd name="T9" fmla="*/ 2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" h="83">
                  <a:moveTo>
                    <a:pt x="678" y="21"/>
                  </a:moveTo>
                  <a:lnTo>
                    <a:pt x="10" y="83"/>
                  </a:lnTo>
                  <a:lnTo>
                    <a:pt x="0" y="61"/>
                  </a:lnTo>
                  <a:lnTo>
                    <a:pt x="667" y="0"/>
                  </a:lnTo>
                  <a:lnTo>
                    <a:pt x="678" y="21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15755417" y="4876675"/>
              <a:ext cx="931172" cy="183799"/>
            </a:xfrm>
            <a:custGeom>
              <a:avLst/>
              <a:gdLst>
                <a:gd name="T0" fmla="*/ 841 w 841"/>
                <a:gd name="T1" fmla="*/ 91 h 166"/>
                <a:gd name="T2" fmla="*/ 43 w 841"/>
                <a:gd name="T3" fmla="*/ 166 h 166"/>
                <a:gd name="T4" fmla="*/ 0 w 841"/>
                <a:gd name="T5" fmla="*/ 75 h 166"/>
                <a:gd name="T6" fmla="*/ 796 w 841"/>
                <a:gd name="T7" fmla="*/ 0 h 166"/>
                <a:gd name="T8" fmla="*/ 841 w 841"/>
                <a:gd name="T9" fmla="*/ 9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1" h="166">
                  <a:moveTo>
                    <a:pt x="841" y="91"/>
                  </a:moveTo>
                  <a:lnTo>
                    <a:pt x="43" y="166"/>
                  </a:lnTo>
                  <a:lnTo>
                    <a:pt x="0" y="75"/>
                  </a:lnTo>
                  <a:lnTo>
                    <a:pt x="796" y="0"/>
                  </a:lnTo>
                  <a:lnTo>
                    <a:pt x="841" y="91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15827386" y="5048294"/>
              <a:ext cx="649938" cy="95221"/>
            </a:xfrm>
            <a:custGeom>
              <a:avLst/>
              <a:gdLst>
                <a:gd name="T0" fmla="*/ 587 w 587"/>
                <a:gd name="T1" fmla="*/ 32 h 86"/>
                <a:gd name="T2" fmla="*/ 13 w 587"/>
                <a:gd name="T3" fmla="*/ 86 h 86"/>
                <a:gd name="T4" fmla="*/ 0 w 587"/>
                <a:gd name="T5" fmla="*/ 53 h 86"/>
                <a:gd name="T6" fmla="*/ 573 w 587"/>
                <a:gd name="T7" fmla="*/ 0 h 86"/>
                <a:gd name="T8" fmla="*/ 587 w 587"/>
                <a:gd name="T9" fmla="*/ 3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7" h="86">
                  <a:moveTo>
                    <a:pt x="587" y="32"/>
                  </a:moveTo>
                  <a:lnTo>
                    <a:pt x="13" y="86"/>
                  </a:lnTo>
                  <a:lnTo>
                    <a:pt x="0" y="53"/>
                  </a:lnTo>
                  <a:lnTo>
                    <a:pt x="573" y="0"/>
                  </a:lnTo>
                  <a:lnTo>
                    <a:pt x="587" y="32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1664107" y="5022701"/>
            <a:ext cx="816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RESEARCH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13</a:t>
            </a: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1664107" y="6551413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389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11612761" y="757660"/>
            <a:ext cx="12097753" cy="11910691"/>
            <a:chOff x="12438605" y="1212005"/>
            <a:chExt cx="10069974" cy="9914267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6132780" y="7658828"/>
              <a:ext cx="2113429" cy="3387314"/>
            </a:xfrm>
            <a:custGeom>
              <a:avLst/>
              <a:gdLst>
                <a:gd name="T0" fmla="*/ 792 w 870"/>
                <a:gd name="T1" fmla="*/ 30 h 1394"/>
                <a:gd name="T2" fmla="*/ 839 w 870"/>
                <a:gd name="T3" fmla="*/ 188 h 1394"/>
                <a:gd name="T4" fmla="*/ 235 w 870"/>
                <a:gd name="T5" fmla="*/ 1316 h 1394"/>
                <a:gd name="T6" fmla="*/ 78 w 870"/>
                <a:gd name="T7" fmla="*/ 1363 h 1394"/>
                <a:gd name="T8" fmla="*/ 30 w 870"/>
                <a:gd name="T9" fmla="*/ 1206 h 1394"/>
                <a:gd name="T10" fmla="*/ 634 w 870"/>
                <a:gd name="T11" fmla="*/ 78 h 1394"/>
                <a:gd name="T12" fmla="*/ 792 w 870"/>
                <a:gd name="T13" fmla="*/ 30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0" h="1394">
                  <a:moveTo>
                    <a:pt x="792" y="30"/>
                  </a:moveTo>
                  <a:cubicBezTo>
                    <a:pt x="848" y="61"/>
                    <a:pt x="870" y="131"/>
                    <a:pt x="839" y="188"/>
                  </a:cubicBezTo>
                  <a:cubicBezTo>
                    <a:pt x="235" y="1316"/>
                    <a:pt x="235" y="1316"/>
                    <a:pt x="235" y="1316"/>
                  </a:cubicBezTo>
                  <a:cubicBezTo>
                    <a:pt x="205" y="1373"/>
                    <a:pt x="134" y="1394"/>
                    <a:pt x="78" y="1363"/>
                  </a:cubicBezTo>
                  <a:cubicBezTo>
                    <a:pt x="21" y="1333"/>
                    <a:pt x="0" y="1262"/>
                    <a:pt x="30" y="1206"/>
                  </a:cubicBezTo>
                  <a:cubicBezTo>
                    <a:pt x="634" y="78"/>
                    <a:pt x="634" y="78"/>
                    <a:pt x="634" y="78"/>
                  </a:cubicBezTo>
                  <a:cubicBezTo>
                    <a:pt x="664" y="21"/>
                    <a:pt x="735" y="0"/>
                    <a:pt x="792" y="30"/>
                  </a:cubicBezTo>
                </a:path>
              </a:pathLst>
            </a:custGeom>
            <a:solidFill>
              <a:srgbClr val="CBB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8841721" y="7629690"/>
              <a:ext cx="2024193" cy="3431021"/>
            </a:xfrm>
            <a:custGeom>
              <a:avLst/>
              <a:gdLst>
                <a:gd name="T0" fmla="*/ 81 w 833"/>
                <a:gd name="T1" fmla="*/ 28 h 1412"/>
                <a:gd name="T2" fmla="*/ 28 w 833"/>
                <a:gd name="T3" fmla="*/ 184 h 1412"/>
                <a:gd name="T4" fmla="*/ 595 w 833"/>
                <a:gd name="T5" fmla="*/ 1331 h 1412"/>
                <a:gd name="T6" fmla="*/ 751 w 833"/>
                <a:gd name="T7" fmla="*/ 1384 h 1412"/>
                <a:gd name="T8" fmla="*/ 804 w 833"/>
                <a:gd name="T9" fmla="*/ 1228 h 1412"/>
                <a:gd name="T10" fmla="*/ 237 w 833"/>
                <a:gd name="T11" fmla="*/ 81 h 1412"/>
                <a:gd name="T12" fmla="*/ 81 w 833"/>
                <a:gd name="T13" fmla="*/ 28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3" h="1412">
                  <a:moveTo>
                    <a:pt x="81" y="28"/>
                  </a:moveTo>
                  <a:cubicBezTo>
                    <a:pt x="24" y="57"/>
                    <a:pt x="0" y="127"/>
                    <a:pt x="28" y="184"/>
                  </a:cubicBezTo>
                  <a:cubicBezTo>
                    <a:pt x="595" y="1331"/>
                    <a:pt x="595" y="1331"/>
                    <a:pt x="595" y="1331"/>
                  </a:cubicBezTo>
                  <a:cubicBezTo>
                    <a:pt x="624" y="1389"/>
                    <a:pt x="693" y="1412"/>
                    <a:pt x="751" y="1384"/>
                  </a:cubicBezTo>
                  <a:cubicBezTo>
                    <a:pt x="809" y="1355"/>
                    <a:pt x="833" y="1286"/>
                    <a:pt x="804" y="1228"/>
                  </a:cubicBezTo>
                  <a:cubicBezTo>
                    <a:pt x="237" y="81"/>
                    <a:pt x="237" y="81"/>
                    <a:pt x="237" y="81"/>
                  </a:cubicBezTo>
                  <a:cubicBezTo>
                    <a:pt x="209" y="23"/>
                    <a:pt x="139" y="0"/>
                    <a:pt x="81" y="28"/>
                  </a:cubicBezTo>
                  <a:close/>
                </a:path>
              </a:pathLst>
            </a:custGeom>
            <a:solidFill>
              <a:srgbClr val="CBB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5658374" y="4441791"/>
              <a:ext cx="5558108" cy="5571767"/>
            </a:xfrm>
            <a:custGeom>
              <a:avLst/>
              <a:gdLst>
                <a:gd name="T0" fmla="*/ 1159 w 2287"/>
                <a:gd name="T1" fmla="*/ 11 h 2293"/>
                <a:gd name="T2" fmla="*/ 5 w 2287"/>
                <a:gd name="T3" fmla="*/ 1128 h 2293"/>
                <a:gd name="T4" fmla="*/ 299 w 2287"/>
                <a:gd name="T5" fmla="*/ 1910 h 2293"/>
                <a:gd name="T6" fmla="*/ 348 w 2287"/>
                <a:gd name="T7" fmla="*/ 1960 h 2293"/>
                <a:gd name="T8" fmla="*/ 1122 w 2287"/>
                <a:gd name="T9" fmla="*/ 2283 h 2293"/>
                <a:gd name="T10" fmla="*/ 2277 w 2287"/>
                <a:gd name="T11" fmla="*/ 1165 h 2293"/>
                <a:gd name="T12" fmla="*/ 1159 w 2287"/>
                <a:gd name="T13" fmla="*/ 11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87" h="2293">
                  <a:moveTo>
                    <a:pt x="1159" y="11"/>
                  </a:moveTo>
                  <a:cubicBezTo>
                    <a:pt x="532" y="0"/>
                    <a:pt x="15" y="501"/>
                    <a:pt x="5" y="1128"/>
                  </a:cubicBezTo>
                  <a:cubicBezTo>
                    <a:pt x="0" y="1429"/>
                    <a:pt x="112" y="1704"/>
                    <a:pt x="299" y="1910"/>
                  </a:cubicBezTo>
                  <a:cubicBezTo>
                    <a:pt x="315" y="1927"/>
                    <a:pt x="331" y="1944"/>
                    <a:pt x="348" y="1960"/>
                  </a:cubicBezTo>
                  <a:cubicBezTo>
                    <a:pt x="548" y="2156"/>
                    <a:pt x="820" y="2278"/>
                    <a:pt x="1122" y="2283"/>
                  </a:cubicBezTo>
                  <a:cubicBezTo>
                    <a:pt x="1750" y="2293"/>
                    <a:pt x="2267" y="1793"/>
                    <a:pt x="2277" y="1165"/>
                  </a:cubicBezTo>
                  <a:cubicBezTo>
                    <a:pt x="2287" y="538"/>
                    <a:pt x="1787" y="21"/>
                    <a:pt x="1159" y="11"/>
                  </a:cubicBezTo>
                </a:path>
              </a:pathLst>
            </a:custGeom>
            <a:solidFill>
              <a:srgbClr val="1B0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6176488" y="4970831"/>
              <a:ext cx="4510044" cy="4512776"/>
            </a:xfrm>
            <a:custGeom>
              <a:avLst/>
              <a:gdLst>
                <a:gd name="T0" fmla="*/ 1848 w 1856"/>
                <a:gd name="T1" fmla="*/ 944 h 1857"/>
                <a:gd name="T2" fmla="*/ 913 w 1856"/>
                <a:gd name="T3" fmla="*/ 1849 h 1857"/>
                <a:gd name="T4" fmla="*/ 8 w 1856"/>
                <a:gd name="T5" fmla="*/ 914 h 1857"/>
                <a:gd name="T6" fmla="*/ 943 w 1856"/>
                <a:gd name="T7" fmla="*/ 9 h 1857"/>
                <a:gd name="T8" fmla="*/ 1848 w 1856"/>
                <a:gd name="T9" fmla="*/ 944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6" h="1857">
                  <a:moveTo>
                    <a:pt x="1848" y="944"/>
                  </a:moveTo>
                  <a:cubicBezTo>
                    <a:pt x="1840" y="1452"/>
                    <a:pt x="1421" y="1857"/>
                    <a:pt x="913" y="1849"/>
                  </a:cubicBezTo>
                  <a:cubicBezTo>
                    <a:pt x="405" y="1840"/>
                    <a:pt x="0" y="1422"/>
                    <a:pt x="8" y="914"/>
                  </a:cubicBezTo>
                  <a:cubicBezTo>
                    <a:pt x="16" y="406"/>
                    <a:pt x="435" y="0"/>
                    <a:pt x="943" y="9"/>
                  </a:cubicBezTo>
                  <a:cubicBezTo>
                    <a:pt x="1451" y="17"/>
                    <a:pt x="1856" y="436"/>
                    <a:pt x="1848" y="944"/>
                  </a:cubicBezTo>
                </a:path>
              </a:pathLst>
            </a:custGeom>
            <a:solidFill>
              <a:srgbClr val="E8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6591707" y="5388781"/>
              <a:ext cx="3676874" cy="3676874"/>
            </a:xfrm>
            <a:custGeom>
              <a:avLst/>
              <a:gdLst>
                <a:gd name="T0" fmla="*/ 1506 w 1513"/>
                <a:gd name="T1" fmla="*/ 769 h 1513"/>
                <a:gd name="T2" fmla="*/ 745 w 1513"/>
                <a:gd name="T3" fmla="*/ 1506 h 1513"/>
                <a:gd name="T4" fmla="*/ 7 w 1513"/>
                <a:gd name="T5" fmla="*/ 745 h 1513"/>
                <a:gd name="T6" fmla="*/ 769 w 1513"/>
                <a:gd name="T7" fmla="*/ 7 h 1513"/>
                <a:gd name="T8" fmla="*/ 1506 w 1513"/>
                <a:gd name="T9" fmla="*/ 769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3" h="1513">
                  <a:moveTo>
                    <a:pt x="1506" y="769"/>
                  </a:moveTo>
                  <a:cubicBezTo>
                    <a:pt x="1500" y="1183"/>
                    <a:pt x="1159" y="1513"/>
                    <a:pt x="745" y="1506"/>
                  </a:cubicBezTo>
                  <a:cubicBezTo>
                    <a:pt x="331" y="1500"/>
                    <a:pt x="0" y="1159"/>
                    <a:pt x="7" y="745"/>
                  </a:cubicBezTo>
                  <a:cubicBezTo>
                    <a:pt x="14" y="331"/>
                    <a:pt x="355" y="0"/>
                    <a:pt x="769" y="7"/>
                  </a:cubicBezTo>
                  <a:cubicBezTo>
                    <a:pt x="1183" y="14"/>
                    <a:pt x="1513" y="355"/>
                    <a:pt x="1506" y="769"/>
                  </a:cubicBezTo>
                </a:path>
              </a:pathLst>
            </a:custGeom>
            <a:solidFill>
              <a:srgbClr val="DF1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6961397" y="5758472"/>
              <a:ext cx="2940225" cy="2940225"/>
            </a:xfrm>
            <a:custGeom>
              <a:avLst/>
              <a:gdLst>
                <a:gd name="T0" fmla="*/ 1204 w 1210"/>
                <a:gd name="T1" fmla="*/ 615 h 1210"/>
                <a:gd name="T2" fmla="*/ 595 w 1210"/>
                <a:gd name="T3" fmla="*/ 1204 h 1210"/>
                <a:gd name="T4" fmla="*/ 5 w 1210"/>
                <a:gd name="T5" fmla="*/ 595 h 1210"/>
                <a:gd name="T6" fmla="*/ 615 w 1210"/>
                <a:gd name="T7" fmla="*/ 5 h 1210"/>
                <a:gd name="T8" fmla="*/ 1204 w 1210"/>
                <a:gd name="T9" fmla="*/ 615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0" h="1210">
                  <a:moveTo>
                    <a:pt x="1204" y="615"/>
                  </a:moveTo>
                  <a:cubicBezTo>
                    <a:pt x="1199" y="946"/>
                    <a:pt x="926" y="1210"/>
                    <a:pt x="595" y="1204"/>
                  </a:cubicBezTo>
                  <a:cubicBezTo>
                    <a:pt x="264" y="1199"/>
                    <a:pt x="0" y="926"/>
                    <a:pt x="5" y="595"/>
                  </a:cubicBezTo>
                  <a:cubicBezTo>
                    <a:pt x="11" y="264"/>
                    <a:pt x="284" y="0"/>
                    <a:pt x="615" y="5"/>
                  </a:cubicBezTo>
                  <a:cubicBezTo>
                    <a:pt x="946" y="11"/>
                    <a:pt x="1210" y="284"/>
                    <a:pt x="1204" y="615"/>
                  </a:cubicBezTo>
                </a:path>
              </a:pathLst>
            </a:custGeom>
            <a:solidFill>
              <a:srgbClr val="1B02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7468584" y="6266569"/>
              <a:ext cx="1924941" cy="1924031"/>
            </a:xfrm>
            <a:custGeom>
              <a:avLst/>
              <a:gdLst>
                <a:gd name="T0" fmla="*/ 788 w 792"/>
                <a:gd name="T1" fmla="*/ 402 h 792"/>
                <a:gd name="T2" fmla="*/ 389 w 792"/>
                <a:gd name="T3" fmla="*/ 788 h 792"/>
                <a:gd name="T4" fmla="*/ 3 w 792"/>
                <a:gd name="T5" fmla="*/ 389 h 792"/>
                <a:gd name="T6" fmla="*/ 402 w 792"/>
                <a:gd name="T7" fmla="*/ 3 h 792"/>
                <a:gd name="T8" fmla="*/ 788 w 792"/>
                <a:gd name="T9" fmla="*/ 40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2" h="792">
                  <a:moveTo>
                    <a:pt x="788" y="402"/>
                  </a:moveTo>
                  <a:cubicBezTo>
                    <a:pt x="785" y="619"/>
                    <a:pt x="606" y="792"/>
                    <a:pt x="389" y="788"/>
                  </a:cubicBezTo>
                  <a:cubicBezTo>
                    <a:pt x="173" y="785"/>
                    <a:pt x="0" y="606"/>
                    <a:pt x="3" y="389"/>
                  </a:cubicBezTo>
                  <a:cubicBezTo>
                    <a:pt x="7" y="173"/>
                    <a:pt x="186" y="0"/>
                    <a:pt x="402" y="3"/>
                  </a:cubicBezTo>
                  <a:cubicBezTo>
                    <a:pt x="619" y="7"/>
                    <a:pt x="792" y="185"/>
                    <a:pt x="788" y="402"/>
                  </a:cubicBezTo>
                </a:path>
              </a:pathLst>
            </a:custGeom>
            <a:solidFill>
              <a:srgbClr val="E8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7947543" y="6745528"/>
              <a:ext cx="967023" cy="967023"/>
            </a:xfrm>
            <a:custGeom>
              <a:avLst/>
              <a:gdLst>
                <a:gd name="T0" fmla="*/ 396 w 398"/>
                <a:gd name="T1" fmla="*/ 202 h 398"/>
                <a:gd name="T2" fmla="*/ 196 w 398"/>
                <a:gd name="T3" fmla="*/ 396 h 398"/>
                <a:gd name="T4" fmla="*/ 2 w 398"/>
                <a:gd name="T5" fmla="*/ 196 h 398"/>
                <a:gd name="T6" fmla="*/ 202 w 398"/>
                <a:gd name="T7" fmla="*/ 2 h 398"/>
                <a:gd name="T8" fmla="*/ 396 w 398"/>
                <a:gd name="T9" fmla="*/ 202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98">
                  <a:moveTo>
                    <a:pt x="396" y="202"/>
                  </a:moveTo>
                  <a:cubicBezTo>
                    <a:pt x="394" y="311"/>
                    <a:pt x="304" y="398"/>
                    <a:pt x="196" y="396"/>
                  </a:cubicBezTo>
                  <a:cubicBezTo>
                    <a:pt x="87" y="394"/>
                    <a:pt x="0" y="304"/>
                    <a:pt x="2" y="196"/>
                  </a:cubicBezTo>
                  <a:cubicBezTo>
                    <a:pt x="3" y="87"/>
                    <a:pt x="93" y="0"/>
                    <a:pt x="202" y="2"/>
                  </a:cubicBezTo>
                  <a:cubicBezTo>
                    <a:pt x="311" y="3"/>
                    <a:pt x="398" y="93"/>
                    <a:pt x="396" y="202"/>
                  </a:cubicBezTo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385008" y="8713266"/>
              <a:ext cx="490796" cy="490796"/>
            </a:xfrm>
            <a:custGeom>
              <a:avLst/>
              <a:gdLst>
                <a:gd name="T0" fmla="*/ 154 w 202"/>
                <a:gd name="T1" fmla="*/ 0 h 202"/>
                <a:gd name="T2" fmla="*/ 0 w 202"/>
                <a:gd name="T3" fmla="*/ 152 h 202"/>
                <a:gd name="T4" fmla="*/ 49 w 202"/>
                <a:gd name="T5" fmla="*/ 202 h 202"/>
                <a:gd name="T6" fmla="*/ 202 w 202"/>
                <a:gd name="T7" fmla="*/ 50 h 202"/>
                <a:gd name="T8" fmla="*/ 154 w 202"/>
                <a:gd name="T9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202">
                  <a:moveTo>
                    <a:pt x="154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16" y="169"/>
                    <a:pt x="32" y="186"/>
                    <a:pt x="49" y="202"/>
                  </a:cubicBezTo>
                  <a:cubicBezTo>
                    <a:pt x="202" y="50"/>
                    <a:pt x="202" y="50"/>
                    <a:pt x="202" y="50"/>
                  </a:cubicBezTo>
                  <a:cubicBezTo>
                    <a:pt x="185" y="34"/>
                    <a:pt x="169" y="17"/>
                    <a:pt x="154" y="0"/>
                  </a:cubicBezTo>
                </a:path>
              </a:pathLst>
            </a:custGeom>
            <a:solidFill>
              <a:srgbClr val="1C10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6759251" y="8419152"/>
              <a:ext cx="410666" cy="416130"/>
            </a:xfrm>
            <a:custGeom>
              <a:avLst/>
              <a:gdLst>
                <a:gd name="T0" fmla="*/ 121 w 169"/>
                <a:gd name="T1" fmla="*/ 0 h 171"/>
                <a:gd name="T2" fmla="*/ 0 w 169"/>
                <a:gd name="T3" fmla="*/ 121 h 171"/>
                <a:gd name="T4" fmla="*/ 48 w 169"/>
                <a:gd name="T5" fmla="*/ 171 h 171"/>
                <a:gd name="T6" fmla="*/ 169 w 169"/>
                <a:gd name="T7" fmla="*/ 51 h 171"/>
                <a:gd name="T8" fmla="*/ 121 w 169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1">
                  <a:moveTo>
                    <a:pt x="121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15" y="138"/>
                    <a:pt x="31" y="155"/>
                    <a:pt x="48" y="171"/>
                  </a:cubicBezTo>
                  <a:cubicBezTo>
                    <a:pt x="169" y="51"/>
                    <a:pt x="169" y="51"/>
                    <a:pt x="169" y="51"/>
                  </a:cubicBezTo>
                  <a:cubicBezTo>
                    <a:pt x="152" y="35"/>
                    <a:pt x="136" y="18"/>
                    <a:pt x="121" y="0"/>
                  </a:cubicBezTo>
                </a:path>
              </a:pathLst>
            </a:custGeom>
            <a:solidFill>
              <a:srgbClr val="828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7053365" y="8161462"/>
              <a:ext cx="374244" cy="381528"/>
            </a:xfrm>
            <a:custGeom>
              <a:avLst/>
              <a:gdLst>
                <a:gd name="T0" fmla="*/ 106 w 154"/>
                <a:gd name="T1" fmla="*/ 0 h 157"/>
                <a:gd name="T2" fmla="*/ 0 w 154"/>
                <a:gd name="T3" fmla="*/ 106 h 157"/>
                <a:gd name="T4" fmla="*/ 48 w 154"/>
                <a:gd name="T5" fmla="*/ 157 h 157"/>
                <a:gd name="T6" fmla="*/ 154 w 154"/>
                <a:gd name="T7" fmla="*/ 51 h 157"/>
                <a:gd name="T8" fmla="*/ 106 w 154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7">
                  <a:moveTo>
                    <a:pt x="106" y="0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15" y="124"/>
                    <a:pt x="31" y="141"/>
                    <a:pt x="48" y="157"/>
                  </a:cubicBezTo>
                  <a:cubicBezTo>
                    <a:pt x="154" y="51"/>
                    <a:pt x="154" y="51"/>
                    <a:pt x="154" y="51"/>
                  </a:cubicBezTo>
                  <a:cubicBezTo>
                    <a:pt x="137" y="35"/>
                    <a:pt x="121" y="18"/>
                    <a:pt x="106" y="0"/>
                  </a:cubicBezTo>
                </a:path>
              </a:pathLst>
            </a:custGeom>
            <a:solidFill>
              <a:srgbClr val="7E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311056" y="7804519"/>
              <a:ext cx="473495" cy="481691"/>
            </a:xfrm>
            <a:custGeom>
              <a:avLst/>
              <a:gdLst>
                <a:gd name="T0" fmla="*/ 148 w 195"/>
                <a:gd name="T1" fmla="*/ 0 h 198"/>
                <a:gd name="T2" fmla="*/ 0 w 195"/>
                <a:gd name="T3" fmla="*/ 147 h 198"/>
                <a:gd name="T4" fmla="*/ 48 w 195"/>
                <a:gd name="T5" fmla="*/ 198 h 198"/>
                <a:gd name="T6" fmla="*/ 195 w 195"/>
                <a:gd name="T7" fmla="*/ 52 h 198"/>
                <a:gd name="T8" fmla="*/ 148 w 195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8">
                  <a:moveTo>
                    <a:pt x="148" y="0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15" y="165"/>
                    <a:pt x="31" y="182"/>
                    <a:pt x="48" y="198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78" y="36"/>
                    <a:pt x="162" y="19"/>
                    <a:pt x="148" y="0"/>
                  </a:cubicBezTo>
                </a:path>
              </a:pathLst>
            </a:custGeom>
            <a:solidFill>
              <a:srgbClr val="1C10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7670730" y="7464877"/>
              <a:ext cx="451642" cy="466211"/>
            </a:xfrm>
            <a:custGeom>
              <a:avLst/>
              <a:gdLst>
                <a:gd name="T0" fmla="*/ 141 w 186"/>
                <a:gd name="T1" fmla="*/ 0 h 192"/>
                <a:gd name="T2" fmla="*/ 0 w 186"/>
                <a:gd name="T3" fmla="*/ 140 h 192"/>
                <a:gd name="T4" fmla="*/ 47 w 186"/>
                <a:gd name="T5" fmla="*/ 192 h 192"/>
                <a:gd name="T6" fmla="*/ 186 w 186"/>
                <a:gd name="T7" fmla="*/ 54 h 192"/>
                <a:gd name="T8" fmla="*/ 141 w 186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92">
                  <a:moveTo>
                    <a:pt x="141" y="0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14" y="159"/>
                    <a:pt x="30" y="176"/>
                    <a:pt x="47" y="192"/>
                  </a:cubicBezTo>
                  <a:cubicBezTo>
                    <a:pt x="186" y="54"/>
                    <a:pt x="186" y="54"/>
                    <a:pt x="186" y="54"/>
                  </a:cubicBezTo>
                  <a:cubicBezTo>
                    <a:pt x="168" y="39"/>
                    <a:pt x="153" y="20"/>
                    <a:pt x="141" y="0"/>
                  </a:cubicBezTo>
                </a:path>
              </a:pathLst>
            </a:custGeom>
            <a:solidFill>
              <a:srgbClr val="8281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8013104" y="7170763"/>
              <a:ext cx="416130" cy="425235"/>
            </a:xfrm>
            <a:custGeom>
              <a:avLst/>
              <a:gdLst>
                <a:gd name="T0" fmla="*/ 122 w 171"/>
                <a:gd name="T1" fmla="*/ 0 h 175"/>
                <a:gd name="T2" fmla="*/ 0 w 171"/>
                <a:gd name="T3" fmla="*/ 121 h 175"/>
                <a:gd name="T4" fmla="*/ 45 w 171"/>
                <a:gd name="T5" fmla="*/ 175 h 175"/>
                <a:gd name="T6" fmla="*/ 171 w 171"/>
                <a:gd name="T7" fmla="*/ 49 h 175"/>
                <a:gd name="T8" fmla="*/ 122 w 17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75">
                  <a:moveTo>
                    <a:pt x="122" y="0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12" y="141"/>
                    <a:pt x="27" y="160"/>
                    <a:pt x="45" y="175"/>
                  </a:cubicBezTo>
                  <a:cubicBezTo>
                    <a:pt x="171" y="49"/>
                    <a:pt x="171" y="49"/>
                    <a:pt x="171" y="49"/>
                  </a:cubicBezTo>
                  <a:cubicBezTo>
                    <a:pt x="122" y="0"/>
                    <a:pt x="122" y="0"/>
                    <a:pt x="122" y="0"/>
                  </a:cubicBezTo>
                </a:path>
              </a:pathLst>
            </a:custGeom>
            <a:solidFill>
              <a:srgbClr val="8335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5224033" y="7175316"/>
              <a:ext cx="3032192" cy="1115446"/>
            </a:xfrm>
            <a:custGeom>
              <a:avLst/>
              <a:gdLst>
                <a:gd name="T0" fmla="*/ 3271 w 3330"/>
                <a:gd name="T1" fmla="*/ 0 h 1225"/>
                <a:gd name="T2" fmla="*/ 0 w 3330"/>
                <a:gd name="T3" fmla="*/ 1049 h 1225"/>
                <a:gd name="T4" fmla="*/ 56 w 3330"/>
                <a:gd name="T5" fmla="*/ 1225 h 1225"/>
                <a:gd name="T6" fmla="*/ 3330 w 3330"/>
                <a:gd name="T7" fmla="*/ 179 h 1225"/>
                <a:gd name="T8" fmla="*/ 3271 w 3330"/>
                <a:gd name="T9" fmla="*/ 0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0" h="1225">
                  <a:moveTo>
                    <a:pt x="3271" y="0"/>
                  </a:moveTo>
                  <a:lnTo>
                    <a:pt x="0" y="1049"/>
                  </a:lnTo>
                  <a:lnTo>
                    <a:pt x="56" y="1225"/>
                  </a:lnTo>
                  <a:lnTo>
                    <a:pt x="3330" y="179"/>
                  </a:lnTo>
                  <a:lnTo>
                    <a:pt x="327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7651608" y="6993203"/>
              <a:ext cx="954275" cy="815869"/>
            </a:xfrm>
            <a:custGeom>
              <a:avLst/>
              <a:gdLst>
                <a:gd name="T0" fmla="*/ 1048 w 1048"/>
                <a:gd name="T1" fmla="*/ 133 h 896"/>
                <a:gd name="T2" fmla="*/ 285 w 1048"/>
                <a:gd name="T3" fmla="*/ 896 h 896"/>
                <a:gd name="T4" fmla="*/ 387 w 1048"/>
                <a:gd name="T5" fmla="*/ 368 h 896"/>
                <a:gd name="T6" fmla="*/ 0 w 1048"/>
                <a:gd name="T7" fmla="*/ 0 h 896"/>
                <a:gd name="T8" fmla="*/ 1048 w 1048"/>
                <a:gd name="T9" fmla="*/ 133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8" h="896">
                  <a:moveTo>
                    <a:pt x="1048" y="133"/>
                  </a:moveTo>
                  <a:lnTo>
                    <a:pt x="285" y="896"/>
                  </a:lnTo>
                  <a:lnTo>
                    <a:pt x="387" y="368"/>
                  </a:lnTo>
                  <a:lnTo>
                    <a:pt x="0" y="0"/>
                  </a:lnTo>
                  <a:lnTo>
                    <a:pt x="1048" y="133"/>
                  </a:lnTo>
                  <a:close/>
                </a:path>
              </a:pathLst>
            </a:custGeom>
            <a:solidFill>
              <a:srgbClr val="FF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4746896" y="7826372"/>
              <a:ext cx="794926" cy="914210"/>
            </a:xfrm>
            <a:custGeom>
              <a:avLst/>
              <a:gdLst>
                <a:gd name="T0" fmla="*/ 321 w 873"/>
                <a:gd name="T1" fmla="*/ 0 h 1004"/>
                <a:gd name="T2" fmla="*/ 0 w 873"/>
                <a:gd name="T3" fmla="*/ 102 h 1004"/>
                <a:gd name="T4" fmla="*/ 553 w 873"/>
                <a:gd name="T5" fmla="*/ 422 h 1004"/>
                <a:gd name="T6" fmla="*/ 289 w 873"/>
                <a:gd name="T7" fmla="*/ 1004 h 1004"/>
                <a:gd name="T8" fmla="*/ 609 w 873"/>
                <a:gd name="T9" fmla="*/ 899 h 1004"/>
                <a:gd name="T10" fmla="*/ 873 w 873"/>
                <a:gd name="T11" fmla="*/ 318 h 1004"/>
                <a:gd name="T12" fmla="*/ 321 w 873"/>
                <a:gd name="T13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1004">
                  <a:moveTo>
                    <a:pt x="321" y="0"/>
                  </a:moveTo>
                  <a:lnTo>
                    <a:pt x="0" y="102"/>
                  </a:lnTo>
                  <a:lnTo>
                    <a:pt x="553" y="422"/>
                  </a:lnTo>
                  <a:lnTo>
                    <a:pt x="289" y="1004"/>
                  </a:lnTo>
                  <a:lnTo>
                    <a:pt x="609" y="899"/>
                  </a:lnTo>
                  <a:lnTo>
                    <a:pt x="873" y="318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375384" y="7945657"/>
              <a:ext cx="794926" cy="913300"/>
            </a:xfrm>
            <a:custGeom>
              <a:avLst/>
              <a:gdLst>
                <a:gd name="T0" fmla="*/ 320 w 873"/>
                <a:gd name="T1" fmla="*/ 0 h 1003"/>
                <a:gd name="T2" fmla="*/ 0 w 873"/>
                <a:gd name="T3" fmla="*/ 101 h 1003"/>
                <a:gd name="T4" fmla="*/ 550 w 873"/>
                <a:gd name="T5" fmla="*/ 422 h 1003"/>
                <a:gd name="T6" fmla="*/ 288 w 873"/>
                <a:gd name="T7" fmla="*/ 1003 h 1003"/>
                <a:gd name="T8" fmla="*/ 609 w 873"/>
                <a:gd name="T9" fmla="*/ 899 h 1003"/>
                <a:gd name="T10" fmla="*/ 873 w 873"/>
                <a:gd name="T11" fmla="*/ 317 h 1003"/>
                <a:gd name="T12" fmla="*/ 320 w 873"/>
                <a:gd name="T1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1003">
                  <a:moveTo>
                    <a:pt x="320" y="0"/>
                  </a:moveTo>
                  <a:lnTo>
                    <a:pt x="0" y="101"/>
                  </a:lnTo>
                  <a:lnTo>
                    <a:pt x="550" y="422"/>
                  </a:lnTo>
                  <a:lnTo>
                    <a:pt x="288" y="1003"/>
                  </a:lnTo>
                  <a:lnTo>
                    <a:pt x="609" y="899"/>
                  </a:lnTo>
                  <a:lnTo>
                    <a:pt x="873" y="317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3249921" y="1212005"/>
              <a:ext cx="2702566" cy="3831671"/>
            </a:xfrm>
            <a:custGeom>
              <a:avLst/>
              <a:gdLst>
                <a:gd name="T0" fmla="*/ 1108 w 1112"/>
                <a:gd name="T1" fmla="*/ 1359 h 1577"/>
                <a:gd name="T2" fmla="*/ 1089 w 1112"/>
                <a:gd name="T3" fmla="*/ 1399 h 1577"/>
                <a:gd name="T4" fmla="*/ 354 w 1112"/>
                <a:gd name="T5" fmla="*/ 1573 h 1577"/>
                <a:gd name="T6" fmla="*/ 319 w 1112"/>
                <a:gd name="T7" fmla="*/ 1545 h 1577"/>
                <a:gd name="T8" fmla="*/ 5 w 1112"/>
                <a:gd name="T9" fmla="*/ 218 h 1577"/>
                <a:gd name="T10" fmla="*/ 24 w 1112"/>
                <a:gd name="T11" fmla="*/ 177 h 1577"/>
                <a:gd name="T12" fmla="*/ 758 w 1112"/>
                <a:gd name="T13" fmla="*/ 4 h 1577"/>
                <a:gd name="T14" fmla="*/ 793 w 1112"/>
                <a:gd name="T15" fmla="*/ 31 h 1577"/>
                <a:gd name="T16" fmla="*/ 1108 w 1112"/>
                <a:gd name="T17" fmla="*/ 1359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1577">
                  <a:moveTo>
                    <a:pt x="1108" y="1359"/>
                  </a:moveTo>
                  <a:cubicBezTo>
                    <a:pt x="1112" y="1378"/>
                    <a:pt x="1104" y="1396"/>
                    <a:pt x="1089" y="1399"/>
                  </a:cubicBezTo>
                  <a:cubicBezTo>
                    <a:pt x="354" y="1573"/>
                    <a:pt x="354" y="1573"/>
                    <a:pt x="354" y="1573"/>
                  </a:cubicBezTo>
                  <a:cubicBezTo>
                    <a:pt x="339" y="1577"/>
                    <a:pt x="323" y="1564"/>
                    <a:pt x="319" y="1545"/>
                  </a:cubicBezTo>
                  <a:cubicBezTo>
                    <a:pt x="5" y="218"/>
                    <a:pt x="5" y="218"/>
                    <a:pt x="5" y="218"/>
                  </a:cubicBezTo>
                  <a:cubicBezTo>
                    <a:pt x="0" y="199"/>
                    <a:pt x="9" y="181"/>
                    <a:pt x="24" y="177"/>
                  </a:cubicBezTo>
                  <a:cubicBezTo>
                    <a:pt x="758" y="4"/>
                    <a:pt x="758" y="4"/>
                    <a:pt x="758" y="4"/>
                  </a:cubicBezTo>
                  <a:cubicBezTo>
                    <a:pt x="773" y="0"/>
                    <a:pt x="789" y="12"/>
                    <a:pt x="793" y="31"/>
                  </a:cubicBezTo>
                  <a:lnTo>
                    <a:pt x="1108" y="1359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3444783" y="1578964"/>
              <a:ext cx="2281884" cy="2935672"/>
            </a:xfrm>
            <a:custGeom>
              <a:avLst/>
              <a:gdLst>
                <a:gd name="T0" fmla="*/ 667 w 939"/>
                <a:gd name="T1" fmla="*/ 4 h 1208"/>
                <a:gd name="T2" fmla="*/ 641 w 939"/>
                <a:gd name="T3" fmla="*/ 10 h 1208"/>
                <a:gd name="T4" fmla="*/ 600 w 939"/>
                <a:gd name="T5" fmla="*/ 20 h 1208"/>
                <a:gd name="T6" fmla="*/ 547 w 939"/>
                <a:gd name="T7" fmla="*/ 32 h 1208"/>
                <a:gd name="T8" fmla="*/ 24 w 939"/>
                <a:gd name="T9" fmla="*/ 156 h 1208"/>
                <a:gd name="T10" fmla="*/ 4 w 939"/>
                <a:gd name="T11" fmla="*/ 194 h 1208"/>
                <a:gd name="T12" fmla="*/ 237 w 939"/>
                <a:gd name="T13" fmla="*/ 1179 h 1208"/>
                <a:gd name="T14" fmla="*/ 273 w 939"/>
                <a:gd name="T15" fmla="*/ 1204 h 1208"/>
                <a:gd name="T16" fmla="*/ 915 w 939"/>
                <a:gd name="T17" fmla="*/ 1052 h 1208"/>
                <a:gd name="T18" fmla="*/ 935 w 939"/>
                <a:gd name="T19" fmla="*/ 1014 h 1208"/>
                <a:gd name="T20" fmla="*/ 706 w 939"/>
                <a:gd name="T21" fmla="*/ 45 h 1208"/>
                <a:gd name="T22" fmla="*/ 702 w 939"/>
                <a:gd name="T23" fmla="*/ 29 h 1208"/>
                <a:gd name="T24" fmla="*/ 667 w 939"/>
                <a:gd name="T25" fmla="*/ 4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9" h="1208">
                  <a:moveTo>
                    <a:pt x="667" y="4"/>
                  </a:moveTo>
                  <a:cubicBezTo>
                    <a:pt x="641" y="10"/>
                    <a:pt x="641" y="10"/>
                    <a:pt x="641" y="10"/>
                  </a:cubicBezTo>
                  <a:cubicBezTo>
                    <a:pt x="600" y="20"/>
                    <a:pt x="600" y="20"/>
                    <a:pt x="600" y="20"/>
                  </a:cubicBezTo>
                  <a:cubicBezTo>
                    <a:pt x="547" y="32"/>
                    <a:pt x="547" y="32"/>
                    <a:pt x="547" y="32"/>
                  </a:cubicBezTo>
                  <a:cubicBezTo>
                    <a:pt x="24" y="156"/>
                    <a:pt x="24" y="156"/>
                    <a:pt x="24" y="156"/>
                  </a:cubicBezTo>
                  <a:cubicBezTo>
                    <a:pt x="9" y="160"/>
                    <a:pt x="0" y="177"/>
                    <a:pt x="4" y="194"/>
                  </a:cubicBezTo>
                  <a:cubicBezTo>
                    <a:pt x="237" y="1179"/>
                    <a:pt x="237" y="1179"/>
                    <a:pt x="237" y="1179"/>
                  </a:cubicBezTo>
                  <a:cubicBezTo>
                    <a:pt x="241" y="1197"/>
                    <a:pt x="257" y="1208"/>
                    <a:pt x="273" y="1204"/>
                  </a:cubicBezTo>
                  <a:cubicBezTo>
                    <a:pt x="915" y="1052"/>
                    <a:pt x="915" y="1052"/>
                    <a:pt x="915" y="1052"/>
                  </a:cubicBezTo>
                  <a:cubicBezTo>
                    <a:pt x="930" y="1048"/>
                    <a:pt x="939" y="1031"/>
                    <a:pt x="935" y="1014"/>
                  </a:cubicBezTo>
                  <a:cubicBezTo>
                    <a:pt x="706" y="45"/>
                    <a:pt x="706" y="45"/>
                    <a:pt x="706" y="45"/>
                  </a:cubicBezTo>
                  <a:cubicBezTo>
                    <a:pt x="702" y="29"/>
                    <a:pt x="702" y="29"/>
                    <a:pt x="702" y="29"/>
                  </a:cubicBezTo>
                  <a:cubicBezTo>
                    <a:pt x="698" y="11"/>
                    <a:pt x="682" y="0"/>
                    <a:pt x="667" y="4"/>
                  </a:cubicBezTo>
                  <a:close/>
                </a:path>
              </a:pathLst>
            </a:custGeom>
            <a:solidFill>
              <a:srgbClr val="88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3836327" y="2494996"/>
              <a:ext cx="1562535" cy="1200129"/>
            </a:xfrm>
            <a:custGeom>
              <a:avLst/>
              <a:gdLst>
                <a:gd name="T0" fmla="*/ 1716 w 1716"/>
                <a:gd name="T1" fmla="*/ 966 h 1318"/>
                <a:gd name="T2" fmla="*/ 229 w 1716"/>
                <a:gd name="T3" fmla="*/ 1318 h 1318"/>
                <a:gd name="T4" fmla="*/ 0 w 1716"/>
                <a:gd name="T5" fmla="*/ 350 h 1318"/>
                <a:gd name="T6" fmla="*/ 1486 w 1716"/>
                <a:gd name="T7" fmla="*/ 0 h 1318"/>
                <a:gd name="T8" fmla="*/ 1716 w 1716"/>
                <a:gd name="T9" fmla="*/ 966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6" h="1318">
                  <a:moveTo>
                    <a:pt x="1716" y="966"/>
                  </a:moveTo>
                  <a:lnTo>
                    <a:pt x="229" y="1318"/>
                  </a:lnTo>
                  <a:lnTo>
                    <a:pt x="0" y="350"/>
                  </a:lnTo>
                  <a:lnTo>
                    <a:pt x="1486" y="0"/>
                  </a:lnTo>
                  <a:lnTo>
                    <a:pt x="1716" y="966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042116" y="3649596"/>
              <a:ext cx="37333" cy="38244"/>
            </a:xfrm>
            <a:custGeom>
              <a:avLst/>
              <a:gdLst>
                <a:gd name="T0" fmla="*/ 6 w 15"/>
                <a:gd name="T1" fmla="*/ 16 h 16"/>
                <a:gd name="T2" fmla="*/ 2 w 15"/>
                <a:gd name="T3" fmla="*/ 15 h 16"/>
                <a:gd name="T4" fmla="*/ 2 w 15"/>
                <a:gd name="T5" fmla="*/ 9 h 16"/>
                <a:gd name="T6" fmla="*/ 7 w 15"/>
                <a:gd name="T7" fmla="*/ 2 h 16"/>
                <a:gd name="T8" fmla="*/ 13 w 15"/>
                <a:gd name="T9" fmla="*/ 2 h 16"/>
                <a:gd name="T10" fmla="*/ 14 w 15"/>
                <a:gd name="T11" fmla="*/ 8 h 16"/>
                <a:gd name="T12" fmla="*/ 8 w 15"/>
                <a:gd name="T13" fmla="*/ 14 h 16"/>
                <a:gd name="T14" fmla="*/ 6 w 15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6">
                  <a:moveTo>
                    <a:pt x="6" y="16"/>
                  </a:moveTo>
                  <a:cubicBezTo>
                    <a:pt x="5" y="16"/>
                    <a:pt x="4" y="16"/>
                    <a:pt x="2" y="15"/>
                  </a:cubicBezTo>
                  <a:cubicBezTo>
                    <a:pt x="1" y="14"/>
                    <a:pt x="0" y="11"/>
                    <a:pt x="2" y="9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11" y="0"/>
                    <a:pt x="13" y="2"/>
                  </a:cubicBezTo>
                  <a:cubicBezTo>
                    <a:pt x="15" y="3"/>
                    <a:pt x="15" y="6"/>
                    <a:pt x="14" y="8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5"/>
                    <a:pt x="7" y="16"/>
                    <a:pt x="6" y="16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4079449" y="3014930"/>
              <a:ext cx="483512" cy="624650"/>
            </a:xfrm>
            <a:custGeom>
              <a:avLst/>
              <a:gdLst>
                <a:gd name="T0" fmla="*/ 3 w 199"/>
                <a:gd name="T1" fmla="*/ 256 h 257"/>
                <a:gd name="T2" fmla="*/ 12 w 199"/>
                <a:gd name="T3" fmla="*/ 237 h 257"/>
                <a:gd name="T4" fmla="*/ 19 w 199"/>
                <a:gd name="T5" fmla="*/ 242 h 257"/>
                <a:gd name="T6" fmla="*/ 6 w 199"/>
                <a:gd name="T7" fmla="*/ 257 h 257"/>
                <a:gd name="T8" fmla="*/ 23 w 199"/>
                <a:gd name="T9" fmla="*/ 230 h 257"/>
                <a:gd name="T10" fmla="*/ 32 w 199"/>
                <a:gd name="T11" fmla="*/ 211 h 257"/>
                <a:gd name="T12" fmla="*/ 38 w 199"/>
                <a:gd name="T13" fmla="*/ 216 h 257"/>
                <a:gd name="T14" fmla="*/ 26 w 199"/>
                <a:gd name="T15" fmla="*/ 231 h 257"/>
                <a:gd name="T16" fmla="*/ 42 w 199"/>
                <a:gd name="T17" fmla="*/ 204 h 257"/>
                <a:gd name="T18" fmla="*/ 52 w 199"/>
                <a:gd name="T19" fmla="*/ 185 h 257"/>
                <a:gd name="T20" fmla="*/ 58 w 199"/>
                <a:gd name="T21" fmla="*/ 190 h 257"/>
                <a:gd name="T22" fmla="*/ 46 w 199"/>
                <a:gd name="T23" fmla="*/ 205 h 257"/>
                <a:gd name="T24" fmla="*/ 62 w 199"/>
                <a:gd name="T25" fmla="*/ 178 h 257"/>
                <a:gd name="T26" fmla="*/ 72 w 199"/>
                <a:gd name="T27" fmla="*/ 159 h 257"/>
                <a:gd name="T28" fmla="*/ 78 w 199"/>
                <a:gd name="T29" fmla="*/ 164 h 257"/>
                <a:gd name="T30" fmla="*/ 66 w 199"/>
                <a:gd name="T31" fmla="*/ 179 h 257"/>
                <a:gd name="T32" fmla="*/ 82 w 199"/>
                <a:gd name="T33" fmla="*/ 152 h 257"/>
                <a:gd name="T34" fmla="*/ 92 w 199"/>
                <a:gd name="T35" fmla="*/ 133 h 257"/>
                <a:gd name="T36" fmla="*/ 98 w 199"/>
                <a:gd name="T37" fmla="*/ 138 h 257"/>
                <a:gd name="T38" fmla="*/ 86 w 199"/>
                <a:gd name="T39" fmla="*/ 152 h 257"/>
                <a:gd name="T40" fmla="*/ 102 w 199"/>
                <a:gd name="T41" fmla="*/ 126 h 257"/>
                <a:gd name="T42" fmla="*/ 111 w 199"/>
                <a:gd name="T43" fmla="*/ 107 h 257"/>
                <a:gd name="T44" fmla="*/ 118 w 199"/>
                <a:gd name="T45" fmla="*/ 112 h 257"/>
                <a:gd name="T46" fmla="*/ 106 w 199"/>
                <a:gd name="T47" fmla="*/ 126 h 257"/>
                <a:gd name="T48" fmla="*/ 122 w 199"/>
                <a:gd name="T49" fmla="*/ 99 h 257"/>
                <a:gd name="T50" fmla="*/ 131 w 199"/>
                <a:gd name="T51" fmla="*/ 80 h 257"/>
                <a:gd name="T52" fmla="*/ 138 w 199"/>
                <a:gd name="T53" fmla="*/ 86 h 257"/>
                <a:gd name="T54" fmla="*/ 126 w 199"/>
                <a:gd name="T55" fmla="*/ 100 h 257"/>
                <a:gd name="T56" fmla="*/ 142 w 199"/>
                <a:gd name="T57" fmla="*/ 73 h 257"/>
                <a:gd name="T58" fmla="*/ 151 w 199"/>
                <a:gd name="T59" fmla="*/ 54 h 257"/>
                <a:gd name="T60" fmla="*/ 158 w 199"/>
                <a:gd name="T61" fmla="*/ 59 h 257"/>
                <a:gd name="T62" fmla="*/ 146 w 199"/>
                <a:gd name="T63" fmla="*/ 74 h 257"/>
                <a:gd name="T64" fmla="*/ 162 w 199"/>
                <a:gd name="T65" fmla="*/ 47 h 257"/>
                <a:gd name="T66" fmla="*/ 171 w 199"/>
                <a:gd name="T67" fmla="*/ 28 h 257"/>
                <a:gd name="T68" fmla="*/ 178 w 199"/>
                <a:gd name="T69" fmla="*/ 33 h 257"/>
                <a:gd name="T70" fmla="*/ 166 w 199"/>
                <a:gd name="T71" fmla="*/ 48 h 257"/>
                <a:gd name="T72" fmla="*/ 182 w 199"/>
                <a:gd name="T73" fmla="*/ 21 h 257"/>
                <a:gd name="T74" fmla="*/ 191 w 199"/>
                <a:gd name="T75" fmla="*/ 2 h 257"/>
                <a:gd name="T76" fmla="*/ 198 w 199"/>
                <a:gd name="T77" fmla="*/ 7 h 257"/>
                <a:gd name="T78" fmla="*/ 186 w 199"/>
                <a:gd name="T79" fmla="*/ 2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9" h="257">
                  <a:moveTo>
                    <a:pt x="6" y="257"/>
                  </a:moveTo>
                  <a:cubicBezTo>
                    <a:pt x="5" y="257"/>
                    <a:pt x="4" y="257"/>
                    <a:pt x="3" y="256"/>
                  </a:cubicBezTo>
                  <a:cubicBezTo>
                    <a:pt x="1" y="255"/>
                    <a:pt x="0" y="252"/>
                    <a:pt x="2" y="250"/>
                  </a:cubicBezTo>
                  <a:cubicBezTo>
                    <a:pt x="12" y="237"/>
                    <a:pt x="12" y="237"/>
                    <a:pt x="12" y="237"/>
                  </a:cubicBezTo>
                  <a:cubicBezTo>
                    <a:pt x="13" y="235"/>
                    <a:pt x="16" y="235"/>
                    <a:pt x="18" y="236"/>
                  </a:cubicBezTo>
                  <a:cubicBezTo>
                    <a:pt x="20" y="238"/>
                    <a:pt x="20" y="241"/>
                    <a:pt x="19" y="242"/>
                  </a:cubicBezTo>
                  <a:cubicBezTo>
                    <a:pt x="9" y="256"/>
                    <a:pt x="9" y="256"/>
                    <a:pt x="9" y="256"/>
                  </a:cubicBezTo>
                  <a:cubicBezTo>
                    <a:pt x="8" y="256"/>
                    <a:pt x="7" y="257"/>
                    <a:pt x="6" y="257"/>
                  </a:cubicBezTo>
                  <a:close/>
                  <a:moveTo>
                    <a:pt x="26" y="231"/>
                  </a:moveTo>
                  <a:cubicBezTo>
                    <a:pt x="25" y="231"/>
                    <a:pt x="24" y="231"/>
                    <a:pt x="23" y="230"/>
                  </a:cubicBezTo>
                  <a:cubicBezTo>
                    <a:pt x="21" y="229"/>
                    <a:pt x="20" y="226"/>
                    <a:pt x="22" y="224"/>
                  </a:cubicBezTo>
                  <a:cubicBezTo>
                    <a:pt x="32" y="211"/>
                    <a:pt x="32" y="211"/>
                    <a:pt x="32" y="211"/>
                  </a:cubicBezTo>
                  <a:cubicBezTo>
                    <a:pt x="33" y="209"/>
                    <a:pt x="36" y="209"/>
                    <a:pt x="38" y="210"/>
                  </a:cubicBezTo>
                  <a:cubicBezTo>
                    <a:pt x="40" y="212"/>
                    <a:pt x="40" y="214"/>
                    <a:pt x="38" y="216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28" y="230"/>
                    <a:pt x="27" y="231"/>
                    <a:pt x="26" y="231"/>
                  </a:cubicBezTo>
                  <a:close/>
                  <a:moveTo>
                    <a:pt x="46" y="205"/>
                  </a:moveTo>
                  <a:cubicBezTo>
                    <a:pt x="45" y="205"/>
                    <a:pt x="44" y="205"/>
                    <a:pt x="42" y="204"/>
                  </a:cubicBezTo>
                  <a:cubicBezTo>
                    <a:pt x="41" y="203"/>
                    <a:pt x="40" y="200"/>
                    <a:pt x="42" y="198"/>
                  </a:cubicBezTo>
                  <a:cubicBezTo>
                    <a:pt x="52" y="185"/>
                    <a:pt x="52" y="185"/>
                    <a:pt x="52" y="185"/>
                  </a:cubicBezTo>
                  <a:cubicBezTo>
                    <a:pt x="53" y="183"/>
                    <a:pt x="56" y="183"/>
                    <a:pt x="58" y="184"/>
                  </a:cubicBezTo>
                  <a:cubicBezTo>
                    <a:pt x="60" y="186"/>
                    <a:pt x="60" y="188"/>
                    <a:pt x="58" y="190"/>
                  </a:cubicBezTo>
                  <a:cubicBezTo>
                    <a:pt x="48" y="203"/>
                    <a:pt x="48" y="203"/>
                    <a:pt x="48" y="203"/>
                  </a:cubicBezTo>
                  <a:cubicBezTo>
                    <a:pt x="48" y="204"/>
                    <a:pt x="47" y="205"/>
                    <a:pt x="46" y="205"/>
                  </a:cubicBezTo>
                  <a:close/>
                  <a:moveTo>
                    <a:pt x="66" y="179"/>
                  </a:moveTo>
                  <a:cubicBezTo>
                    <a:pt x="65" y="179"/>
                    <a:pt x="63" y="179"/>
                    <a:pt x="62" y="178"/>
                  </a:cubicBezTo>
                  <a:cubicBezTo>
                    <a:pt x="61" y="176"/>
                    <a:pt x="60" y="174"/>
                    <a:pt x="62" y="172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3" y="157"/>
                    <a:pt x="76" y="157"/>
                    <a:pt x="78" y="158"/>
                  </a:cubicBezTo>
                  <a:cubicBezTo>
                    <a:pt x="79" y="159"/>
                    <a:pt x="80" y="162"/>
                    <a:pt x="78" y="164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78"/>
                    <a:pt x="67" y="178"/>
                    <a:pt x="66" y="179"/>
                  </a:cubicBezTo>
                  <a:close/>
                  <a:moveTo>
                    <a:pt x="86" y="152"/>
                  </a:moveTo>
                  <a:cubicBezTo>
                    <a:pt x="85" y="153"/>
                    <a:pt x="83" y="153"/>
                    <a:pt x="82" y="152"/>
                  </a:cubicBezTo>
                  <a:cubicBezTo>
                    <a:pt x="81" y="150"/>
                    <a:pt x="80" y="148"/>
                    <a:pt x="82" y="146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3" y="131"/>
                    <a:pt x="96" y="130"/>
                    <a:pt x="98" y="132"/>
                  </a:cubicBezTo>
                  <a:cubicBezTo>
                    <a:pt x="99" y="133"/>
                    <a:pt x="100" y="136"/>
                    <a:pt x="98" y="138"/>
                  </a:cubicBezTo>
                  <a:cubicBezTo>
                    <a:pt x="88" y="151"/>
                    <a:pt x="88" y="151"/>
                    <a:pt x="88" y="151"/>
                  </a:cubicBezTo>
                  <a:cubicBezTo>
                    <a:pt x="88" y="152"/>
                    <a:pt x="87" y="152"/>
                    <a:pt x="86" y="152"/>
                  </a:cubicBezTo>
                  <a:close/>
                  <a:moveTo>
                    <a:pt x="106" y="126"/>
                  </a:moveTo>
                  <a:cubicBezTo>
                    <a:pt x="105" y="127"/>
                    <a:pt x="103" y="126"/>
                    <a:pt x="102" y="126"/>
                  </a:cubicBezTo>
                  <a:cubicBezTo>
                    <a:pt x="100" y="124"/>
                    <a:pt x="100" y="121"/>
                    <a:pt x="102" y="120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5"/>
                    <a:pt x="116" y="104"/>
                    <a:pt x="117" y="106"/>
                  </a:cubicBezTo>
                  <a:cubicBezTo>
                    <a:pt x="119" y="107"/>
                    <a:pt x="120" y="110"/>
                    <a:pt x="118" y="11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6"/>
                    <a:pt x="107" y="126"/>
                    <a:pt x="106" y="126"/>
                  </a:cubicBezTo>
                  <a:close/>
                  <a:moveTo>
                    <a:pt x="126" y="100"/>
                  </a:moveTo>
                  <a:cubicBezTo>
                    <a:pt x="125" y="100"/>
                    <a:pt x="123" y="100"/>
                    <a:pt x="122" y="99"/>
                  </a:cubicBezTo>
                  <a:cubicBezTo>
                    <a:pt x="120" y="98"/>
                    <a:pt x="120" y="95"/>
                    <a:pt x="121" y="93"/>
                  </a:cubicBezTo>
                  <a:cubicBezTo>
                    <a:pt x="131" y="80"/>
                    <a:pt x="131" y="80"/>
                    <a:pt x="131" y="80"/>
                  </a:cubicBezTo>
                  <a:cubicBezTo>
                    <a:pt x="133" y="79"/>
                    <a:pt x="136" y="78"/>
                    <a:pt x="137" y="80"/>
                  </a:cubicBezTo>
                  <a:cubicBezTo>
                    <a:pt x="139" y="81"/>
                    <a:pt x="140" y="84"/>
                    <a:pt x="138" y="86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7" y="100"/>
                    <a:pt x="126" y="100"/>
                  </a:cubicBezTo>
                  <a:close/>
                  <a:moveTo>
                    <a:pt x="146" y="74"/>
                  </a:moveTo>
                  <a:cubicBezTo>
                    <a:pt x="145" y="74"/>
                    <a:pt x="143" y="74"/>
                    <a:pt x="142" y="73"/>
                  </a:cubicBezTo>
                  <a:cubicBezTo>
                    <a:pt x="140" y="72"/>
                    <a:pt x="140" y="69"/>
                    <a:pt x="141" y="67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53" y="52"/>
                    <a:pt x="155" y="52"/>
                    <a:pt x="157" y="53"/>
                  </a:cubicBezTo>
                  <a:cubicBezTo>
                    <a:pt x="159" y="55"/>
                    <a:pt x="160" y="58"/>
                    <a:pt x="158" y="59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48" y="73"/>
                    <a:pt x="147" y="74"/>
                    <a:pt x="146" y="74"/>
                  </a:cubicBezTo>
                  <a:close/>
                  <a:moveTo>
                    <a:pt x="166" y="48"/>
                  </a:moveTo>
                  <a:cubicBezTo>
                    <a:pt x="165" y="48"/>
                    <a:pt x="163" y="48"/>
                    <a:pt x="162" y="47"/>
                  </a:cubicBezTo>
                  <a:cubicBezTo>
                    <a:pt x="160" y="46"/>
                    <a:pt x="160" y="43"/>
                    <a:pt x="161" y="41"/>
                  </a:cubicBezTo>
                  <a:cubicBezTo>
                    <a:pt x="171" y="28"/>
                    <a:pt x="171" y="28"/>
                    <a:pt x="171" y="28"/>
                  </a:cubicBezTo>
                  <a:cubicBezTo>
                    <a:pt x="173" y="26"/>
                    <a:pt x="175" y="26"/>
                    <a:pt x="177" y="27"/>
                  </a:cubicBezTo>
                  <a:cubicBezTo>
                    <a:pt x="179" y="29"/>
                    <a:pt x="180" y="31"/>
                    <a:pt x="178" y="33"/>
                  </a:cubicBezTo>
                  <a:cubicBezTo>
                    <a:pt x="168" y="46"/>
                    <a:pt x="168" y="46"/>
                    <a:pt x="168" y="46"/>
                  </a:cubicBezTo>
                  <a:cubicBezTo>
                    <a:pt x="168" y="47"/>
                    <a:pt x="167" y="48"/>
                    <a:pt x="166" y="48"/>
                  </a:cubicBezTo>
                  <a:close/>
                  <a:moveTo>
                    <a:pt x="186" y="22"/>
                  </a:moveTo>
                  <a:cubicBezTo>
                    <a:pt x="184" y="22"/>
                    <a:pt x="183" y="22"/>
                    <a:pt x="182" y="21"/>
                  </a:cubicBezTo>
                  <a:cubicBezTo>
                    <a:pt x="180" y="20"/>
                    <a:pt x="180" y="17"/>
                    <a:pt x="181" y="15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3" y="0"/>
                    <a:pt x="195" y="0"/>
                    <a:pt x="197" y="1"/>
                  </a:cubicBezTo>
                  <a:cubicBezTo>
                    <a:pt x="199" y="3"/>
                    <a:pt x="199" y="5"/>
                    <a:pt x="198" y="7"/>
                  </a:cubicBezTo>
                  <a:cubicBezTo>
                    <a:pt x="188" y="20"/>
                    <a:pt x="188" y="20"/>
                    <a:pt x="188" y="20"/>
                  </a:cubicBezTo>
                  <a:cubicBezTo>
                    <a:pt x="187" y="21"/>
                    <a:pt x="187" y="22"/>
                    <a:pt x="186" y="22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4564782" y="2966670"/>
              <a:ext cx="53724" cy="38244"/>
            </a:xfrm>
            <a:custGeom>
              <a:avLst/>
              <a:gdLst>
                <a:gd name="T0" fmla="*/ 18 w 22"/>
                <a:gd name="T1" fmla="*/ 13 h 16"/>
                <a:gd name="T2" fmla="*/ 16 w 22"/>
                <a:gd name="T3" fmla="*/ 12 h 16"/>
                <a:gd name="T4" fmla="*/ 11 w 22"/>
                <a:gd name="T5" fmla="*/ 10 h 16"/>
                <a:gd name="T6" fmla="*/ 8 w 22"/>
                <a:gd name="T7" fmla="*/ 14 h 16"/>
                <a:gd name="T8" fmla="*/ 2 w 22"/>
                <a:gd name="T9" fmla="*/ 15 h 16"/>
                <a:gd name="T10" fmla="*/ 1 w 22"/>
                <a:gd name="T11" fmla="*/ 9 h 16"/>
                <a:gd name="T12" fmla="*/ 6 w 22"/>
                <a:gd name="T13" fmla="*/ 2 h 16"/>
                <a:gd name="T14" fmla="*/ 12 w 22"/>
                <a:gd name="T15" fmla="*/ 1 h 16"/>
                <a:gd name="T16" fmla="*/ 19 w 22"/>
                <a:gd name="T17" fmla="*/ 5 h 16"/>
                <a:gd name="T18" fmla="*/ 21 w 22"/>
                <a:gd name="T19" fmla="*/ 10 h 16"/>
                <a:gd name="T20" fmla="*/ 18 w 22"/>
                <a:gd name="T2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6">
                  <a:moveTo>
                    <a:pt x="18" y="13"/>
                  </a:moveTo>
                  <a:cubicBezTo>
                    <a:pt x="17" y="13"/>
                    <a:pt x="16" y="13"/>
                    <a:pt x="16" y="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4" y="16"/>
                    <a:pt x="2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0"/>
                    <a:pt x="10" y="0"/>
                    <a:pt x="12" y="1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6"/>
                    <a:pt x="22" y="8"/>
                    <a:pt x="21" y="10"/>
                  </a:cubicBezTo>
                  <a:cubicBezTo>
                    <a:pt x="21" y="11"/>
                    <a:pt x="20" y="12"/>
                    <a:pt x="18" y="13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4630343" y="2993077"/>
              <a:ext cx="702959" cy="355122"/>
            </a:xfrm>
            <a:custGeom>
              <a:avLst/>
              <a:gdLst>
                <a:gd name="T0" fmla="*/ 282 w 289"/>
                <a:gd name="T1" fmla="*/ 146 h 146"/>
                <a:gd name="T2" fmla="*/ 266 w 289"/>
                <a:gd name="T3" fmla="*/ 133 h 146"/>
                <a:gd name="T4" fmla="*/ 286 w 289"/>
                <a:gd name="T5" fmla="*/ 138 h 146"/>
                <a:gd name="T6" fmla="*/ 285 w 289"/>
                <a:gd name="T7" fmla="*/ 146 h 146"/>
                <a:gd name="T8" fmla="*/ 253 w 289"/>
                <a:gd name="T9" fmla="*/ 131 h 146"/>
                <a:gd name="T10" fmla="*/ 236 w 289"/>
                <a:gd name="T11" fmla="*/ 118 h 146"/>
                <a:gd name="T12" fmla="*/ 257 w 289"/>
                <a:gd name="T13" fmla="*/ 123 h 146"/>
                <a:gd name="T14" fmla="*/ 256 w 289"/>
                <a:gd name="T15" fmla="*/ 131 h 146"/>
                <a:gd name="T16" fmla="*/ 224 w 289"/>
                <a:gd name="T17" fmla="*/ 117 h 146"/>
                <a:gd name="T18" fmla="*/ 207 w 289"/>
                <a:gd name="T19" fmla="*/ 104 h 146"/>
                <a:gd name="T20" fmla="*/ 227 w 289"/>
                <a:gd name="T21" fmla="*/ 109 h 146"/>
                <a:gd name="T22" fmla="*/ 226 w 289"/>
                <a:gd name="T23" fmla="*/ 117 h 146"/>
                <a:gd name="T24" fmla="*/ 194 w 289"/>
                <a:gd name="T25" fmla="*/ 102 h 146"/>
                <a:gd name="T26" fmla="*/ 178 w 289"/>
                <a:gd name="T27" fmla="*/ 89 h 146"/>
                <a:gd name="T28" fmla="*/ 198 w 289"/>
                <a:gd name="T29" fmla="*/ 95 h 146"/>
                <a:gd name="T30" fmla="*/ 197 w 289"/>
                <a:gd name="T31" fmla="*/ 103 h 146"/>
                <a:gd name="T32" fmla="*/ 165 w 289"/>
                <a:gd name="T33" fmla="*/ 88 h 146"/>
                <a:gd name="T34" fmla="*/ 148 w 289"/>
                <a:gd name="T35" fmla="*/ 75 h 146"/>
                <a:gd name="T36" fmla="*/ 169 w 289"/>
                <a:gd name="T37" fmla="*/ 80 h 146"/>
                <a:gd name="T38" fmla="*/ 168 w 289"/>
                <a:gd name="T39" fmla="*/ 88 h 146"/>
                <a:gd name="T40" fmla="*/ 135 w 289"/>
                <a:gd name="T41" fmla="*/ 73 h 146"/>
                <a:gd name="T42" fmla="*/ 119 w 289"/>
                <a:gd name="T43" fmla="*/ 60 h 146"/>
                <a:gd name="T44" fmla="*/ 139 w 289"/>
                <a:gd name="T45" fmla="*/ 66 h 146"/>
                <a:gd name="T46" fmla="*/ 138 w 289"/>
                <a:gd name="T47" fmla="*/ 74 h 146"/>
                <a:gd name="T48" fmla="*/ 106 w 289"/>
                <a:gd name="T49" fmla="*/ 59 h 146"/>
                <a:gd name="T50" fmla="*/ 89 w 289"/>
                <a:gd name="T51" fmla="*/ 46 h 146"/>
                <a:gd name="T52" fmla="*/ 110 w 289"/>
                <a:gd name="T53" fmla="*/ 51 h 146"/>
                <a:gd name="T54" fmla="*/ 109 w 289"/>
                <a:gd name="T55" fmla="*/ 59 h 146"/>
                <a:gd name="T56" fmla="*/ 77 w 289"/>
                <a:gd name="T57" fmla="*/ 45 h 146"/>
                <a:gd name="T58" fmla="*/ 60 w 289"/>
                <a:gd name="T59" fmla="*/ 32 h 146"/>
                <a:gd name="T60" fmla="*/ 80 w 289"/>
                <a:gd name="T61" fmla="*/ 37 h 146"/>
                <a:gd name="T62" fmla="*/ 80 w 289"/>
                <a:gd name="T63" fmla="*/ 45 h 146"/>
                <a:gd name="T64" fmla="*/ 47 w 289"/>
                <a:gd name="T65" fmla="*/ 30 h 146"/>
                <a:gd name="T66" fmla="*/ 31 w 289"/>
                <a:gd name="T67" fmla="*/ 17 h 146"/>
                <a:gd name="T68" fmla="*/ 51 w 289"/>
                <a:gd name="T69" fmla="*/ 22 h 146"/>
                <a:gd name="T70" fmla="*/ 50 w 289"/>
                <a:gd name="T71" fmla="*/ 30 h 146"/>
                <a:gd name="T72" fmla="*/ 18 w 289"/>
                <a:gd name="T73" fmla="*/ 16 h 146"/>
                <a:gd name="T74" fmla="*/ 1 w 289"/>
                <a:gd name="T75" fmla="*/ 3 h 146"/>
                <a:gd name="T76" fmla="*/ 22 w 289"/>
                <a:gd name="T77" fmla="*/ 8 h 146"/>
                <a:gd name="T78" fmla="*/ 21 w 289"/>
                <a:gd name="T79" fmla="*/ 1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9" h="146">
                  <a:moveTo>
                    <a:pt x="285" y="146"/>
                  </a:moveTo>
                  <a:cubicBezTo>
                    <a:pt x="284" y="146"/>
                    <a:pt x="283" y="146"/>
                    <a:pt x="282" y="146"/>
                  </a:cubicBezTo>
                  <a:cubicBezTo>
                    <a:pt x="268" y="138"/>
                    <a:pt x="268" y="138"/>
                    <a:pt x="268" y="138"/>
                  </a:cubicBezTo>
                  <a:cubicBezTo>
                    <a:pt x="266" y="137"/>
                    <a:pt x="265" y="135"/>
                    <a:pt x="266" y="133"/>
                  </a:cubicBezTo>
                  <a:cubicBezTo>
                    <a:pt x="267" y="131"/>
                    <a:pt x="269" y="130"/>
                    <a:pt x="271" y="131"/>
                  </a:cubicBezTo>
                  <a:cubicBezTo>
                    <a:pt x="286" y="138"/>
                    <a:pt x="286" y="138"/>
                    <a:pt x="286" y="138"/>
                  </a:cubicBezTo>
                  <a:cubicBezTo>
                    <a:pt x="288" y="139"/>
                    <a:pt x="289" y="141"/>
                    <a:pt x="288" y="144"/>
                  </a:cubicBezTo>
                  <a:cubicBezTo>
                    <a:pt x="287" y="145"/>
                    <a:pt x="286" y="146"/>
                    <a:pt x="285" y="146"/>
                  </a:cubicBezTo>
                  <a:close/>
                  <a:moveTo>
                    <a:pt x="256" y="131"/>
                  </a:moveTo>
                  <a:cubicBezTo>
                    <a:pt x="255" y="132"/>
                    <a:pt x="254" y="132"/>
                    <a:pt x="253" y="131"/>
                  </a:cubicBezTo>
                  <a:cubicBezTo>
                    <a:pt x="238" y="124"/>
                    <a:pt x="238" y="124"/>
                    <a:pt x="238" y="124"/>
                  </a:cubicBezTo>
                  <a:cubicBezTo>
                    <a:pt x="236" y="123"/>
                    <a:pt x="235" y="120"/>
                    <a:pt x="236" y="118"/>
                  </a:cubicBezTo>
                  <a:cubicBezTo>
                    <a:pt x="237" y="116"/>
                    <a:pt x="240" y="115"/>
                    <a:pt x="242" y="116"/>
                  </a:cubicBezTo>
                  <a:cubicBezTo>
                    <a:pt x="257" y="123"/>
                    <a:pt x="257" y="123"/>
                    <a:pt x="257" y="123"/>
                  </a:cubicBezTo>
                  <a:cubicBezTo>
                    <a:pt x="259" y="125"/>
                    <a:pt x="260" y="127"/>
                    <a:pt x="259" y="129"/>
                  </a:cubicBezTo>
                  <a:cubicBezTo>
                    <a:pt x="258" y="130"/>
                    <a:pt x="257" y="131"/>
                    <a:pt x="256" y="131"/>
                  </a:cubicBezTo>
                  <a:close/>
                  <a:moveTo>
                    <a:pt x="226" y="117"/>
                  </a:moveTo>
                  <a:cubicBezTo>
                    <a:pt x="226" y="117"/>
                    <a:pt x="225" y="117"/>
                    <a:pt x="224" y="117"/>
                  </a:cubicBezTo>
                  <a:cubicBezTo>
                    <a:pt x="209" y="109"/>
                    <a:pt x="209" y="109"/>
                    <a:pt x="209" y="109"/>
                  </a:cubicBezTo>
                  <a:cubicBezTo>
                    <a:pt x="207" y="108"/>
                    <a:pt x="206" y="106"/>
                    <a:pt x="207" y="104"/>
                  </a:cubicBezTo>
                  <a:cubicBezTo>
                    <a:pt x="208" y="102"/>
                    <a:pt x="211" y="101"/>
                    <a:pt x="213" y="102"/>
                  </a:cubicBezTo>
                  <a:cubicBezTo>
                    <a:pt x="227" y="109"/>
                    <a:pt x="227" y="109"/>
                    <a:pt x="227" y="109"/>
                  </a:cubicBezTo>
                  <a:cubicBezTo>
                    <a:pt x="229" y="110"/>
                    <a:pt x="230" y="113"/>
                    <a:pt x="229" y="115"/>
                  </a:cubicBezTo>
                  <a:cubicBezTo>
                    <a:pt x="229" y="116"/>
                    <a:pt x="228" y="117"/>
                    <a:pt x="226" y="117"/>
                  </a:cubicBezTo>
                  <a:close/>
                  <a:moveTo>
                    <a:pt x="197" y="103"/>
                  </a:moveTo>
                  <a:cubicBezTo>
                    <a:pt x="196" y="103"/>
                    <a:pt x="195" y="103"/>
                    <a:pt x="194" y="102"/>
                  </a:cubicBezTo>
                  <a:cubicBezTo>
                    <a:pt x="180" y="95"/>
                    <a:pt x="180" y="95"/>
                    <a:pt x="180" y="95"/>
                  </a:cubicBezTo>
                  <a:cubicBezTo>
                    <a:pt x="177" y="94"/>
                    <a:pt x="177" y="91"/>
                    <a:pt x="178" y="89"/>
                  </a:cubicBezTo>
                  <a:cubicBezTo>
                    <a:pt x="179" y="87"/>
                    <a:pt x="181" y="86"/>
                    <a:pt x="183" y="87"/>
                  </a:cubicBezTo>
                  <a:cubicBezTo>
                    <a:pt x="198" y="95"/>
                    <a:pt x="198" y="95"/>
                    <a:pt x="198" y="95"/>
                  </a:cubicBezTo>
                  <a:cubicBezTo>
                    <a:pt x="200" y="96"/>
                    <a:pt x="201" y="98"/>
                    <a:pt x="200" y="100"/>
                  </a:cubicBezTo>
                  <a:cubicBezTo>
                    <a:pt x="199" y="101"/>
                    <a:pt x="198" y="102"/>
                    <a:pt x="197" y="103"/>
                  </a:cubicBezTo>
                  <a:close/>
                  <a:moveTo>
                    <a:pt x="168" y="88"/>
                  </a:moveTo>
                  <a:cubicBezTo>
                    <a:pt x="167" y="88"/>
                    <a:pt x="166" y="88"/>
                    <a:pt x="165" y="88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48" y="80"/>
                    <a:pt x="147" y="77"/>
                    <a:pt x="148" y="75"/>
                  </a:cubicBezTo>
                  <a:cubicBezTo>
                    <a:pt x="149" y="73"/>
                    <a:pt x="152" y="72"/>
                    <a:pt x="154" y="73"/>
                  </a:cubicBezTo>
                  <a:cubicBezTo>
                    <a:pt x="169" y="80"/>
                    <a:pt x="169" y="80"/>
                    <a:pt x="169" y="80"/>
                  </a:cubicBezTo>
                  <a:cubicBezTo>
                    <a:pt x="171" y="81"/>
                    <a:pt x="172" y="84"/>
                    <a:pt x="171" y="86"/>
                  </a:cubicBezTo>
                  <a:cubicBezTo>
                    <a:pt x="170" y="87"/>
                    <a:pt x="169" y="88"/>
                    <a:pt x="168" y="88"/>
                  </a:cubicBezTo>
                  <a:close/>
                  <a:moveTo>
                    <a:pt x="138" y="74"/>
                  </a:moveTo>
                  <a:cubicBezTo>
                    <a:pt x="137" y="74"/>
                    <a:pt x="136" y="74"/>
                    <a:pt x="135" y="73"/>
                  </a:cubicBezTo>
                  <a:cubicBezTo>
                    <a:pt x="121" y="66"/>
                    <a:pt x="121" y="66"/>
                    <a:pt x="121" y="66"/>
                  </a:cubicBezTo>
                  <a:cubicBezTo>
                    <a:pt x="119" y="65"/>
                    <a:pt x="118" y="63"/>
                    <a:pt x="119" y="60"/>
                  </a:cubicBezTo>
                  <a:cubicBezTo>
                    <a:pt x="120" y="58"/>
                    <a:pt x="122" y="57"/>
                    <a:pt x="125" y="59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1" y="67"/>
                    <a:pt x="142" y="69"/>
                    <a:pt x="141" y="71"/>
                  </a:cubicBezTo>
                  <a:cubicBezTo>
                    <a:pt x="141" y="73"/>
                    <a:pt x="139" y="73"/>
                    <a:pt x="138" y="74"/>
                  </a:cubicBezTo>
                  <a:close/>
                  <a:moveTo>
                    <a:pt x="109" y="59"/>
                  </a:moveTo>
                  <a:cubicBezTo>
                    <a:pt x="108" y="60"/>
                    <a:pt x="107" y="59"/>
                    <a:pt x="106" y="59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89" y="51"/>
                    <a:pt x="88" y="48"/>
                    <a:pt x="89" y="46"/>
                  </a:cubicBezTo>
                  <a:cubicBezTo>
                    <a:pt x="90" y="44"/>
                    <a:pt x="93" y="43"/>
                    <a:pt x="95" y="44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12" y="52"/>
                    <a:pt x="113" y="55"/>
                    <a:pt x="112" y="57"/>
                  </a:cubicBezTo>
                  <a:cubicBezTo>
                    <a:pt x="111" y="58"/>
                    <a:pt x="110" y="59"/>
                    <a:pt x="109" y="59"/>
                  </a:cubicBezTo>
                  <a:close/>
                  <a:moveTo>
                    <a:pt x="80" y="45"/>
                  </a:moveTo>
                  <a:cubicBezTo>
                    <a:pt x="79" y="45"/>
                    <a:pt x="78" y="45"/>
                    <a:pt x="77" y="45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0" y="36"/>
                    <a:pt x="59" y="34"/>
                    <a:pt x="60" y="32"/>
                  </a:cubicBezTo>
                  <a:cubicBezTo>
                    <a:pt x="61" y="30"/>
                    <a:pt x="64" y="29"/>
                    <a:pt x="66" y="30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3" y="38"/>
                    <a:pt x="83" y="40"/>
                    <a:pt x="82" y="43"/>
                  </a:cubicBezTo>
                  <a:cubicBezTo>
                    <a:pt x="82" y="44"/>
                    <a:pt x="81" y="45"/>
                    <a:pt x="80" y="45"/>
                  </a:cubicBezTo>
                  <a:close/>
                  <a:moveTo>
                    <a:pt x="50" y="30"/>
                  </a:moveTo>
                  <a:cubicBezTo>
                    <a:pt x="49" y="31"/>
                    <a:pt x="48" y="31"/>
                    <a:pt x="47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1" y="22"/>
                    <a:pt x="30" y="19"/>
                    <a:pt x="31" y="17"/>
                  </a:cubicBezTo>
                  <a:cubicBezTo>
                    <a:pt x="32" y="15"/>
                    <a:pt x="34" y="14"/>
                    <a:pt x="36" y="15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3" y="23"/>
                    <a:pt x="54" y="26"/>
                    <a:pt x="53" y="28"/>
                  </a:cubicBezTo>
                  <a:cubicBezTo>
                    <a:pt x="52" y="29"/>
                    <a:pt x="51" y="30"/>
                    <a:pt x="50" y="30"/>
                  </a:cubicBezTo>
                  <a:close/>
                  <a:moveTo>
                    <a:pt x="21" y="16"/>
                  </a:moveTo>
                  <a:cubicBezTo>
                    <a:pt x="20" y="16"/>
                    <a:pt x="19" y="16"/>
                    <a:pt x="18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4" y="9"/>
                    <a:pt x="25" y="12"/>
                    <a:pt x="24" y="14"/>
                  </a:cubicBezTo>
                  <a:cubicBezTo>
                    <a:pt x="23" y="15"/>
                    <a:pt x="22" y="16"/>
                    <a:pt x="21" y="16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5345139" y="3342735"/>
              <a:ext cx="40976" cy="31870"/>
            </a:xfrm>
            <a:custGeom>
              <a:avLst/>
              <a:gdLst>
                <a:gd name="T0" fmla="*/ 14 w 17"/>
                <a:gd name="T1" fmla="*/ 13 h 13"/>
                <a:gd name="T2" fmla="*/ 11 w 17"/>
                <a:gd name="T3" fmla="*/ 13 h 13"/>
                <a:gd name="T4" fmla="*/ 3 w 17"/>
                <a:gd name="T5" fmla="*/ 9 h 13"/>
                <a:gd name="T6" fmla="*/ 1 w 17"/>
                <a:gd name="T7" fmla="*/ 3 h 13"/>
                <a:gd name="T8" fmla="*/ 7 w 17"/>
                <a:gd name="T9" fmla="*/ 1 h 13"/>
                <a:gd name="T10" fmla="*/ 14 w 17"/>
                <a:gd name="T11" fmla="*/ 5 h 13"/>
                <a:gd name="T12" fmla="*/ 16 w 17"/>
                <a:gd name="T13" fmla="*/ 11 h 13"/>
                <a:gd name="T14" fmla="*/ 14 w 17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3">
                  <a:moveTo>
                    <a:pt x="14" y="13"/>
                  </a:moveTo>
                  <a:cubicBezTo>
                    <a:pt x="13" y="13"/>
                    <a:pt x="12" y="13"/>
                    <a:pt x="11" y="1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7" y="6"/>
                    <a:pt x="17" y="8"/>
                    <a:pt x="16" y="11"/>
                  </a:cubicBezTo>
                  <a:cubicBezTo>
                    <a:pt x="16" y="12"/>
                    <a:pt x="15" y="13"/>
                    <a:pt x="14" y="13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3836327" y="2494996"/>
              <a:ext cx="1353104" cy="600064"/>
            </a:xfrm>
            <a:custGeom>
              <a:avLst/>
              <a:gdLst>
                <a:gd name="T0" fmla="*/ 0 w 1486"/>
                <a:gd name="T1" fmla="*/ 350 h 659"/>
                <a:gd name="T2" fmla="*/ 856 w 1486"/>
                <a:gd name="T3" fmla="*/ 659 h 659"/>
                <a:gd name="T4" fmla="*/ 1486 w 1486"/>
                <a:gd name="T5" fmla="*/ 0 h 659"/>
                <a:gd name="T6" fmla="*/ 0 w 1486"/>
                <a:gd name="T7" fmla="*/ 35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6" h="659">
                  <a:moveTo>
                    <a:pt x="0" y="350"/>
                  </a:moveTo>
                  <a:lnTo>
                    <a:pt x="856" y="659"/>
                  </a:lnTo>
                  <a:lnTo>
                    <a:pt x="1486" y="0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4430928" y="1578964"/>
              <a:ext cx="729365" cy="1169170"/>
            </a:xfrm>
            <a:custGeom>
              <a:avLst/>
              <a:gdLst>
                <a:gd name="T0" fmla="*/ 261 w 300"/>
                <a:gd name="T1" fmla="*/ 4 h 481"/>
                <a:gd name="T2" fmla="*/ 235 w 300"/>
                <a:gd name="T3" fmla="*/ 10 h 481"/>
                <a:gd name="T4" fmla="*/ 10 w 300"/>
                <a:gd name="T5" fmla="*/ 421 h 481"/>
                <a:gd name="T6" fmla="*/ 24 w 300"/>
                <a:gd name="T7" fmla="*/ 471 h 481"/>
                <a:gd name="T8" fmla="*/ 75 w 300"/>
                <a:gd name="T9" fmla="*/ 456 h 481"/>
                <a:gd name="T10" fmla="*/ 300 w 300"/>
                <a:gd name="T11" fmla="*/ 45 h 481"/>
                <a:gd name="T12" fmla="*/ 296 w 300"/>
                <a:gd name="T13" fmla="*/ 29 h 481"/>
                <a:gd name="T14" fmla="*/ 261 w 300"/>
                <a:gd name="T15" fmla="*/ 4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481">
                  <a:moveTo>
                    <a:pt x="261" y="4"/>
                  </a:moveTo>
                  <a:cubicBezTo>
                    <a:pt x="235" y="10"/>
                    <a:pt x="235" y="10"/>
                    <a:pt x="235" y="10"/>
                  </a:cubicBezTo>
                  <a:cubicBezTo>
                    <a:pt x="10" y="421"/>
                    <a:pt x="10" y="421"/>
                    <a:pt x="10" y="421"/>
                  </a:cubicBezTo>
                  <a:cubicBezTo>
                    <a:pt x="0" y="439"/>
                    <a:pt x="7" y="461"/>
                    <a:pt x="24" y="471"/>
                  </a:cubicBezTo>
                  <a:cubicBezTo>
                    <a:pt x="42" y="481"/>
                    <a:pt x="65" y="474"/>
                    <a:pt x="75" y="456"/>
                  </a:cubicBezTo>
                  <a:cubicBezTo>
                    <a:pt x="300" y="45"/>
                    <a:pt x="300" y="45"/>
                    <a:pt x="300" y="45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2" y="11"/>
                    <a:pt x="276" y="0"/>
                    <a:pt x="261" y="4"/>
                  </a:cubicBez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4499221" y="1627224"/>
              <a:ext cx="403382" cy="588227"/>
            </a:xfrm>
            <a:custGeom>
              <a:avLst/>
              <a:gdLst>
                <a:gd name="T0" fmla="*/ 13 w 166"/>
                <a:gd name="T1" fmla="*/ 236 h 242"/>
                <a:gd name="T2" fmla="*/ 41 w 166"/>
                <a:gd name="T3" fmla="*/ 228 h 242"/>
                <a:gd name="T4" fmla="*/ 166 w 166"/>
                <a:gd name="T5" fmla="*/ 0 h 242"/>
                <a:gd name="T6" fmla="*/ 113 w 166"/>
                <a:gd name="T7" fmla="*/ 12 h 242"/>
                <a:gd name="T8" fmla="*/ 5 w 166"/>
                <a:gd name="T9" fmla="*/ 209 h 242"/>
                <a:gd name="T10" fmla="*/ 13 w 166"/>
                <a:gd name="T11" fmla="*/ 2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42">
                  <a:moveTo>
                    <a:pt x="13" y="236"/>
                  </a:moveTo>
                  <a:cubicBezTo>
                    <a:pt x="23" y="242"/>
                    <a:pt x="36" y="238"/>
                    <a:pt x="41" y="228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5" y="209"/>
                    <a:pt x="5" y="209"/>
                    <a:pt x="5" y="209"/>
                  </a:cubicBezTo>
                  <a:cubicBezTo>
                    <a:pt x="0" y="219"/>
                    <a:pt x="3" y="231"/>
                    <a:pt x="13" y="236"/>
                  </a:cubicBez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0057329" y="4514636"/>
              <a:ext cx="2135282" cy="3503866"/>
            </a:xfrm>
            <a:custGeom>
              <a:avLst/>
              <a:gdLst>
                <a:gd name="T0" fmla="*/ 768 w 879"/>
                <a:gd name="T1" fmla="*/ 0 h 1442"/>
                <a:gd name="T2" fmla="*/ 677 w 879"/>
                <a:gd name="T3" fmla="*/ 0 h 1442"/>
                <a:gd name="T4" fmla="*/ 188 w 879"/>
                <a:gd name="T5" fmla="*/ 0 h 1442"/>
                <a:gd name="T6" fmla="*/ 111 w 879"/>
                <a:gd name="T7" fmla="*/ 0 h 1442"/>
                <a:gd name="T8" fmla="*/ 0 w 879"/>
                <a:gd name="T9" fmla="*/ 98 h 1442"/>
                <a:gd name="T10" fmla="*/ 0 w 879"/>
                <a:gd name="T11" fmla="*/ 1344 h 1442"/>
                <a:gd name="T12" fmla="*/ 111 w 879"/>
                <a:gd name="T13" fmla="*/ 1442 h 1442"/>
                <a:gd name="T14" fmla="*/ 768 w 879"/>
                <a:gd name="T15" fmla="*/ 1442 h 1442"/>
                <a:gd name="T16" fmla="*/ 879 w 879"/>
                <a:gd name="T17" fmla="*/ 1344 h 1442"/>
                <a:gd name="T18" fmla="*/ 879 w 879"/>
                <a:gd name="T19" fmla="*/ 98 h 1442"/>
                <a:gd name="T20" fmla="*/ 768 w 879"/>
                <a:gd name="T21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9" h="1442">
                  <a:moveTo>
                    <a:pt x="768" y="0"/>
                  </a:moveTo>
                  <a:cubicBezTo>
                    <a:pt x="677" y="0"/>
                    <a:pt x="677" y="0"/>
                    <a:pt x="677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50" y="0"/>
                    <a:pt x="0" y="43"/>
                    <a:pt x="0" y="98"/>
                  </a:cubicBezTo>
                  <a:cubicBezTo>
                    <a:pt x="0" y="1344"/>
                    <a:pt x="0" y="1344"/>
                    <a:pt x="0" y="1344"/>
                  </a:cubicBezTo>
                  <a:cubicBezTo>
                    <a:pt x="0" y="1398"/>
                    <a:pt x="50" y="1442"/>
                    <a:pt x="111" y="1442"/>
                  </a:cubicBezTo>
                  <a:cubicBezTo>
                    <a:pt x="768" y="1442"/>
                    <a:pt x="768" y="1442"/>
                    <a:pt x="768" y="1442"/>
                  </a:cubicBezTo>
                  <a:cubicBezTo>
                    <a:pt x="829" y="1442"/>
                    <a:pt x="879" y="1398"/>
                    <a:pt x="879" y="1344"/>
                  </a:cubicBezTo>
                  <a:cubicBezTo>
                    <a:pt x="879" y="98"/>
                    <a:pt x="879" y="98"/>
                    <a:pt x="879" y="98"/>
                  </a:cubicBezTo>
                  <a:cubicBezTo>
                    <a:pt x="879" y="43"/>
                    <a:pt x="829" y="0"/>
                    <a:pt x="768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0513524" y="4514636"/>
              <a:ext cx="1188291" cy="1387706"/>
            </a:xfrm>
            <a:custGeom>
              <a:avLst/>
              <a:gdLst>
                <a:gd name="T0" fmla="*/ 0 w 1305"/>
                <a:gd name="T1" fmla="*/ 0 h 1524"/>
                <a:gd name="T2" fmla="*/ 652 w 1305"/>
                <a:gd name="T3" fmla="*/ 1524 h 1524"/>
                <a:gd name="T4" fmla="*/ 1305 w 1305"/>
                <a:gd name="T5" fmla="*/ 0 h 1524"/>
                <a:gd name="T6" fmla="*/ 0 w 1305"/>
                <a:gd name="T7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1524">
                  <a:moveTo>
                    <a:pt x="0" y="0"/>
                  </a:moveTo>
                  <a:lnTo>
                    <a:pt x="652" y="1524"/>
                  </a:lnTo>
                  <a:lnTo>
                    <a:pt x="1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9993590" y="10773882"/>
              <a:ext cx="950633" cy="352390"/>
            </a:xfrm>
            <a:custGeom>
              <a:avLst/>
              <a:gdLst>
                <a:gd name="T0" fmla="*/ 262 w 391"/>
                <a:gd name="T1" fmla="*/ 0 h 145"/>
                <a:gd name="T2" fmla="*/ 148 w 391"/>
                <a:gd name="T3" fmla="*/ 46 h 145"/>
                <a:gd name="T4" fmla="*/ 0 w 391"/>
                <a:gd name="T5" fmla="*/ 145 h 145"/>
                <a:gd name="T6" fmla="*/ 387 w 391"/>
                <a:gd name="T7" fmla="*/ 127 h 145"/>
                <a:gd name="T8" fmla="*/ 391 w 391"/>
                <a:gd name="T9" fmla="*/ 0 h 145"/>
                <a:gd name="T10" fmla="*/ 262 w 391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45">
                  <a:moveTo>
                    <a:pt x="262" y="0"/>
                  </a:moveTo>
                  <a:cubicBezTo>
                    <a:pt x="262" y="0"/>
                    <a:pt x="204" y="12"/>
                    <a:pt x="148" y="46"/>
                  </a:cubicBezTo>
                  <a:cubicBezTo>
                    <a:pt x="71" y="93"/>
                    <a:pt x="0" y="145"/>
                    <a:pt x="0" y="145"/>
                  </a:cubicBezTo>
                  <a:cubicBezTo>
                    <a:pt x="387" y="127"/>
                    <a:pt x="387" y="127"/>
                    <a:pt x="387" y="127"/>
                  </a:cubicBezTo>
                  <a:cubicBezTo>
                    <a:pt x="391" y="0"/>
                    <a:pt x="391" y="0"/>
                    <a:pt x="391" y="0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0469817" y="7843673"/>
              <a:ext cx="481691" cy="2973916"/>
            </a:xfrm>
            <a:custGeom>
              <a:avLst/>
              <a:gdLst>
                <a:gd name="T0" fmla="*/ 529 w 529"/>
                <a:gd name="T1" fmla="*/ 3261 h 3266"/>
                <a:gd name="T2" fmla="*/ 0 w 529"/>
                <a:gd name="T3" fmla="*/ 3266 h 3266"/>
                <a:gd name="T4" fmla="*/ 0 w 529"/>
                <a:gd name="T5" fmla="*/ 0 h 3266"/>
                <a:gd name="T6" fmla="*/ 529 w 529"/>
                <a:gd name="T7" fmla="*/ 91 h 3266"/>
                <a:gd name="T8" fmla="*/ 529 w 529"/>
                <a:gd name="T9" fmla="*/ 326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66">
                  <a:moveTo>
                    <a:pt x="529" y="3261"/>
                  </a:moveTo>
                  <a:lnTo>
                    <a:pt x="0" y="3266"/>
                  </a:lnTo>
                  <a:lnTo>
                    <a:pt x="0" y="0"/>
                  </a:lnTo>
                  <a:lnTo>
                    <a:pt x="529" y="91"/>
                  </a:lnTo>
                  <a:lnTo>
                    <a:pt x="529" y="326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0909621" y="4062084"/>
              <a:ext cx="396097" cy="634666"/>
            </a:xfrm>
            <a:custGeom>
              <a:avLst/>
              <a:gdLst>
                <a:gd name="T0" fmla="*/ 163 w 163"/>
                <a:gd name="T1" fmla="*/ 204 h 261"/>
                <a:gd name="T2" fmla="*/ 82 w 163"/>
                <a:gd name="T3" fmla="*/ 261 h 261"/>
                <a:gd name="T4" fmla="*/ 0 w 163"/>
                <a:gd name="T5" fmla="*/ 204 h 261"/>
                <a:gd name="T6" fmla="*/ 0 w 163"/>
                <a:gd name="T7" fmla="*/ 56 h 261"/>
                <a:gd name="T8" fmla="*/ 82 w 163"/>
                <a:gd name="T9" fmla="*/ 0 h 261"/>
                <a:gd name="T10" fmla="*/ 163 w 163"/>
                <a:gd name="T11" fmla="*/ 56 h 261"/>
                <a:gd name="T12" fmla="*/ 163 w 163"/>
                <a:gd name="T13" fmla="*/ 20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61">
                  <a:moveTo>
                    <a:pt x="163" y="204"/>
                  </a:moveTo>
                  <a:cubicBezTo>
                    <a:pt x="163" y="236"/>
                    <a:pt x="127" y="261"/>
                    <a:pt x="82" y="261"/>
                  </a:cubicBezTo>
                  <a:cubicBezTo>
                    <a:pt x="37" y="261"/>
                    <a:pt x="0" y="236"/>
                    <a:pt x="0" y="20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37" y="0"/>
                    <a:pt x="82" y="0"/>
                  </a:cubicBezTo>
                  <a:cubicBezTo>
                    <a:pt x="127" y="0"/>
                    <a:pt x="163" y="25"/>
                    <a:pt x="163" y="56"/>
                  </a:cubicBezTo>
                  <a:lnTo>
                    <a:pt x="163" y="204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0973361" y="4750473"/>
              <a:ext cx="279544" cy="1151869"/>
            </a:xfrm>
            <a:custGeom>
              <a:avLst/>
              <a:gdLst>
                <a:gd name="T0" fmla="*/ 79 w 115"/>
                <a:gd name="T1" fmla="*/ 55 h 474"/>
                <a:gd name="T2" fmla="*/ 95 w 115"/>
                <a:gd name="T3" fmla="*/ 29 h 474"/>
                <a:gd name="T4" fmla="*/ 66 w 115"/>
                <a:gd name="T5" fmla="*/ 0 h 474"/>
                <a:gd name="T6" fmla="*/ 48 w 115"/>
                <a:gd name="T7" fmla="*/ 0 h 474"/>
                <a:gd name="T8" fmla="*/ 18 w 115"/>
                <a:gd name="T9" fmla="*/ 29 h 474"/>
                <a:gd name="T10" fmla="*/ 35 w 115"/>
                <a:gd name="T11" fmla="*/ 55 h 474"/>
                <a:gd name="T12" fmla="*/ 0 w 115"/>
                <a:gd name="T13" fmla="*/ 343 h 474"/>
                <a:gd name="T14" fmla="*/ 55 w 115"/>
                <a:gd name="T15" fmla="*/ 474 h 474"/>
                <a:gd name="T16" fmla="*/ 115 w 115"/>
                <a:gd name="T17" fmla="*/ 335 h 474"/>
                <a:gd name="T18" fmla="*/ 79 w 115"/>
                <a:gd name="T19" fmla="*/ 5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74">
                  <a:moveTo>
                    <a:pt x="79" y="55"/>
                  </a:moveTo>
                  <a:cubicBezTo>
                    <a:pt x="88" y="52"/>
                    <a:pt x="101" y="38"/>
                    <a:pt x="95" y="29"/>
                  </a:cubicBezTo>
                  <a:cubicBezTo>
                    <a:pt x="83" y="9"/>
                    <a:pt x="82" y="0"/>
                    <a:pt x="6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0"/>
                    <a:pt x="31" y="8"/>
                    <a:pt x="18" y="29"/>
                  </a:cubicBezTo>
                  <a:cubicBezTo>
                    <a:pt x="12" y="39"/>
                    <a:pt x="24" y="53"/>
                    <a:pt x="35" y="55"/>
                  </a:cubicBezTo>
                  <a:cubicBezTo>
                    <a:pt x="35" y="57"/>
                    <a:pt x="0" y="343"/>
                    <a:pt x="0" y="343"/>
                  </a:cubicBezTo>
                  <a:cubicBezTo>
                    <a:pt x="55" y="474"/>
                    <a:pt x="55" y="474"/>
                    <a:pt x="55" y="474"/>
                  </a:cubicBezTo>
                  <a:cubicBezTo>
                    <a:pt x="115" y="335"/>
                    <a:pt x="115" y="335"/>
                    <a:pt x="115" y="335"/>
                  </a:cubicBezTo>
                  <a:cubicBezTo>
                    <a:pt x="115" y="335"/>
                    <a:pt x="79" y="57"/>
                    <a:pt x="79" y="55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0385134" y="2269175"/>
              <a:ext cx="1445982" cy="1919478"/>
            </a:xfrm>
            <a:custGeom>
              <a:avLst/>
              <a:gdLst>
                <a:gd name="T0" fmla="*/ 357 w 595"/>
                <a:gd name="T1" fmla="*/ 0 h 790"/>
                <a:gd name="T2" fmla="*/ 297 w 595"/>
                <a:gd name="T3" fmla="*/ 0 h 790"/>
                <a:gd name="T4" fmla="*/ 238 w 595"/>
                <a:gd name="T5" fmla="*/ 0 h 790"/>
                <a:gd name="T6" fmla="*/ 0 w 595"/>
                <a:gd name="T7" fmla="*/ 238 h 790"/>
                <a:gd name="T8" fmla="*/ 0 w 595"/>
                <a:gd name="T9" fmla="*/ 521 h 790"/>
                <a:gd name="T10" fmla="*/ 247 w 595"/>
                <a:gd name="T11" fmla="*/ 790 h 790"/>
                <a:gd name="T12" fmla="*/ 307 w 595"/>
                <a:gd name="T13" fmla="*/ 790 h 790"/>
                <a:gd name="T14" fmla="*/ 366 w 595"/>
                <a:gd name="T15" fmla="*/ 790 h 790"/>
                <a:gd name="T16" fmla="*/ 595 w 595"/>
                <a:gd name="T17" fmla="*/ 521 h 790"/>
                <a:gd name="T18" fmla="*/ 595 w 595"/>
                <a:gd name="T19" fmla="*/ 238 h 790"/>
                <a:gd name="T20" fmla="*/ 357 w 595"/>
                <a:gd name="T21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790">
                  <a:moveTo>
                    <a:pt x="357" y="0"/>
                  </a:moveTo>
                  <a:cubicBezTo>
                    <a:pt x="297" y="0"/>
                    <a:pt x="297" y="0"/>
                    <a:pt x="297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107" y="0"/>
                    <a:pt x="0" y="106"/>
                    <a:pt x="0" y="238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653"/>
                    <a:pt x="146" y="790"/>
                    <a:pt x="247" y="790"/>
                  </a:cubicBezTo>
                  <a:cubicBezTo>
                    <a:pt x="307" y="790"/>
                    <a:pt x="307" y="790"/>
                    <a:pt x="307" y="790"/>
                  </a:cubicBezTo>
                  <a:cubicBezTo>
                    <a:pt x="366" y="790"/>
                    <a:pt x="366" y="790"/>
                    <a:pt x="366" y="790"/>
                  </a:cubicBezTo>
                  <a:cubicBezTo>
                    <a:pt x="445" y="790"/>
                    <a:pt x="595" y="653"/>
                    <a:pt x="595" y="521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106"/>
                    <a:pt x="489" y="0"/>
                    <a:pt x="357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0902337" y="2269175"/>
              <a:ext cx="1093592" cy="1919478"/>
            </a:xfrm>
            <a:custGeom>
              <a:avLst/>
              <a:gdLst>
                <a:gd name="T0" fmla="*/ 400 w 450"/>
                <a:gd name="T1" fmla="*/ 376 h 790"/>
                <a:gd name="T2" fmla="*/ 382 w 450"/>
                <a:gd name="T3" fmla="*/ 379 h 790"/>
                <a:gd name="T4" fmla="*/ 382 w 450"/>
                <a:gd name="T5" fmla="*/ 238 h 790"/>
                <a:gd name="T6" fmla="*/ 144 w 450"/>
                <a:gd name="T7" fmla="*/ 0 h 790"/>
                <a:gd name="T8" fmla="*/ 84 w 450"/>
                <a:gd name="T9" fmla="*/ 0 h 790"/>
                <a:gd name="T10" fmla="*/ 84 w 450"/>
                <a:gd name="T11" fmla="*/ 342 h 790"/>
                <a:gd name="T12" fmla="*/ 45 w 450"/>
                <a:gd name="T13" fmla="*/ 454 h 790"/>
                <a:gd name="T14" fmla="*/ 0 w 450"/>
                <a:gd name="T15" fmla="*/ 485 h 790"/>
                <a:gd name="T16" fmla="*/ 84 w 450"/>
                <a:gd name="T17" fmla="*/ 543 h 790"/>
                <a:gd name="T18" fmla="*/ 94 w 450"/>
                <a:gd name="T19" fmla="*/ 790 h 790"/>
                <a:gd name="T20" fmla="*/ 153 w 450"/>
                <a:gd name="T21" fmla="*/ 790 h 790"/>
                <a:gd name="T22" fmla="*/ 382 w 450"/>
                <a:gd name="T23" fmla="*/ 521 h 790"/>
                <a:gd name="T24" fmla="*/ 382 w 450"/>
                <a:gd name="T25" fmla="*/ 507 h 790"/>
                <a:gd name="T26" fmla="*/ 400 w 450"/>
                <a:gd name="T27" fmla="*/ 510 h 790"/>
                <a:gd name="T28" fmla="*/ 450 w 450"/>
                <a:gd name="T29" fmla="*/ 463 h 790"/>
                <a:gd name="T30" fmla="*/ 450 w 450"/>
                <a:gd name="T31" fmla="*/ 423 h 790"/>
                <a:gd name="T32" fmla="*/ 400 w 450"/>
                <a:gd name="T33" fmla="*/ 376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790">
                  <a:moveTo>
                    <a:pt x="400" y="376"/>
                  </a:moveTo>
                  <a:cubicBezTo>
                    <a:pt x="393" y="376"/>
                    <a:pt x="388" y="377"/>
                    <a:pt x="382" y="379"/>
                  </a:cubicBezTo>
                  <a:cubicBezTo>
                    <a:pt x="382" y="238"/>
                    <a:pt x="382" y="238"/>
                    <a:pt x="382" y="238"/>
                  </a:cubicBezTo>
                  <a:cubicBezTo>
                    <a:pt x="382" y="106"/>
                    <a:pt x="276" y="0"/>
                    <a:pt x="14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342"/>
                    <a:pt x="84" y="342"/>
                    <a:pt x="84" y="342"/>
                  </a:cubicBezTo>
                  <a:cubicBezTo>
                    <a:pt x="84" y="357"/>
                    <a:pt x="78" y="421"/>
                    <a:pt x="45" y="454"/>
                  </a:cubicBezTo>
                  <a:cubicBezTo>
                    <a:pt x="24" y="476"/>
                    <a:pt x="0" y="485"/>
                    <a:pt x="0" y="485"/>
                  </a:cubicBezTo>
                  <a:cubicBezTo>
                    <a:pt x="84" y="543"/>
                    <a:pt x="84" y="543"/>
                    <a:pt x="84" y="543"/>
                  </a:cubicBezTo>
                  <a:cubicBezTo>
                    <a:pt x="94" y="790"/>
                    <a:pt x="94" y="790"/>
                    <a:pt x="94" y="790"/>
                  </a:cubicBezTo>
                  <a:cubicBezTo>
                    <a:pt x="153" y="790"/>
                    <a:pt x="153" y="790"/>
                    <a:pt x="153" y="790"/>
                  </a:cubicBezTo>
                  <a:cubicBezTo>
                    <a:pt x="232" y="790"/>
                    <a:pt x="382" y="653"/>
                    <a:pt x="382" y="521"/>
                  </a:cubicBezTo>
                  <a:cubicBezTo>
                    <a:pt x="382" y="507"/>
                    <a:pt x="382" y="507"/>
                    <a:pt x="382" y="507"/>
                  </a:cubicBezTo>
                  <a:cubicBezTo>
                    <a:pt x="388" y="509"/>
                    <a:pt x="393" y="510"/>
                    <a:pt x="400" y="510"/>
                  </a:cubicBezTo>
                  <a:cubicBezTo>
                    <a:pt x="428" y="510"/>
                    <a:pt x="450" y="489"/>
                    <a:pt x="450" y="463"/>
                  </a:cubicBezTo>
                  <a:cubicBezTo>
                    <a:pt x="450" y="423"/>
                    <a:pt x="450" y="423"/>
                    <a:pt x="450" y="423"/>
                  </a:cubicBezTo>
                  <a:cubicBezTo>
                    <a:pt x="450" y="397"/>
                    <a:pt x="428" y="376"/>
                    <a:pt x="400" y="376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9782338" y="2047907"/>
              <a:ext cx="2267315" cy="789463"/>
            </a:xfrm>
            <a:custGeom>
              <a:avLst/>
              <a:gdLst>
                <a:gd name="T0" fmla="*/ 861 w 933"/>
                <a:gd name="T1" fmla="*/ 49 h 325"/>
                <a:gd name="T2" fmla="*/ 332 w 933"/>
                <a:gd name="T3" fmla="*/ 49 h 325"/>
                <a:gd name="T4" fmla="*/ 324 w 933"/>
                <a:gd name="T5" fmla="*/ 50 h 325"/>
                <a:gd name="T6" fmla="*/ 147 w 933"/>
                <a:gd name="T7" fmla="*/ 0 h 325"/>
                <a:gd name="T8" fmla="*/ 254 w 933"/>
                <a:gd name="T9" fmla="*/ 139 h 325"/>
                <a:gd name="T10" fmla="*/ 108 w 933"/>
                <a:gd name="T11" fmla="*/ 142 h 325"/>
                <a:gd name="T12" fmla="*/ 20 w 933"/>
                <a:gd name="T13" fmla="*/ 79 h 325"/>
                <a:gd name="T14" fmla="*/ 331 w 933"/>
                <a:gd name="T15" fmla="*/ 325 h 325"/>
                <a:gd name="T16" fmla="*/ 332 w 933"/>
                <a:gd name="T17" fmla="*/ 325 h 325"/>
                <a:gd name="T18" fmla="*/ 861 w 933"/>
                <a:gd name="T19" fmla="*/ 325 h 325"/>
                <a:gd name="T20" fmla="*/ 933 w 933"/>
                <a:gd name="T21" fmla="*/ 250 h 325"/>
                <a:gd name="T22" fmla="*/ 933 w 933"/>
                <a:gd name="T23" fmla="*/ 124 h 325"/>
                <a:gd name="T24" fmla="*/ 861 w 933"/>
                <a:gd name="T25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3" h="325">
                  <a:moveTo>
                    <a:pt x="861" y="49"/>
                  </a:moveTo>
                  <a:cubicBezTo>
                    <a:pt x="332" y="49"/>
                    <a:pt x="332" y="49"/>
                    <a:pt x="332" y="49"/>
                  </a:cubicBezTo>
                  <a:cubicBezTo>
                    <a:pt x="329" y="49"/>
                    <a:pt x="326" y="49"/>
                    <a:pt x="324" y="50"/>
                  </a:cubicBezTo>
                  <a:cubicBezTo>
                    <a:pt x="283" y="50"/>
                    <a:pt x="187" y="45"/>
                    <a:pt x="147" y="0"/>
                  </a:cubicBezTo>
                  <a:cubicBezTo>
                    <a:pt x="147" y="0"/>
                    <a:pt x="154" y="128"/>
                    <a:pt x="254" y="139"/>
                  </a:cubicBezTo>
                  <a:cubicBezTo>
                    <a:pt x="254" y="139"/>
                    <a:pt x="165" y="162"/>
                    <a:pt x="108" y="142"/>
                  </a:cubicBezTo>
                  <a:cubicBezTo>
                    <a:pt x="42" y="119"/>
                    <a:pt x="20" y="79"/>
                    <a:pt x="20" y="79"/>
                  </a:cubicBezTo>
                  <a:cubicBezTo>
                    <a:pt x="20" y="79"/>
                    <a:pt x="0" y="323"/>
                    <a:pt x="331" y="325"/>
                  </a:cubicBezTo>
                  <a:cubicBezTo>
                    <a:pt x="332" y="325"/>
                    <a:pt x="332" y="325"/>
                    <a:pt x="332" y="325"/>
                  </a:cubicBezTo>
                  <a:cubicBezTo>
                    <a:pt x="861" y="325"/>
                    <a:pt x="861" y="325"/>
                    <a:pt x="861" y="325"/>
                  </a:cubicBezTo>
                  <a:cubicBezTo>
                    <a:pt x="901" y="325"/>
                    <a:pt x="933" y="291"/>
                    <a:pt x="933" y="250"/>
                  </a:cubicBezTo>
                  <a:cubicBezTo>
                    <a:pt x="933" y="124"/>
                    <a:pt x="933" y="124"/>
                    <a:pt x="933" y="124"/>
                  </a:cubicBezTo>
                  <a:cubicBezTo>
                    <a:pt x="933" y="83"/>
                    <a:pt x="901" y="49"/>
                    <a:pt x="861" y="4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1796515" y="2509565"/>
              <a:ext cx="253138" cy="731186"/>
            </a:xfrm>
            <a:custGeom>
              <a:avLst/>
              <a:gdLst>
                <a:gd name="T0" fmla="*/ 104 w 104"/>
                <a:gd name="T1" fmla="*/ 255 h 301"/>
                <a:gd name="T2" fmla="*/ 52 w 104"/>
                <a:gd name="T3" fmla="*/ 301 h 301"/>
                <a:gd name="T4" fmla="*/ 0 w 104"/>
                <a:gd name="T5" fmla="*/ 255 h 301"/>
                <a:gd name="T6" fmla="*/ 0 w 104"/>
                <a:gd name="T7" fmla="*/ 46 h 301"/>
                <a:gd name="T8" fmla="*/ 52 w 104"/>
                <a:gd name="T9" fmla="*/ 0 h 301"/>
                <a:gd name="T10" fmla="*/ 104 w 104"/>
                <a:gd name="T11" fmla="*/ 46 h 301"/>
                <a:gd name="T12" fmla="*/ 104 w 104"/>
                <a:gd name="T13" fmla="*/ 25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01">
                  <a:moveTo>
                    <a:pt x="104" y="255"/>
                  </a:moveTo>
                  <a:cubicBezTo>
                    <a:pt x="104" y="280"/>
                    <a:pt x="81" y="301"/>
                    <a:pt x="52" y="301"/>
                  </a:cubicBezTo>
                  <a:cubicBezTo>
                    <a:pt x="23" y="301"/>
                    <a:pt x="0" y="280"/>
                    <a:pt x="0" y="25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3" y="0"/>
                    <a:pt x="52" y="0"/>
                  </a:cubicBezTo>
                  <a:cubicBezTo>
                    <a:pt x="81" y="0"/>
                    <a:pt x="104" y="21"/>
                    <a:pt x="104" y="46"/>
                  </a:cubicBezTo>
                  <a:lnTo>
                    <a:pt x="104" y="25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21449588" y="3126930"/>
              <a:ext cx="152975" cy="155707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20577264" y="3126930"/>
              <a:ext cx="152975" cy="155707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20207573" y="5717497"/>
              <a:ext cx="612812" cy="128390"/>
            </a:xfrm>
            <a:custGeom>
              <a:avLst/>
              <a:gdLst>
                <a:gd name="T0" fmla="*/ 252 w 252"/>
                <a:gd name="T1" fmla="*/ 26 h 53"/>
                <a:gd name="T2" fmla="*/ 225 w 252"/>
                <a:gd name="T3" fmla="*/ 53 h 53"/>
                <a:gd name="T4" fmla="*/ 27 w 252"/>
                <a:gd name="T5" fmla="*/ 53 h 53"/>
                <a:gd name="T6" fmla="*/ 0 w 252"/>
                <a:gd name="T7" fmla="*/ 26 h 53"/>
                <a:gd name="T8" fmla="*/ 27 w 252"/>
                <a:gd name="T9" fmla="*/ 0 h 53"/>
                <a:gd name="T10" fmla="*/ 225 w 252"/>
                <a:gd name="T11" fmla="*/ 0 h 53"/>
                <a:gd name="T12" fmla="*/ 252 w 252"/>
                <a:gd name="T13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53">
                  <a:moveTo>
                    <a:pt x="252" y="26"/>
                  </a:moveTo>
                  <a:cubicBezTo>
                    <a:pt x="252" y="41"/>
                    <a:pt x="240" y="53"/>
                    <a:pt x="225" y="5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40" y="0"/>
                    <a:pt x="252" y="12"/>
                    <a:pt x="252" y="26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21283865" y="10773882"/>
              <a:ext cx="950633" cy="352390"/>
            </a:xfrm>
            <a:custGeom>
              <a:avLst/>
              <a:gdLst>
                <a:gd name="T0" fmla="*/ 129 w 391"/>
                <a:gd name="T1" fmla="*/ 0 h 145"/>
                <a:gd name="T2" fmla="*/ 242 w 391"/>
                <a:gd name="T3" fmla="*/ 46 h 145"/>
                <a:gd name="T4" fmla="*/ 391 w 391"/>
                <a:gd name="T5" fmla="*/ 145 h 145"/>
                <a:gd name="T6" fmla="*/ 4 w 391"/>
                <a:gd name="T7" fmla="*/ 127 h 145"/>
                <a:gd name="T8" fmla="*/ 0 w 391"/>
                <a:gd name="T9" fmla="*/ 0 h 145"/>
                <a:gd name="T10" fmla="*/ 129 w 391"/>
                <a:gd name="T1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45">
                  <a:moveTo>
                    <a:pt x="129" y="0"/>
                  </a:moveTo>
                  <a:cubicBezTo>
                    <a:pt x="129" y="0"/>
                    <a:pt x="186" y="12"/>
                    <a:pt x="242" y="46"/>
                  </a:cubicBezTo>
                  <a:cubicBezTo>
                    <a:pt x="319" y="93"/>
                    <a:pt x="391" y="145"/>
                    <a:pt x="391" y="145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21276580" y="7843673"/>
              <a:ext cx="478959" cy="2973916"/>
            </a:xfrm>
            <a:custGeom>
              <a:avLst/>
              <a:gdLst>
                <a:gd name="T0" fmla="*/ 0 w 526"/>
                <a:gd name="T1" fmla="*/ 3261 h 3266"/>
                <a:gd name="T2" fmla="*/ 526 w 526"/>
                <a:gd name="T3" fmla="*/ 3266 h 3266"/>
                <a:gd name="T4" fmla="*/ 526 w 526"/>
                <a:gd name="T5" fmla="*/ 0 h 3266"/>
                <a:gd name="T6" fmla="*/ 0 w 526"/>
                <a:gd name="T7" fmla="*/ 91 h 3266"/>
                <a:gd name="T8" fmla="*/ 0 w 526"/>
                <a:gd name="T9" fmla="*/ 326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3266">
                  <a:moveTo>
                    <a:pt x="0" y="3261"/>
                  </a:moveTo>
                  <a:lnTo>
                    <a:pt x="526" y="3266"/>
                  </a:lnTo>
                  <a:lnTo>
                    <a:pt x="526" y="0"/>
                  </a:lnTo>
                  <a:lnTo>
                    <a:pt x="0" y="91"/>
                  </a:lnTo>
                  <a:lnTo>
                    <a:pt x="0" y="326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1038922" y="6492390"/>
              <a:ext cx="838633" cy="1669071"/>
            </a:xfrm>
            <a:custGeom>
              <a:avLst/>
              <a:gdLst>
                <a:gd name="T0" fmla="*/ 9 w 345"/>
                <a:gd name="T1" fmla="*/ 310 h 687"/>
                <a:gd name="T2" fmla="*/ 22 w 345"/>
                <a:gd name="T3" fmla="*/ 467 h 687"/>
                <a:gd name="T4" fmla="*/ 78 w 345"/>
                <a:gd name="T5" fmla="*/ 395 h 687"/>
                <a:gd name="T6" fmla="*/ 113 w 345"/>
                <a:gd name="T7" fmla="*/ 299 h 687"/>
                <a:gd name="T8" fmla="*/ 151 w 345"/>
                <a:gd name="T9" fmla="*/ 450 h 687"/>
                <a:gd name="T10" fmla="*/ 74 w 345"/>
                <a:gd name="T11" fmla="*/ 612 h 687"/>
                <a:gd name="T12" fmla="*/ 82 w 345"/>
                <a:gd name="T13" fmla="*/ 687 h 687"/>
                <a:gd name="T14" fmla="*/ 266 w 345"/>
                <a:gd name="T15" fmla="*/ 484 h 687"/>
                <a:gd name="T16" fmla="*/ 283 w 345"/>
                <a:gd name="T17" fmla="*/ 360 h 687"/>
                <a:gd name="T18" fmla="*/ 262 w 345"/>
                <a:gd name="T19" fmla="*/ 198 h 687"/>
                <a:gd name="T20" fmla="*/ 332 w 345"/>
                <a:gd name="T21" fmla="*/ 97 h 687"/>
                <a:gd name="T22" fmla="*/ 238 w 345"/>
                <a:gd name="T23" fmla="*/ 12 h 687"/>
                <a:gd name="T24" fmla="*/ 79 w 345"/>
                <a:gd name="T25" fmla="*/ 158 h 687"/>
                <a:gd name="T26" fmla="*/ 9 w 345"/>
                <a:gd name="T27" fmla="*/ 31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5" h="687">
                  <a:moveTo>
                    <a:pt x="9" y="310"/>
                  </a:moveTo>
                  <a:cubicBezTo>
                    <a:pt x="22" y="373"/>
                    <a:pt x="22" y="467"/>
                    <a:pt x="22" y="467"/>
                  </a:cubicBezTo>
                  <a:cubicBezTo>
                    <a:pt x="22" y="467"/>
                    <a:pt x="81" y="461"/>
                    <a:pt x="78" y="395"/>
                  </a:cubicBezTo>
                  <a:cubicBezTo>
                    <a:pt x="75" y="323"/>
                    <a:pt x="113" y="299"/>
                    <a:pt x="113" y="299"/>
                  </a:cubicBezTo>
                  <a:cubicBezTo>
                    <a:pt x="113" y="299"/>
                    <a:pt x="159" y="391"/>
                    <a:pt x="151" y="450"/>
                  </a:cubicBezTo>
                  <a:cubicBezTo>
                    <a:pt x="143" y="508"/>
                    <a:pt x="87" y="559"/>
                    <a:pt x="74" y="612"/>
                  </a:cubicBezTo>
                  <a:cubicBezTo>
                    <a:pt x="59" y="673"/>
                    <a:pt x="82" y="687"/>
                    <a:pt x="82" y="687"/>
                  </a:cubicBezTo>
                  <a:cubicBezTo>
                    <a:pt x="82" y="687"/>
                    <a:pt x="117" y="634"/>
                    <a:pt x="266" y="484"/>
                  </a:cubicBezTo>
                  <a:cubicBezTo>
                    <a:pt x="282" y="468"/>
                    <a:pt x="293" y="462"/>
                    <a:pt x="283" y="360"/>
                  </a:cubicBezTo>
                  <a:cubicBezTo>
                    <a:pt x="276" y="286"/>
                    <a:pt x="264" y="219"/>
                    <a:pt x="262" y="198"/>
                  </a:cubicBezTo>
                  <a:cubicBezTo>
                    <a:pt x="332" y="97"/>
                    <a:pt x="332" y="97"/>
                    <a:pt x="332" y="97"/>
                  </a:cubicBezTo>
                  <a:cubicBezTo>
                    <a:pt x="345" y="71"/>
                    <a:pt x="275" y="0"/>
                    <a:pt x="238" y="12"/>
                  </a:cubicBezTo>
                  <a:cubicBezTo>
                    <a:pt x="204" y="24"/>
                    <a:pt x="79" y="158"/>
                    <a:pt x="79" y="158"/>
                  </a:cubicBezTo>
                  <a:cubicBezTo>
                    <a:pt x="79" y="158"/>
                    <a:pt x="0" y="267"/>
                    <a:pt x="9" y="310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1327572" y="4514636"/>
              <a:ext cx="1181007" cy="2522274"/>
            </a:xfrm>
            <a:custGeom>
              <a:avLst/>
              <a:gdLst>
                <a:gd name="T0" fmla="*/ 0 w 486"/>
                <a:gd name="T1" fmla="*/ 907 h 1038"/>
                <a:gd name="T2" fmla="*/ 190 w 486"/>
                <a:gd name="T3" fmla="*/ 1038 h 1038"/>
                <a:gd name="T4" fmla="*/ 466 w 486"/>
                <a:gd name="T5" fmla="*/ 557 h 1038"/>
                <a:gd name="T6" fmla="*/ 486 w 486"/>
                <a:gd name="T7" fmla="*/ 96 h 1038"/>
                <a:gd name="T8" fmla="*/ 390 w 486"/>
                <a:gd name="T9" fmla="*/ 0 h 1038"/>
                <a:gd name="T10" fmla="*/ 358 w 486"/>
                <a:gd name="T11" fmla="*/ 0 h 1038"/>
                <a:gd name="T12" fmla="*/ 262 w 486"/>
                <a:gd name="T13" fmla="*/ 96 h 1038"/>
                <a:gd name="T14" fmla="*/ 248 w 486"/>
                <a:gd name="T15" fmla="*/ 513 h 1038"/>
                <a:gd name="T16" fmla="*/ 0 w 486"/>
                <a:gd name="T17" fmla="*/ 907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1038">
                  <a:moveTo>
                    <a:pt x="0" y="907"/>
                  </a:moveTo>
                  <a:cubicBezTo>
                    <a:pt x="0" y="907"/>
                    <a:pt x="77" y="968"/>
                    <a:pt x="190" y="1038"/>
                  </a:cubicBezTo>
                  <a:cubicBezTo>
                    <a:pt x="190" y="1038"/>
                    <a:pt x="430" y="797"/>
                    <a:pt x="466" y="557"/>
                  </a:cubicBezTo>
                  <a:cubicBezTo>
                    <a:pt x="483" y="441"/>
                    <a:pt x="486" y="96"/>
                    <a:pt x="486" y="96"/>
                  </a:cubicBezTo>
                  <a:cubicBezTo>
                    <a:pt x="486" y="43"/>
                    <a:pt x="443" y="0"/>
                    <a:pt x="390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05" y="0"/>
                    <a:pt x="262" y="43"/>
                    <a:pt x="262" y="96"/>
                  </a:cubicBezTo>
                  <a:cubicBezTo>
                    <a:pt x="262" y="96"/>
                    <a:pt x="282" y="413"/>
                    <a:pt x="248" y="513"/>
                  </a:cubicBezTo>
                  <a:cubicBezTo>
                    <a:pt x="160" y="768"/>
                    <a:pt x="0" y="907"/>
                    <a:pt x="0" y="907"/>
                  </a:cubicBezTo>
                  <a:close/>
                </a:path>
              </a:pathLst>
            </a:custGeom>
            <a:solidFill>
              <a:srgbClr val="01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7779998" y="4368945"/>
              <a:ext cx="904194" cy="1236552"/>
            </a:xfrm>
            <a:custGeom>
              <a:avLst/>
              <a:gdLst>
                <a:gd name="T0" fmla="*/ 44 w 372"/>
                <a:gd name="T1" fmla="*/ 152 h 509"/>
                <a:gd name="T2" fmla="*/ 139 w 372"/>
                <a:gd name="T3" fmla="*/ 91 h 509"/>
                <a:gd name="T4" fmla="*/ 238 w 372"/>
                <a:gd name="T5" fmla="*/ 114 h 509"/>
                <a:gd name="T6" fmla="*/ 247 w 372"/>
                <a:gd name="T7" fmla="*/ 129 h 509"/>
                <a:gd name="T8" fmla="*/ 257 w 372"/>
                <a:gd name="T9" fmla="*/ 109 h 509"/>
                <a:gd name="T10" fmla="*/ 247 w 372"/>
                <a:gd name="T11" fmla="*/ 31 h 509"/>
                <a:gd name="T12" fmla="*/ 299 w 372"/>
                <a:gd name="T13" fmla="*/ 50 h 509"/>
                <a:gd name="T14" fmla="*/ 340 w 372"/>
                <a:gd name="T15" fmla="*/ 163 h 509"/>
                <a:gd name="T16" fmla="*/ 317 w 372"/>
                <a:gd name="T17" fmla="*/ 275 h 509"/>
                <a:gd name="T18" fmla="*/ 309 w 372"/>
                <a:gd name="T19" fmla="*/ 296 h 509"/>
                <a:gd name="T20" fmla="*/ 308 w 372"/>
                <a:gd name="T21" fmla="*/ 299 h 509"/>
                <a:gd name="T22" fmla="*/ 308 w 372"/>
                <a:gd name="T23" fmla="*/ 299 h 509"/>
                <a:gd name="T24" fmla="*/ 300 w 372"/>
                <a:gd name="T25" fmla="*/ 309 h 509"/>
                <a:gd name="T26" fmla="*/ 362 w 372"/>
                <a:gd name="T27" fmla="*/ 407 h 509"/>
                <a:gd name="T28" fmla="*/ 312 w 372"/>
                <a:gd name="T29" fmla="*/ 480 h 509"/>
                <a:gd name="T30" fmla="*/ 226 w 372"/>
                <a:gd name="T31" fmla="*/ 493 h 509"/>
                <a:gd name="T32" fmla="*/ 163 w 372"/>
                <a:gd name="T33" fmla="*/ 393 h 509"/>
                <a:gd name="T34" fmla="*/ 91 w 372"/>
                <a:gd name="T35" fmla="*/ 360 h 509"/>
                <a:gd name="T36" fmla="*/ 21 w 372"/>
                <a:gd name="T37" fmla="*/ 250 h 509"/>
                <a:gd name="T38" fmla="*/ 44 w 372"/>
                <a:gd name="T39" fmla="*/ 152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2" h="509">
                  <a:moveTo>
                    <a:pt x="44" y="152"/>
                  </a:moveTo>
                  <a:cubicBezTo>
                    <a:pt x="139" y="91"/>
                    <a:pt x="139" y="91"/>
                    <a:pt x="139" y="91"/>
                  </a:cubicBezTo>
                  <a:cubicBezTo>
                    <a:pt x="173" y="70"/>
                    <a:pt x="217" y="80"/>
                    <a:pt x="238" y="114"/>
                  </a:cubicBezTo>
                  <a:cubicBezTo>
                    <a:pt x="247" y="129"/>
                    <a:pt x="247" y="129"/>
                    <a:pt x="247" y="129"/>
                  </a:cubicBezTo>
                  <a:cubicBezTo>
                    <a:pt x="252" y="121"/>
                    <a:pt x="256" y="115"/>
                    <a:pt x="257" y="109"/>
                  </a:cubicBezTo>
                  <a:cubicBezTo>
                    <a:pt x="262" y="91"/>
                    <a:pt x="226" y="63"/>
                    <a:pt x="247" y="31"/>
                  </a:cubicBezTo>
                  <a:cubicBezTo>
                    <a:pt x="268" y="0"/>
                    <a:pt x="274" y="9"/>
                    <a:pt x="299" y="50"/>
                  </a:cubicBezTo>
                  <a:cubicBezTo>
                    <a:pt x="325" y="90"/>
                    <a:pt x="337" y="110"/>
                    <a:pt x="340" y="163"/>
                  </a:cubicBezTo>
                  <a:cubicBezTo>
                    <a:pt x="341" y="197"/>
                    <a:pt x="327" y="246"/>
                    <a:pt x="317" y="275"/>
                  </a:cubicBezTo>
                  <a:cubicBezTo>
                    <a:pt x="315" y="283"/>
                    <a:pt x="313" y="290"/>
                    <a:pt x="309" y="296"/>
                  </a:cubicBezTo>
                  <a:cubicBezTo>
                    <a:pt x="308" y="298"/>
                    <a:pt x="308" y="299"/>
                    <a:pt x="308" y="299"/>
                  </a:cubicBezTo>
                  <a:cubicBezTo>
                    <a:pt x="308" y="299"/>
                    <a:pt x="308" y="299"/>
                    <a:pt x="308" y="299"/>
                  </a:cubicBezTo>
                  <a:cubicBezTo>
                    <a:pt x="305" y="303"/>
                    <a:pt x="303" y="306"/>
                    <a:pt x="300" y="309"/>
                  </a:cubicBezTo>
                  <a:cubicBezTo>
                    <a:pt x="362" y="407"/>
                    <a:pt x="362" y="407"/>
                    <a:pt x="362" y="407"/>
                  </a:cubicBezTo>
                  <a:cubicBezTo>
                    <a:pt x="372" y="424"/>
                    <a:pt x="350" y="456"/>
                    <a:pt x="312" y="480"/>
                  </a:cubicBezTo>
                  <a:cubicBezTo>
                    <a:pt x="275" y="503"/>
                    <a:pt x="236" y="509"/>
                    <a:pt x="226" y="493"/>
                  </a:cubicBezTo>
                  <a:cubicBezTo>
                    <a:pt x="163" y="393"/>
                    <a:pt x="163" y="393"/>
                    <a:pt x="163" y="393"/>
                  </a:cubicBezTo>
                  <a:cubicBezTo>
                    <a:pt x="135" y="397"/>
                    <a:pt x="106" y="385"/>
                    <a:pt x="91" y="360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0" y="217"/>
                    <a:pt x="10" y="173"/>
                    <a:pt x="44" y="152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8190665" y="4514636"/>
              <a:ext cx="2153494" cy="2497689"/>
            </a:xfrm>
            <a:custGeom>
              <a:avLst/>
              <a:gdLst>
                <a:gd name="T0" fmla="*/ 886 w 886"/>
                <a:gd name="T1" fmla="*/ 90 h 1028"/>
                <a:gd name="T2" fmla="*/ 796 w 886"/>
                <a:gd name="T3" fmla="*/ 0 h 1028"/>
                <a:gd name="T4" fmla="*/ 740 w 886"/>
                <a:gd name="T5" fmla="*/ 0 h 1028"/>
                <a:gd name="T6" fmla="*/ 649 w 886"/>
                <a:gd name="T7" fmla="*/ 90 h 1028"/>
                <a:gd name="T8" fmla="*/ 649 w 886"/>
                <a:gd name="T9" fmla="*/ 202 h 1028"/>
                <a:gd name="T10" fmla="*/ 651 w 886"/>
                <a:gd name="T11" fmla="*/ 216 h 1028"/>
                <a:gd name="T12" fmla="*/ 523 w 886"/>
                <a:gd name="T13" fmla="*/ 521 h 1028"/>
                <a:gd name="T14" fmla="*/ 218 w 886"/>
                <a:gd name="T15" fmla="*/ 316 h 1028"/>
                <a:gd name="T16" fmla="*/ 0 w 886"/>
                <a:gd name="T17" fmla="*/ 358 h 1028"/>
                <a:gd name="T18" fmla="*/ 700 w 886"/>
                <a:gd name="T19" fmla="*/ 721 h 1028"/>
                <a:gd name="T20" fmla="*/ 862 w 886"/>
                <a:gd name="T21" fmla="*/ 263 h 1028"/>
                <a:gd name="T22" fmla="*/ 886 w 886"/>
                <a:gd name="T23" fmla="*/ 202 h 1028"/>
                <a:gd name="T24" fmla="*/ 886 w 886"/>
                <a:gd name="T25" fmla="*/ 9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6" h="1028">
                  <a:moveTo>
                    <a:pt x="886" y="90"/>
                  </a:moveTo>
                  <a:cubicBezTo>
                    <a:pt x="886" y="40"/>
                    <a:pt x="846" y="0"/>
                    <a:pt x="796" y="0"/>
                  </a:cubicBezTo>
                  <a:cubicBezTo>
                    <a:pt x="740" y="0"/>
                    <a:pt x="740" y="0"/>
                    <a:pt x="740" y="0"/>
                  </a:cubicBezTo>
                  <a:cubicBezTo>
                    <a:pt x="690" y="0"/>
                    <a:pt x="649" y="40"/>
                    <a:pt x="649" y="90"/>
                  </a:cubicBezTo>
                  <a:cubicBezTo>
                    <a:pt x="649" y="202"/>
                    <a:pt x="649" y="202"/>
                    <a:pt x="649" y="202"/>
                  </a:cubicBezTo>
                  <a:cubicBezTo>
                    <a:pt x="649" y="207"/>
                    <a:pt x="650" y="211"/>
                    <a:pt x="651" y="216"/>
                  </a:cubicBezTo>
                  <a:cubicBezTo>
                    <a:pt x="647" y="292"/>
                    <a:pt x="650" y="454"/>
                    <a:pt x="523" y="521"/>
                  </a:cubicBezTo>
                  <a:cubicBezTo>
                    <a:pt x="307" y="637"/>
                    <a:pt x="218" y="316"/>
                    <a:pt x="218" y="316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58"/>
                    <a:pt x="198" y="1028"/>
                    <a:pt x="700" y="721"/>
                  </a:cubicBezTo>
                  <a:cubicBezTo>
                    <a:pt x="851" y="628"/>
                    <a:pt x="846" y="386"/>
                    <a:pt x="862" y="263"/>
                  </a:cubicBezTo>
                  <a:cubicBezTo>
                    <a:pt x="877" y="247"/>
                    <a:pt x="886" y="225"/>
                    <a:pt x="886" y="202"/>
                  </a:cubicBezTo>
                  <a:lnTo>
                    <a:pt x="886" y="90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7595153" y="3542149"/>
              <a:ext cx="1057170" cy="1783803"/>
            </a:xfrm>
            <a:custGeom>
              <a:avLst/>
              <a:gdLst>
                <a:gd name="T0" fmla="*/ 0 w 435"/>
                <a:gd name="T1" fmla="*/ 56 h 734"/>
                <a:gd name="T2" fmla="*/ 260 w 435"/>
                <a:gd name="T3" fmla="*/ 13 h 734"/>
                <a:gd name="T4" fmla="*/ 420 w 435"/>
                <a:gd name="T5" fmla="*/ 153 h 734"/>
                <a:gd name="T6" fmla="*/ 314 w 435"/>
                <a:gd name="T7" fmla="*/ 338 h 734"/>
                <a:gd name="T8" fmla="*/ 309 w 435"/>
                <a:gd name="T9" fmla="*/ 339 h 734"/>
                <a:gd name="T10" fmla="*/ 244 w 435"/>
                <a:gd name="T11" fmla="*/ 715 h 734"/>
                <a:gd name="T12" fmla="*/ 220 w 435"/>
                <a:gd name="T13" fmla="*/ 732 h 734"/>
                <a:gd name="T14" fmla="*/ 124 w 435"/>
                <a:gd name="T15" fmla="*/ 715 h 734"/>
                <a:gd name="T16" fmla="*/ 107 w 435"/>
                <a:gd name="T17" fmla="*/ 692 h 734"/>
                <a:gd name="T18" fmla="*/ 164 w 435"/>
                <a:gd name="T19" fmla="*/ 363 h 734"/>
                <a:gd name="T20" fmla="*/ 54 w 435"/>
                <a:gd name="T21" fmla="*/ 381 h 734"/>
                <a:gd name="T22" fmla="*/ 0 w 435"/>
                <a:gd name="T23" fmla="*/ 56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5" h="734">
                  <a:moveTo>
                    <a:pt x="0" y="56"/>
                  </a:moveTo>
                  <a:cubicBezTo>
                    <a:pt x="260" y="13"/>
                    <a:pt x="260" y="13"/>
                    <a:pt x="260" y="13"/>
                  </a:cubicBezTo>
                  <a:cubicBezTo>
                    <a:pt x="333" y="0"/>
                    <a:pt x="405" y="63"/>
                    <a:pt x="420" y="153"/>
                  </a:cubicBezTo>
                  <a:cubicBezTo>
                    <a:pt x="435" y="243"/>
                    <a:pt x="387" y="326"/>
                    <a:pt x="314" y="338"/>
                  </a:cubicBezTo>
                  <a:cubicBezTo>
                    <a:pt x="309" y="339"/>
                    <a:pt x="309" y="339"/>
                    <a:pt x="309" y="339"/>
                  </a:cubicBezTo>
                  <a:cubicBezTo>
                    <a:pt x="244" y="715"/>
                    <a:pt x="244" y="715"/>
                    <a:pt x="244" y="715"/>
                  </a:cubicBezTo>
                  <a:cubicBezTo>
                    <a:pt x="242" y="727"/>
                    <a:pt x="231" y="734"/>
                    <a:pt x="220" y="732"/>
                  </a:cubicBezTo>
                  <a:cubicBezTo>
                    <a:pt x="124" y="715"/>
                    <a:pt x="124" y="715"/>
                    <a:pt x="124" y="715"/>
                  </a:cubicBezTo>
                  <a:cubicBezTo>
                    <a:pt x="113" y="714"/>
                    <a:pt x="105" y="703"/>
                    <a:pt x="107" y="692"/>
                  </a:cubicBezTo>
                  <a:cubicBezTo>
                    <a:pt x="164" y="363"/>
                    <a:pt x="164" y="363"/>
                    <a:pt x="164" y="363"/>
                  </a:cubicBezTo>
                  <a:cubicBezTo>
                    <a:pt x="54" y="381"/>
                    <a:pt x="54" y="381"/>
                    <a:pt x="54" y="381"/>
                  </a:cubicBezTo>
                  <a:lnTo>
                    <a:pt x="0" y="56"/>
                  </a:lnTo>
                  <a:close/>
                </a:path>
              </a:pathLst>
            </a:custGeom>
            <a:solidFill>
              <a:srgbClr val="1F0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6351317" y="3301759"/>
              <a:ext cx="1520649" cy="1890340"/>
            </a:xfrm>
            <a:custGeom>
              <a:avLst/>
              <a:gdLst>
                <a:gd name="T0" fmla="*/ 35 w 626"/>
                <a:gd name="T1" fmla="*/ 213 h 778"/>
                <a:gd name="T2" fmla="*/ 0 w 626"/>
                <a:gd name="T3" fmla="*/ 0 h 778"/>
                <a:gd name="T4" fmla="*/ 363 w 626"/>
                <a:gd name="T5" fmla="*/ 144 h 778"/>
                <a:gd name="T6" fmla="*/ 553 w 626"/>
                <a:gd name="T7" fmla="*/ 148 h 778"/>
                <a:gd name="T8" fmla="*/ 577 w 626"/>
                <a:gd name="T9" fmla="*/ 165 h 778"/>
                <a:gd name="T10" fmla="*/ 624 w 626"/>
                <a:gd name="T11" fmla="*/ 450 h 778"/>
                <a:gd name="T12" fmla="*/ 607 w 626"/>
                <a:gd name="T13" fmla="*/ 474 h 778"/>
                <a:gd name="T14" fmla="*/ 545 w 626"/>
                <a:gd name="T15" fmla="*/ 483 h 778"/>
                <a:gd name="T16" fmla="*/ 428 w 626"/>
                <a:gd name="T17" fmla="*/ 539 h 778"/>
                <a:gd name="T18" fmla="*/ 129 w 626"/>
                <a:gd name="T19" fmla="*/ 778 h 778"/>
                <a:gd name="T20" fmla="*/ 35 w 626"/>
                <a:gd name="T21" fmla="*/ 213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778">
                  <a:moveTo>
                    <a:pt x="35" y="2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2" y="30"/>
                    <a:pt x="299" y="122"/>
                    <a:pt x="363" y="144"/>
                  </a:cubicBezTo>
                  <a:cubicBezTo>
                    <a:pt x="433" y="169"/>
                    <a:pt x="553" y="148"/>
                    <a:pt x="553" y="148"/>
                  </a:cubicBezTo>
                  <a:cubicBezTo>
                    <a:pt x="564" y="146"/>
                    <a:pt x="575" y="154"/>
                    <a:pt x="577" y="165"/>
                  </a:cubicBezTo>
                  <a:cubicBezTo>
                    <a:pt x="624" y="450"/>
                    <a:pt x="624" y="450"/>
                    <a:pt x="624" y="450"/>
                  </a:cubicBezTo>
                  <a:cubicBezTo>
                    <a:pt x="626" y="461"/>
                    <a:pt x="618" y="472"/>
                    <a:pt x="607" y="474"/>
                  </a:cubicBezTo>
                  <a:cubicBezTo>
                    <a:pt x="607" y="474"/>
                    <a:pt x="573" y="481"/>
                    <a:pt x="545" y="483"/>
                  </a:cubicBezTo>
                  <a:cubicBezTo>
                    <a:pt x="509" y="492"/>
                    <a:pt x="464" y="508"/>
                    <a:pt x="428" y="539"/>
                  </a:cubicBezTo>
                  <a:cubicBezTo>
                    <a:pt x="379" y="580"/>
                    <a:pt x="189" y="730"/>
                    <a:pt x="129" y="778"/>
                  </a:cubicBezTo>
                  <a:lnTo>
                    <a:pt x="35" y="213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6151902" y="3170637"/>
              <a:ext cx="524487" cy="2143477"/>
            </a:xfrm>
            <a:custGeom>
              <a:avLst/>
              <a:gdLst>
                <a:gd name="T0" fmla="*/ 140 w 216"/>
                <a:gd name="T1" fmla="*/ 863 h 882"/>
                <a:gd name="T2" fmla="*/ 33 w 216"/>
                <a:gd name="T3" fmla="*/ 222 h 882"/>
                <a:gd name="T4" fmla="*/ 2 w 216"/>
                <a:gd name="T5" fmla="*/ 31 h 882"/>
                <a:gd name="T6" fmla="*/ 19 w 216"/>
                <a:gd name="T7" fmla="*/ 7 h 882"/>
                <a:gd name="T8" fmla="*/ 52 w 216"/>
                <a:gd name="T9" fmla="*/ 2 h 882"/>
                <a:gd name="T10" fmla="*/ 76 w 216"/>
                <a:gd name="T11" fmla="*/ 19 h 882"/>
                <a:gd name="T12" fmla="*/ 82 w 216"/>
                <a:gd name="T13" fmla="*/ 54 h 882"/>
                <a:gd name="T14" fmla="*/ 117 w 216"/>
                <a:gd name="T15" fmla="*/ 267 h 882"/>
                <a:gd name="T16" fmla="*/ 211 w 216"/>
                <a:gd name="T17" fmla="*/ 832 h 882"/>
                <a:gd name="T18" fmla="*/ 214 w 216"/>
                <a:gd name="T19" fmla="*/ 850 h 882"/>
                <a:gd name="T20" fmla="*/ 197 w 216"/>
                <a:gd name="T21" fmla="*/ 874 h 882"/>
                <a:gd name="T22" fmla="*/ 164 w 216"/>
                <a:gd name="T23" fmla="*/ 880 h 882"/>
                <a:gd name="T24" fmla="*/ 140 w 216"/>
                <a:gd name="T25" fmla="*/ 863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" h="882">
                  <a:moveTo>
                    <a:pt x="140" y="863"/>
                  </a:moveTo>
                  <a:cubicBezTo>
                    <a:pt x="33" y="222"/>
                    <a:pt x="33" y="222"/>
                    <a:pt x="33" y="22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20"/>
                    <a:pt x="7" y="9"/>
                    <a:pt x="19" y="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4" y="0"/>
                    <a:pt x="74" y="8"/>
                    <a:pt x="76" y="19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117" y="267"/>
                    <a:pt x="117" y="267"/>
                    <a:pt x="117" y="267"/>
                  </a:cubicBezTo>
                  <a:cubicBezTo>
                    <a:pt x="211" y="832"/>
                    <a:pt x="211" y="832"/>
                    <a:pt x="211" y="832"/>
                  </a:cubicBezTo>
                  <a:cubicBezTo>
                    <a:pt x="214" y="850"/>
                    <a:pt x="214" y="850"/>
                    <a:pt x="214" y="850"/>
                  </a:cubicBezTo>
                  <a:cubicBezTo>
                    <a:pt x="216" y="862"/>
                    <a:pt x="209" y="873"/>
                    <a:pt x="197" y="874"/>
                  </a:cubicBezTo>
                  <a:cubicBezTo>
                    <a:pt x="164" y="880"/>
                    <a:pt x="164" y="880"/>
                    <a:pt x="164" y="880"/>
                  </a:cubicBezTo>
                  <a:cubicBezTo>
                    <a:pt x="152" y="882"/>
                    <a:pt x="142" y="874"/>
                    <a:pt x="140" y="863"/>
                  </a:cubicBez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6351317" y="3301759"/>
              <a:ext cx="1520649" cy="1173722"/>
            </a:xfrm>
            <a:custGeom>
              <a:avLst/>
              <a:gdLst>
                <a:gd name="T0" fmla="*/ 0 w 626"/>
                <a:gd name="T1" fmla="*/ 0 h 483"/>
                <a:gd name="T2" fmla="*/ 363 w 626"/>
                <a:gd name="T3" fmla="*/ 144 h 483"/>
                <a:gd name="T4" fmla="*/ 553 w 626"/>
                <a:gd name="T5" fmla="*/ 148 h 483"/>
                <a:gd name="T6" fmla="*/ 577 w 626"/>
                <a:gd name="T7" fmla="*/ 165 h 483"/>
                <a:gd name="T8" fmla="*/ 624 w 626"/>
                <a:gd name="T9" fmla="*/ 450 h 483"/>
                <a:gd name="T10" fmla="*/ 607 w 626"/>
                <a:gd name="T11" fmla="*/ 474 h 483"/>
                <a:gd name="T12" fmla="*/ 545 w 626"/>
                <a:gd name="T13" fmla="*/ 483 h 483"/>
                <a:gd name="T14" fmla="*/ 35 w 626"/>
                <a:gd name="T15" fmla="*/ 213 h 483"/>
                <a:gd name="T16" fmla="*/ 0 w 626"/>
                <a:gd name="T1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483">
                  <a:moveTo>
                    <a:pt x="0" y="0"/>
                  </a:moveTo>
                  <a:cubicBezTo>
                    <a:pt x="72" y="30"/>
                    <a:pt x="299" y="122"/>
                    <a:pt x="363" y="144"/>
                  </a:cubicBezTo>
                  <a:cubicBezTo>
                    <a:pt x="433" y="169"/>
                    <a:pt x="553" y="148"/>
                    <a:pt x="553" y="148"/>
                  </a:cubicBezTo>
                  <a:cubicBezTo>
                    <a:pt x="564" y="146"/>
                    <a:pt x="575" y="154"/>
                    <a:pt x="577" y="165"/>
                  </a:cubicBezTo>
                  <a:cubicBezTo>
                    <a:pt x="624" y="450"/>
                    <a:pt x="624" y="450"/>
                    <a:pt x="624" y="450"/>
                  </a:cubicBezTo>
                  <a:cubicBezTo>
                    <a:pt x="626" y="461"/>
                    <a:pt x="618" y="472"/>
                    <a:pt x="607" y="474"/>
                  </a:cubicBezTo>
                  <a:cubicBezTo>
                    <a:pt x="607" y="474"/>
                    <a:pt x="573" y="481"/>
                    <a:pt x="545" y="483"/>
                  </a:cubicBezTo>
                  <a:cubicBezTo>
                    <a:pt x="35" y="213"/>
                    <a:pt x="35" y="213"/>
                    <a:pt x="35" y="2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6151902" y="3170637"/>
              <a:ext cx="284097" cy="648325"/>
            </a:xfrm>
            <a:custGeom>
              <a:avLst/>
              <a:gdLst>
                <a:gd name="T0" fmla="*/ 2 w 117"/>
                <a:gd name="T1" fmla="*/ 31 h 267"/>
                <a:gd name="T2" fmla="*/ 19 w 117"/>
                <a:gd name="T3" fmla="*/ 7 h 267"/>
                <a:gd name="T4" fmla="*/ 52 w 117"/>
                <a:gd name="T5" fmla="*/ 2 h 267"/>
                <a:gd name="T6" fmla="*/ 76 w 117"/>
                <a:gd name="T7" fmla="*/ 19 h 267"/>
                <a:gd name="T8" fmla="*/ 82 w 117"/>
                <a:gd name="T9" fmla="*/ 54 h 267"/>
                <a:gd name="T10" fmla="*/ 117 w 117"/>
                <a:gd name="T11" fmla="*/ 267 h 267"/>
                <a:gd name="T12" fmla="*/ 72 w 117"/>
                <a:gd name="T13" fmla="*/ 243 h 267"/>
                <a:gd name="T14" fmla="*/ 33 w 117"/>
                <a:gd name="T15" fmla="*/ 222 h 267"/>
                <a:gd name="T16" fmla="*/ 2 w 117"/>
                <a:gd name="T17" fmla="*/ 31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267">
                  <a:moveTo>
                    <a:pt x="2" y="31"/>
                  </a:moveTo>
                  <a:cubicBezTo>
                    <a:pt x="0" y="20"/>
                    <a:pt x="7" y="9"/>
                    <a:pt x="19" y="7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64" y="0"/>
                    <a:pt x="74" y="8"/>
                    <a:pt x="76" y="19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117" y="267"/>
                    <a:pt x="117" y="267"/>
                    <a:pt x="117" y="267"/>
                  </a:cubicBezTo>
                  <a:cubicBezTo>
                    <a:pt x="72" y="243"/>
                    <a:pt x="72" y="243"/>
                    <a:pt x="72" y="243"/>
                  </a:cubicBezTo>
                  <a:cubicBezTo>
                    <a:pt x="33" y="222"/>
                    <a:pt x="33" y="222"/>
                    <a:pt x="33" y="222"/>
                  </a:cubicBezTo>
                  <a:lnTo>
                    <a:pt x="2" y="31"/>
                  </a:lnTo>
                  <a:close/>
                </a:path>
              </a:pathLst>
            </a:custGeom>
            <a:solidFill>
              <a:srgbClr val="0E7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5833203" y="5021822"/>
              <a:ext cx="547251" cy="1231999"/>
            </a:xfrm>
            <a:custGeom>
              <a:avLst/>
              <a:gdLst>
                <a:gd name="T0" fmla="*/ 124 w 225"/>
                <a:gd name="T1" fmla="*/ 503 h 507"/>
                <a:gd name="T2" fmla="*/ 126 w 225"/>
                <a:gd name="T3" fmla="*/ 501 h 507"/>
                <a:gd name="T4" fmla="*/ 129 w 225"/>
                <a:gd name="T5" fmla="*/ 474 h 507"/>
                <a:gd name="T6" fmla="*/ 54 w 225"/>
                <a:gd name="T7" fmla="*/ 238 h 507"/>
                <a:gd name="T8" fmla="*/ 213 w 225"/>
                <a:gd name="T9" fmla="*/ 38 h 507"/>
                <a:gd name="T10" fmla="*/ 221 w 225"/>
                <a:gd name="T11" fmla="*/ 13 h 507"/>
                <a:gd name="T12" fmla="*/ 195 w 225"/>
                <a:gd name="T13" fmla="*/ 5 h 507"/>
                <a:gd name="T14" fmla="*/ 195 w 225"/>
                <a:gd name="T15" fmla="*/ 5 h 507"/>
                <a:gd name="T16" fmla="*/ 17 w 225"/>
                <a:gd name="T17" fmla="*/ 231 h 507"/>
                <a:gd name="T18" fmla="*/ 100 w 225"/>
                <a:gd name="T19" fmla="*/ 498 h 507"/>
                <a:gd name="T20" fmla="*/ 124 w 225"/>
                <a:gd name="T21" fmla="*/ 50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07">
                  <a:moveTo>
                    <a:pt x="124" y="503"/>
                  </a:moveTo>
                  <a:cubicBezTo>
                    <a:pt x="125" y="502"/>
                    <a:pt x="125" y="501"/>
                    <a:pt x="126" y="501"/>
                  </a:cubicBezTo>
                  <a:cubicBezTo>
                    <a:pt x="134" y="494"/>
                    <a:pt x="136" y="483"/>
                    <a:pt x="129" y="474"/>
                  </a:cubicBezTo>
                  <a:cubicBezTo>
                    <a:pt x="64" y="393"/>
                    <a:pt x="39" y="313"/>
                    <a:pt x="54" y="238"/>
                  </a:cubicBezTo>
                  <a:cubicBezTo>
                    <a:pt x="79" y="112"/>
                    <a:pt x="212" y="39"/>
                    <a:pt x="213" y="38"/>
                  </a:cubicBezTo>
                  <a:cubicBezTo>
                    <a:pt x="222" y="33"/>
                    <a:pt x="225" y="22"/>
                    <a:pt x="221" y="13"/>
                  </a:cubicBezTo>
                  <a:cubicBezTo>
                    <a:pt x="216" y="4"/>
                    <a:pt x="204" y="0"/>
                    <a:pt x="195" y="5"/>
                  </a:cubicBezTo>
                  <a:cubicBezTo>
                    <a:pt x="195" y="5"/>
                    <a:pt x="195" y="5"/>
                    <a:pt x="195" y="5"/>
                  </a:cubicBezTo>
                  <a:cubicBezTo>
                    <a:pt x="189" y="9"/>
                    <a:pt x="46" y="88"/>
                    <a:pt x="17" y="231"/>
                  </a:cubicBezTo>
                  <a:cubicBezTo>
                    <a:pt x="0" y="317"/>
                    <a:pt x="28" y="407"/>
                    <a:pt x="100" y="498"/>
                  </a:cubicBezTo>
                  <a:cubicBezTo>
                    <a:pt x="106" y="505"/>
                    <a:pt x="116" y="507"/>
                    <a:pt x="124" y="503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5386114" y="4584750"/>
              <a:ext cx="741203" cy="743934"/>
            </a:xfrm>
            <a:custGeom>
              <a:avLst/>
              <a:gdLst>
                <a:gd name="T0" fmla="*/ 29 w 305"/>
                <a:gd name="T1" fmla="*/ 304 h 306"/>
                <a:gd name="T2" fmla="*/ 39 w 305"/>
                <a:gd name="T3" fmla="*/ 288 h 306"/>
                <a:gd name="T4" fmla="*/ 167 w 305"/>
                <a:gd name="T5" fmla="*/ 78 h 306"/>
                <a:gd name="T6" fmla="*/ 287 w 305"/>
                <a:gd name="T7" fmla="*/ 38 h 306"/>
                <a:gd name="T8" fmla="*/ 304 w 305"/>
                <a:gd name="T9" fmla="*/ 18 h 306"/>
                <a:gd name="T10" fmla="*/ 283 w 305"/>
                <a:gd name="T11" fmla="*/ 1 h 306"/>
                <a:gd name="T12" fmla="*/ 150 w 305"/>
                <a:gd name="T13" fmla="*/ 45 h 306"/>
                <a:gd name="T14" fmla="*/ 1 w 305"/>
                <a:gd name="T15" fmla="*/ 286 h 306"/>
                <a:gd name="T16" fmla="*/ 19 w 305"/>
                <a:gd name="T17" fmla="*/ 306 h 306"/>
                <a:gd name="T18" fmla="*/ 29 w 305"/>
                <a:gd name="T19" fmla="*/ 3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306">
                  <a:moveTo>
                    <a:pt x="29" y="304"/>
                  </a:moveTo>
                  <a:cubicBezTo>
                    <a:pt x="34" y="301"/>
                    <a:pt x="38" y="295"/>
                    <a:pt x="39" y="288"/>
                  </a:cubicBezTo>
                  <a:cubicBezTo>
                    <a:pt x="46" y="194"/>
                    <a:pt x="89" y="123"/>
                    <a:pt x="167" y="78"/>
                  </a:cubicBezTo>
                  <a:cubicBezTo>
                    <a:pt x="227" y="44"/>
                    <a:pt x="286" y="38"/>
                    <a:pt x="287" y="38"/>
                  </a:cubicBezTo>
                  <a:cubicBezTo>
                    <a:pt x="297" y="37"/>
                    <a:pt x="305" y="28"/>
                    <a:pt x="304" y="18"/>
                  </a:cubicBezTo>
                  <a:cubicBezTo>
                    <a:pt x="303" y="8"/>
                    <a:pt x="294" y="0"/>
                    <a:pt x="283" y="1"/>
                  </a:cubicBezTo>
                  <a:cubicBezTo>
                    <a:pt x="281" y="1"/>
                    <a:pt x="217" y="7"/>
                    <a:pt x="150" y="45"/>
                  </a:cubicBezTo>
                  <a:cubicBezTo>
                    <a:pt x="88" y="80"/>
                    <a:pt x="11" y="151"/>
                    <a:pt x="1" y="286"/>
                  </a:cubicBezTo>
                  <a:cubicBezTo>
                    <a:pt x="0" y="296"/>
                    <a:pt x="8" y="305"/>
                    <a:pt x="19" y="306"/>
                  </a:cubicBezTo>
                  <a:cubicBezTo>
                    <a:pt x="22" y="306"/>
                    <a:pt x="26" y="305"/>
                    <a:pt x="29" y="304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5160294" y="3129662"/>
              <a:ext cx="680194" cy="549073"/>
            </a:xfrm>
            <a:custGeom>
              <a:avLst/>
              <a:gdLst>
                <a:gd name="T0" fmla="*/ 269 w 280"/>
                <a:gd name="T1" fmla="*/ 221 h 226"/>
                <a:gd name="T2" fmla="*/ 279 w 280"/>
                <a:gd name="T3" fmla="*/ 203 h 226"/>
                <a:gd name="T4" fmla="*/ 259 w 280"/>
                <a:gd name="T5" fmla="*/ 186 h 226"/>
                <a:gd name="T6" fmla="*/ 179 w 280"/>
                <a:gd name="T7" fmla="*/ 168 h 226"/>
                <a:gd name="T8" fmla="*/ 38 w 280"/>
                <a:gd name="T9" fmla="*/ 14 h 226"/>
                <a:gd name="T10" fmla="*/ 13 w 280"/>
                <a:gd name="T11" fmla="*/ 5 h 226"/>
                <a:gd name="T12" fmla="*/ 4 w 280"/>
                <a:gd name="T13" fmla="*/ 29 h 226"/>
                <a:gd name="T14" fmla="*/ 166 w 280"/>
                <a:gd name="T15" fmla="*/ 203 h 226"/>
                <a:gd name="T16" fmla="*/ 262 w 280"/>
                <a:gd name="T17" fmla="*/ 223 h 226"/>
                <a:gd name="T18" fmla="*/ 269 w 280"/>
                <a:gd name="T19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26">
                  <a:moveTo>
                    <a:pt x="269" y="221"/>
                  </a:moveTo>
                  <a:cubicBezTo>
                    <a:pt x="276" y="217"/>
                    <a:pt x="280" y="210"/>
                    <a:pt x="279" y="203"/>
                  </a:cubicBezTo>
                  <a:cubicBezTo>
                    <a:pt x="279" y="192"/>
                    <a:pt x="270" y="185"/>
                    <a:pt x="259" y="186"/>
                  </a:cubicBezTo>
                  <a:cubicBezTo>
                    <a:pt x="259" y="186"/>
                    <a:pt x="224" y="188"/>
                    <a:pt x="179" y="168"/>
                  </a:cubicBezTo>
                  <a:cubicBezTo>
                    <a:pt x="120" y="141"/>
                    <a:pt x="72" y="90"/>
                    <a:pt x="38" y="14"/>
                  </a:cubicBezTo>
                  <a:cubicBezTo>
                    <a:pt x="34" y="4"/>
                    <a:pt x="23" y="0"/>
                    <a:pt x="13" y="5"/>
                  </a:cubicBezTo>
                  <a:cubicBezTo>
                    <a:pt x="4" y="9"/>
                    <a:pt x="0" y="20"/>
                    <a:pt x="4" y="29"/>
                  </a:cubicBezTo>
                  <a:cubicBezTo>
                    <a:pt x="52" y="135"/>
                    <a:pt x="119" y="182"/>
                    <a:pt x="166" y="203"/>
                  </a:cubicBezTo>
                  <a:cubicBezTo>
                    <a:pt x="219" y="226"/>
                    <a:pt x="261" y="223"/>
                    <a:pt x="262" y="223"/>
                  </a:cubicBezTo>
                  <a:cubicBezTo>
                    <a:pt x="265" y="223"/>
                    <a:pt x="267" y="222"/>
                    <a:pt x="269" y="22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5435285" y="2261890"/>
              <a:ext cx="624650" cy="1168259"/>
            </a:xfrm>
            <a:custGeom>
              <a:avLst/>
              <a:gdLst>
                <a:gd name="T0" fmla="*/ 245 w 257"/>
                <a:gd name="T1" fmla="*/ 478 h 481"/>
                <a:gd name="T2" fmla="*/ 253 w 257"/>
                <a:gd name="T3" fmla="*/ 469 h 481"/>
                <a:gd name="T4" fmla="*/ 243 w 257"/>
                <a:gd name="T5" fmla="*/ 445 h 481"/>
                <a:gd name="T6" fmla="*/ 62 w 257"/>
                <a:gd name="T7" fmla="*/ 260 h 481"/>
                <a:gd name="T8" fmla="*/ 95 w 257"/>
                <a:gd name="T9" fmla="*/ 31 h 481"/>
                <a:gd name="T10" fmla="*/ 88 w 257"/>
                <a:gd name="T11" fmla="*/ 5 h 481"/>
                <a:gd name="T12" fmla="*/ 62 w 257"/>
                <a:gd name="T13" fmla="*/ 13 h 481"/>
                <a:gd name="T14" fmla="*/ 27 w 257"/>
                <a:gd name="T15" fmla="*/ 272 h 481"/>
                <a:gd name="T16" fmla="*/ 229 w 257"/>
                <a:gd name="T17" fmla="*/ 479 h 481"/>
                <a:gd name="T18" fmla="*/ 245 w 257"/>
                <a:gd name="T19" fmla="*/ 478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481">
                  <a:moveTo>
                    <a:pt x="245" y="478"/>
                  </a:moveTo>
                  <a:cubicBezTo>
                    <a:pt x="248" y="476"/>
                    <a:pt x="251" y="473"/>
                    <a:pt x="253" y="469"/>
                  </a:cubicBezTo>
                  <a:cubicBezTo>
                    <a:pt x="257" y="460"/>
                    <a:pt x="253" y="449"/>
                    <a:pt x="243" y="445"/>
                  </a:cubicBezTo>
                  <a:cubicBezTo>
                    <a:pt x="241" y="444"/>
                    <a:pt x="104" y="383"/>
                    <a:pt x="62" y="260"/>
                  </a:cubicBezTo>
                  <a:cubicBezTo>
                    <a:pt x="39" y="190"/>
                    <a:pt x="50" y="113"/>
                    <a:pt x="95" y="31"/>
                  </a:cubicBezTo>
                  <a:cubicBezTo>
                    <a:pt x="100" y="22"/>
                    <a:pt x="97" y="10"/>
                    <a:pt x="88" y="5"/>
                  </a:cubicBezTo>
                  <a:cubicBezTo>
                    <a:pt x="79" y="0"/>
                    <a:pt x="67" y="4"/>
                    <a:pt x="62" y="13"/>
                  </a:cubicBezTo>
                  <a:cubicBezTo>
                    <a:pt x="11" y="105"/>
                    <a:pt x="0" y="192"/>
                    <a:pt x="27" y="272"/>
                  </a:cubicBezTo>
                  <a:cubicBezTo>
                    <a:pt x="75" y="411"/>
                    <a:pt x="222" y="476"/>
                    <a:pt x="229" y="479"/>
                  </a:cubicBezTo>
                  <a:cubicBezTo>
                    <a:pt x="234" y="481"/>
                    <a:pt x="240" y="481"/>
                    <a:pt x="245" y="478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7811868" y="4436327"/>
              <a:ext cx="444357" cy="243122"/>
            </a:xfrm>
            <a:custGeom>
              <a:avLst/>
              <a:gdLst>
                <a:gd name="T0" fmla="*/ 33 w 183"/>
                <a:gd name="T1" fmla="*/ 78 h 100"/>
                <a:gd name="T2" fmla="*/ 3 w 183"/>
                <a:gd name="T3" fmla="*/ 34 h 100"/>
                <a:gd name="T4" fmla="*/ 47 w 183"/>
                <a:gd name="T5" fmla="*/ 4 h 100"/>
                <a:gd name="T6" fmla="*/ 149 w 183"/>
                <a:gd name="T7" fmla="*/ 23 h 100"/>
                <a:gd name="T8" fmla="*/ 179 w 183"/>
                <a:gd name="T9" fmla="*/ 66 h 100"/>
                <a:gd name="T10" fmla="*/ 136 w 183"/>
                <a:gd name="T11" fmla="*/ 96 h 100"/>
                <a:gd name="T12" fmla="*/ 33 w 183"/>
                <a:gd name="T13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00">
                  <a:moveTo>
                    <a:pt x="33" y="78"/>
                  </a:moveTo>
                  <a:cubicBezTo>
                    <a:pt x="13" y="74"/>
                    <a:pt x="0" y="55"/>
                    <a:pt x="3" y="34"/>
                  </a:cubicBezTo>
                  <a:cubicBezTo>
                    <a:pt x="7" y="14"/>
                    <a:pt x="26" y="0"/>
                    <a:pt x="47" y="4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69" y="26"/>
                    <a:pt x="183" y="46"/>
                    <a:pt x="179" y="66"/>
                  </a:cubicBezTo>
                  <a:cubicBezTo>
                    <a:pt x="175" y="86"/>
                    <a:pt x="156" y="100"/>
                    <a:pt x="136" y="96"/>
                  </a:cubicBezTo>
                  <a:lnTo>
                    <a:pt x="33" y="78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7702600" y="4602051"/>
              <a:ext cx="565463" cy="262244"/>
            </a:xfrm>
            <a:custGeom>
              <a:avLst/>
              <a:gdLst>
                <a:gd name="T0" fmla="*/ 34 w 233"/>
                <a:gd name="T1" fmla="*/ 78 h 108"/>
                <a:gd name="T2" fmla="*/ 4 w 233"/>
                <a:gd name="T3" fmla="*/ 34 h 108"/>
                <a:gd name="T4" fmla="*/ 47 w 233"/>
                <a:gd name="T5" fmla="*/ 4 h 108"/>
                <a:gd name="T6" fmla="*/ 199 w 233"/>
                <a:gd name="T7" fmla="*/ 31 h 108"/>
                <a:gd name="T8" fmla="*/ 229 w 233"/>
                <a:gd name="T9" fmla="*/ 75 h 108"/>
                <a:gd name="T10" fmla="*/ 185 w 233"/>
                <a:gd name="T11" fmla="*/ 105 h 108"/>
                <a:gd name="T12" fmla="*/ 34 w 233"/>
                <a:gd name="T13" fmla="*/ 7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3" h="108">
                  <a:moveTo>
                    <a:pt x="34" y="78"/>
                  </a:moveTo>
                  <a:cubicBezTo>
                    <a:pt x="14" y="74"/>
                    <a:pt x="0" y="54"/>
                    <a:pt x="4" y="34"/>
                  </a:cubicBezTo>
                  <a:cubicBezTo>
                    <a:pt x="8" y="14"/>
                    <a:pt x="27" y="0"/>
                    <a:pt x="47" y="4"/>
                  </a:cubicBezTo>
                  <a:cubicBezTo>
                    <a:pt x="199" y="31"/>
                    <a:pt x="199" y="31"/>
                    <a:pt x="199" y="31"/>
                  </a:cubicBezTo>
                  <a:cubicBezTo>
                    <a:pt x="219" y="35"/>
                    <a:pt x="233" y="54"/>
                    <a:pt x="229" y="75"/>
                  </a:cubicBezTo>
                  <a:cubicBezTo>
                    <a:pt x="225" y="95"/>
                    <a:pt x="206" y="108"/>
                    <a:pt x="185" y="105"/>
                  </a:cubicBezTo>
                  <a:lnTo>
                    <a:pt x="34" y="78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7746307" y="4794180"/>
              <a:ext cx="444357" cy="242211"/>
            </a:xfrm>
            <a:custGeom>
              <a:avLst/>
              <a:gdLst>
                <a:gd name="T0" fmla="*/ 34 w 183"/>
                <a:gd name="T1" fmla="*/ 78 h 100"/>
                <a:gd name="T2" fmla="*/ 4 w 183"/>
                <a:gd name="T3" fmla="*/ 34 h 100"/>
                <a:gd name="T4" fmla="*/ 47 w 183"/>
                <a:gd name="T5" fmla="*/ 4 h 100"/>
                <a:gd name="T6" fmla="*/ 149 w 183"/>
                <a:gd name="T7" fmla="*/ 22 h 100"/>
                <a:gd name="T8" fmla="*/ 180 w 183"/>
                <a:gd name="T9" fmla="*/ 66 h 100"/>
                <a:gd name="T10" fmla="*/ 136 w 183"/>
                <a:gd name="T11" fmla="*/ 96 h 100"/>
                <a:gd name="T12" fmla="*/ 34 w 183"/>
                <a:gd name="T13" fmla="*/ 7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100">
                  <a:moveTo>
                    <a:pt x="34" y="78"/>
                  </a:moveTo>
                  <a:cubicBezTo>
                    <a:pt x="14" y="74"/>
                    <a:pt x="0" y="54"/>
                    <a:pt x="4" y="34"/>
                  </a:cubicBezTo>
                  <a:cubicBezTo>
                    <a:pt x="7" y="14"/>
                    <a:pt x="27" y="0"/>
                    <a:pt x="47" y="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70" y="26"/>
                    <a:pt x="183" y="45"/>
                    <a:pt x="180" y="66"/>
                  </a:cubicBezTo>
                  <a:cubicBezTo>
                    <a:pt x="176" y="86"/>
                    <a:pt x="157" y="100"/>
                    <a:pt x="136" y="96"/>
                  </a:cubicBezTo>
                  <a:lnTo>
                    <a:pt x="34" y="78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7746307" y="4978115"/>
              <a:ext cx="378796" cy="213984"/>
            </a:xfrm>
            <a:custGeom>
              <a:avLst/>
              <a:gdLst>
                <a:gd name="T0" fmla="*/ 31 w 156"/>
                <a:gd name="T1" fmla="*/ 70 h 88"/>
                <a:gd name="T2" fmla="*/ 3 w 156"/>
                <a:gd name="T3" fmla="*/ 30 h 88"/>
                <a:gd name="T4" fmla="*/ 43 w 156"/>
                <a:gd name="T5" fmla="*/ 3 h 88"/>
                <a:gd name="T6" fmla="*/ 125 w 156"/>
                <a:gd name="T7" fmla="*/ 18 h 88"/>
                <a:gd name="T8" fmla="*/ 152 w 156"/>
                <a:gd name="T9" fmla="*/ 57 h 88"/>
                <a:gd name="T10" fmla="*/ 113 w 156"/>
                <a:gd name="T11" fmla="*/ 84 h 88"/>
                <a:gd name="T12" fmla="*/ 31 w 156"/>
                <a:gd name="T13" fmla="*/ 7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88">
                  <a:moveTo>
                    <a:pt x="31" y="70"/>
                  </a:moveTo>
                  <a:cubicBezTo>
                    <a:pt x="12" y="66"/>
                    <a:pt x="0" y="49"/>
                    <a:pt x="3" y="30"/>
                  </a:cubicBezTo>
                  <a:cubicBezTo>
                    <a:pt x="7" y="12"/>
                    <a:pt x="24" y="0"/>
                    <a:pt x="43" y="3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43" y="21"/>
                    <a:pt x="156" y="39"/>
                    <a:pt x="152" y="57"/>
                  </a:cubicBezTo>
                  <a:cubicBezTo>
                    <a:pt x="149" y="75"/>
                    <a:pt x="131" y="88"/>
                    <a:pt x="113" y="84"/>
                  </a:cubicBezTo>
                  <a:lnTo>
                    <a:pt x="31" y="7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5653822" y="6387675"/>
              <a:ext cx="580943" cy="877788"/>
            </a:xfrm>
            <a:custGeom>
              <a:avLst/>
              <a:gdLst>
                <a:gd name="T0" fmla="*/ 21 w 638"/>
                <a:gd name="T1" fmla="*/ 964 h 964"/>
                <a:gd name="T2" fmla="*/ 0 w 638"/>
                <a:gd name="T3" fmla="*/ 14 h 964"/>
                <a:gd name="T4" fmla="*/ 619 w 638"/>
                <a:gd name="T5" fmla="*/ 0 h 964"/>
                <a:gd name="T6" fmla="*/ 638 w 638"/>
                <a:gd name="T7" fmla="*/ 950 h 964"/>
                <a:gd name="T8" fmla="*/ 21 w 638"/>
                <a:gd name="T9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964">
                  <a:moveTo>
                    <a:pt x="21" y="964"/>
                  </a:moveTo>
                  <a:lnTo>
                    <a:pt x="0" y="14"/>
                  </a:lnTo>
                  <a:lnTo>
                    <a:pt x="619" y="0"/>
                  </a:lnTo>
                  <a:lnTo>
                    <a:pt x="638" y="950"/>
                  </a:lnTo>
                  <a:lnTo>
                    <a:pt x="21" y="964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5656553" y="6402244"/>
              <a:ext cx="23675" cy="24585"/>
            </a:xfrm>
            <a:custGeom>
              <a:avLst/>
              <a:gdLst>
                <a:gd name="T0" fmla="*/ 0 w 10"/>
                <a:gd name="T1" fmla="*/ 3 h 10"/>
                <a:gd name="T2" fmla="*/ 1 w 10"/>
                <a:gd name="T3" fmla="*/ 1 h 10"/>
                <a:gd name="T4" fmla="*/ 5 w 10"/>
                <a:gd name="T5" fmla="*/ 1 h 10"/>
                <a:gd name="T6" fmla="*/ 9 w 10"/>
                <a:gd name="T7" fmla="*/ 5 h 10"/>
                <a:gd name="T8" fmla="*/ 8 w 10"/>
                <a:gd name="T9" fmla="*/ 9 h 10"/>
                <a:gd name="T10" fmla="*/ 5 w 10"/>
                <a:gd name="T11" fmla="*/ 9 h 10"/>
                <a:gd name="T12" fmla="*/ 1 w 10"/>
                <a:gd name="T13" fmla="*/ 5 h 10"/>
                <a:gd name="T14" fmla="*/ 0 w 10"/>
                <a:gd name="T15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6"/>
                    <a:pt x="9" y="8"/>
                    <a:pt x="8" y="9"/>
                  </a:cubicBezTo>
                  <a:cubicBezTo>
                    <a:pt x="7" y="10"/>
                    <a:pt x="5" y="10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15682960" y="6431382"/>
              <a:ext cx="318699" cy="372422"/>
            </a:xfrm>
            <a:custGeom>
              <a:avLst/>
              <a:gdLst>
                <a:gd name="T0" fmla="*/ 0 w 131"/>
                <a:gd name="T1" fmla="*/ 1 h 153"/>
                <a:gd name="T2" fmla="*/ 11 w 131"/>
                <a:gd name="T3" fmla="*/ 9 h 153"/>
                <a:gd name="T4" fmla="*/ 7 w 131"/>
                <a:gd name="T5" fmla="*/ 12 h 153"/>
                <a:gd name="T6" fmla="*/ 0 w 131"/>
                <a:gd name="T7" fmla="*/ 3 h 153"/>
                <a:gd name="T8" fmla="*/ 14 w 131"/>
                <a:gd name="T9" fmla="*/ 16 h 153"/>
                <a:gd name="T10" fmla="*/ 24 w 131"/>
                <a:gd name="T11" fmla="*/ 24 h 153"/>
                <a:gd name="T12" fmla="*/ 20 w 131"/>
                <a:gd name="T13" fmla="*/ 28 h 153"/>
                <a:gd name="T14" fmla="*/ 13 w 131"/>
                <a:gd name="T15" fmla="*/ 18 h 153"/>
                <a:gd name="T16" fmla="*/ 27 w 131"/>
                <a:gd name="T17" fmla="*/ 32 h 153"/>
                <a:gd name="T18" fmla="*/ 37 w 131"/>
                <a:gd name="T19" fmla="*/ 40 h 153"/>
                <a:gd name="T20" fmla="*/ 33 w 131"/>
                <a:gd name="T21" fmla="*/ 43 h 153"/>
                <a:gd name="T22" fmla="*/ 26 w 131"/>
                <a:gd name="T23" fmla="*/ 34 h 153"/>
                <a:gd name="T24" fmla="*/ 40 w 131"/>
                <a:gd name="T25" fmla="*/ 47 h 153"/>
                <a:gd name="T26" fmla="*/ 51 w 131"/>
                <a:gd name="T27" fmla="*/ 55 h 153"/>
                <a:gd name="T28" fmla="*/ 47 w 131"/>
                <a:gd name="T29" fmla="*/ 59 h 153"/>
                <a:gd name="T30" fmla="*/ 39 w 131"/>
                <a:gd name="T31" fmla="*/ 49 h 153"/>
                <a:gd name="T32" fmla="*/ 54 w 131"/>
                <a:gd name="T33" fmla="*/ 63 h 153"/>
                <a:gd name="T34" fmla="*/ 64 w 131"/>
                <a:gd name="T35" fmla="*/ 71 h 153"/>
                <a:gd name="T36" fmla="*/ 60 w 131"/>
                <a:gd name="T37" fmla="*/ 74 h 153"/>
                <a:gd name="T38" fmla="*/ 53 w 131"/>
                <a:gd name="T39" fmla="*/ 65 h 153"/>
                <a:gd name="T40" fmla="*/ 67 w 131"/>
                <a:gd name="T41" fmla="*/ 78 h 153"/>
                <a:gd name="T42" fmla="*/ 77 w 131"/>
                <a:gd name="T43" fmla="*/ 86 h 153"/>
                <a:gd name="T44" fmla="*/ 73 w 131"/>
                <a:gd name="T45" fmla="*/ 90 h 153"/>
                <a:gd name="T46" fmla="*/ 66 w 131"/>
                <a:gd name="T47" fmla="*/ 80 h 153"/>
                <a:gd name="T48" fmla="*/ 80 w 131"/>
                <a:gd name="T49" fmla="*/ 94 h 153"/>
                <a:gd name="T50" fmla="*/ 91 w 131"/>
                <a:gd name="T51" fmla="*/ 102 h 153"/>
                <a:gd name="T52" fmla="*/ 87 w 131"/>
                <a:gd name="T53" fmla="*/ 105 h 153"/>
                <a:gd name="T54" fmla="*/ 79 w 131"/>
                <a:gd name="T55" fmla="*/ 96 h 153"/>
                <a:gd name="T56" fmla="*/ 94 w 131"/>
                <a:gd name="T57" fmla="*/ 109 h 153"/>
                <a:gd name="T58" fmla="*/ 104 w 131"/>
                <a:gd name="T59" fmla="*/ 117 h 153"/>
                <a:gd name="T60" fmla="*/ 100 w 131"/>
                <a:gd name="T61" fmla="*/ 121 h 153"/>
                <a:gd name="T62" fmla="*/ 93 w 131"/>
                <a:gd name="T63" fmla="*/ 111 h 153"/>
                <a:gd name="T64" fmla="*/ 107 w 131"/>
                <a:gd name="T65" fmla="*/ 125 h 153"/>
                <a:gd name="T66" fmla="*/ 117 w 131"/>
                <a:gd name="T67" fmla="*/ 133 h 153"/>
                <a:gd name="T68" fmla="*/ 113 w 131"/>
                <a:gd name="T69" fmla="*/ 136 h 153"/>
                <a:gd name="T70" fmla="*/ 106 w 131"/>
                <a:gd name="T71" fmla="*/ 127 h 153"/>
                <a:gd name="T72" fmla="*/ 120 w 131"/>
                <a:gd name="T73" fmla="*/ 140 h 153"/>
                <a:gd name="T74" fmla="*/ 130 w 131"/>
                <a:gd name="T75" fmla="*/ 149 h 153"/>
                <a:gd name="T76" fmla="*/ 126 w 131"/>
                <a:gd name="T77" fmla="*/ 152 h 153"/>
                <a:gd name="T78" fmla="*/ 119 w 131"/>
                <a:gd name="T79" fmla="*/ 14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1" h="153">
                  <a:moveTo>
                    <a:pt x="0" y="3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10"/>
                    <a:pt x="12" y="11"/>
                    <a:pt x="11" y="12"/>
                  </a:cubicBezTo>
                  <a:cubicBezTo>
                    <a:pt x="9" y="13"/>
                    <a:pt x="8" y="13"/>
                    <a:pt x="7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7"/>
                    <a:pt x="14" y="16"/>
                  </a:cubicBezTo>
                  <a:cubicBezTo>
                    <a:pt x="15" y="15"/>
                    <a:pt x="17" y="15"/>
                    <a:pt x="18" y="16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5"/>
                    <a:pt x="25" y="27"/>
                    <a:pt x="24" y="28"/>
                  </a:cubicBezTo>
                  <a:cubicBezTo>
                    <a:pt x="23" y="29"/>
                    <a:pt x="21" y="29"/>
                    <a:pt x="20" y="2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9"/>
                    <a:pt x="13" y="18"/>
                  </a:cubicBezTo>
                  <a:close/>
                  <a:moveTo>
                    <a:pt x="26" y="34"/>
                  </a:moveTo>
                  <a:cubicBezTo>
                    <a:pt x="26" y="33"/>
                    <a:pt x="26" y="32"/>
                    <a:pt x="27" y="32"/>
                  </a:cubicBezTo>
                  <a:cubicBezTo>
                    <a:pt x="28" y="31"/>
                    <a:pt x="30" y="31"/>
                    <a:pt x="31" y="32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1"/>
                    <a:pt x="38" y="43"/>
                    <a:pt x="37" y="44"/>
                  </a:cubicBezTo>
                  <a:cubicBezTo>
                    <a:pt x="36" y="44"/>
                    <a:pt x="34" y="44"/>
                    <a:pt x="33" y="43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35"/>
                    <a:pt x="26" y="34"/>
                    <a:pt x="26" y="34"/>
                  </a:cubicBezTo>
                  <a:close/>
                  <a:moveTo>
                    <a:pt x="39" y="49"/>
                  </a:moveTo>
                  <a:cubicBezTo>
                    <a:pt x="39" y="49"/>
                    <a:pt x="40" y="48"/>
                    <a:pt x="40" y="47"/>
                  </a:cubicBezTo>
                  <a:cubicBezTo>
                    <a:pt x="41" y="46"/>
                    <a:pt x="43" y="46"/>
                    <a:pt x="44" y="48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2" y="56"/>
                    <a:pt x="52" y="58"/>
                    <a:pt x="50" y="59"/>
                  </a:cubicBezTo>
                  <a:cubicBezTo>
                    <a:pt x="49" y="60"/>
                    <a:pt x="48" y="60"/>
                    <a:pt x="47" y="59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0"/>
                    <a:pt x="39" y="49"/>
                  </a:cubicBezTo>
                  <a:close/>
                  <a:moveTo>
                    <a:pt x="53" y="65"/>
                  </a:moveTo>
                  <a:cubicBezTo>
                    <a:pt x="53" y="64"/>
                    <a:pt x="53" y="63"/>
                    <a:pt x="54" y="63"/>
                  </a:cubicBezTo>
                  <a:cubicBezTo>
                    <a:pt x="55" y="62"/>
                    <a:pt x="56" y="62"/>
                    <a:pt x="57" y="63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5" y="72"/>
                    <a:pt x="65" y="74"/>
                    <a:pt x="64" y="75"/>
                  </a:cubicBezTo>
                  <a:cubicBezTo>
                    <a:pt x="63" y="76"/>
                    <a:pt x="61" y="75"/>
                    <a:pt x="60" y="74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53" y="66"/>
                    <a:pt x="53" y="65"/>
                    <a:pt x="53" y="65"/>
                  </a:cubicBezTo>
                  <a:close/>
                  <a:moveTo>
                    <a:pt x="66" y="80"/>
                  </a:moveTo>
                  <a:cubicBezTo>
                    <a:pt x="66" y="80"/>
                    <a:pt x="66" y="79"/>
                    <a:pt x="67" y="78"/>
                  </a:cubicBezTo>
                  <a:cubicBezTo>
                    <a:pt x="68" y="77"/>
                    <a:pt x="70" y="78"/>
                    <a:pt x="71" y="79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8" y="88"/>
                    <a:pt x="78" y="89"/>
                    <a:pt x="77" y="90"/>
                  </a:cubicBezTo>
                  <a:cubicBezTo>
                    <a:pt x="76" y="91"/>
                    <a:pt x="74" y="91"/>
                    <a:pt x="73" y="90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6" y="82"/>
                    <a:pt x="66" y="81"/>
                    <a:pt x="66" y="80"/>
                  </a:cubicBezTo>
                  <a:close/>
                  <a:moveTo>
                    <a:pt x="79" y="96"/>
                  </a:moveTo>
                  <a:cubicBezTo>
                    <a:pt x="79" y="95"/>
                    <a:pt x="80" y="94"/>
                    <a:pt x="80" y="94"/>
                  </a:cubicBezTo>
                  <a:cubicBezTo>
                    <a:pt x="81" y="93"/>
                    <a:pt x="83" y="93"/>
                    <a:pt x="84" y="94"/>
                  </a:cubicBezTo>
                  <a:cubicBezTo>
                    <a:pt x="91" y="102"/>
                    <a:pt x="91" y="102"/>
                    <a:pt x="91" y="102"/>
                  </a:cubicBezTo>
                  <a:cubicBezTo>
                    <a:pt x="92" y="103"/>
                    <a:pt x="91" y="105"/>
                    <a:pt x="90" y="106"/>
                  </a:cubicBezTo>
                  <a:cubicBezTo>
                    <a:pt x="89" y="107"/>
                    <a:pt x="88" y="106"/>
                    <a:pt x="87" y="105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0" y="97"/>
                    <a:pt x="79" y="97"/>
                    <a:pt x="79" y="96"/>
                  </a:cubicBezTo>
                  <a:close/>
                  <a:moveTo>
                    <a:pt x="93" y="111"/>
                  </a:moveTo>
                  <a:cubicBezTo>
                    <a:pt x="93" y="111"/>
                    <a:pt x="93" y="110"/>
                    <a:pt x="94" y="109"/>
                  </a:cubicBezTo>
                  <a:cubicBezTo>
                    <a:pt x="95" y="108"/>
                    <a:pt x="96" y="109"/>
                    <a:pt x="97" y="110"/>
                  </a:cubicBezTo>
                  <a:cubicBezTo>
                    <a:pt x="104" y="117"/>
                    <a:pt x="104" y="117"/>
                    <a:pt x="104" y="117"/>
                  </a:cubicBezTo>
                  <a:cubicBezTo>
                    <a:pt x="105" y="119"/>
                    <a:pt x="105" y="120"/>
                    <a:pt x="104" y="121"/>
                  </a:cubicBezTo>
                  <a:cubicBezTo>
                    <a:pt x="102" y="122"/>
                    <a:pt x="101" y="122"/>
                    <a:pt x="100" y="121"/>
                  </a:cubicBezTo>
                  <a:cubicBezTo>
                    <a:pt x="93" y="113"/>
                    <a:pt x="93" y="113"/>
                    <a:pt x="93" y="113"/>
                  </a:cubicBezTo>
                  <a:cubicBezTo>
                    <a:pt x="93" y="113"/>
                    <a:pt x="93" y="112"/>
                    <a:pt x="93" y="111"/>
                  </a:cubicBezTo>
                  <a:close/>
                  <a:moveTo>
                    <a:pt x="106" y="127"/>
                  </a:moveTo>
                  <a:cubicBezTo>
                    <a:pt x="106" y="126"/>
                    <a:pt x="106" y="125"/>
                    <a:pt x="107" y="125"/>
                  </a:cubicBezTo>
                  <a:cubicBezTo>
                    <a:pt x="108" y="124"/>
                    <a:pt x="110" y="124"/>
                    <a:pt x="111" y="125"/>
                  </a:cubicBezTo>
                  <a:cubicBezTo>
                    <a:pt x="117" y="133"/>
                    <a:pt x="117" y="133"/>
                    <a:pt x="117" y="133"/>
                  </a:cubicBezTo>
                  <a:cubicBezTo>
                    <a:pt x="118" y="134"/>
                    <a:pt x="118" y="136"/>
                    <a:pt x="117" y="137"/>
                  </a:cubicBezTo>
                  <a:cubicBezTo>
                    <a:pt x="116" y="138"/>
                    <a:pt x="114" y="138"/>
                    <a:pt x="113" y="136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6" y="128"/>
                    <a:pt x="106" y="128"/>
                    <a:pt x="106" y="127"/>
                  </a:cubicBezTo>
                  <a:close/>
                  <a:moveTo>
                    <a:pt x="119" y="143"/>
                  </a:moveTo>
                  <a:cubicBezTo>
                    <a:pt x="119" y="142"/>
                    <a:pt x="119" y="141"/>
                    <a:pt x="120" y="140"/>
                  </a:cubicBezTo>
                  <a:cubicBezTo>
                    <a:pt x="121" y="140"/>
                    <a:pt x="123" y="140"/>
                    <a:pt x="124" y="141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31" y="150"/>
                    <a:pt x="131" y="151"/>
                    <a:pt x="130" y="152"/>
                  </a:cubicBezTo>
                  <a:cubicBezTo>
                    <a:pt x="129" y="153"/>
                    <a:pt x="127" y="153"/>
                    <a:pt x="126" y="152"/>
                  </a:cubicBezTo>
                  <a:cubicBezTo>
                    <a:pt x="120" y="144"/>
                    <a:pt x="120" y="144"/>
                    <a:pt x="120" y="144"/>
                  </a:cubicBezTo>
                  <a:cubicBezTo>
                    <a:pt x="119" y="144"/>
                    <a:pt x="119" y="143"/>
                    <a:pt x="119" y="143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6003480" y="6808357"/>
              <a:ext cx="21854" cy="33691"/>
            </a:xfrm>
            <a:custGeom>
              <a:avLst/>
              <a:gdLst>
                <a:gd name="T0" fmla="*/ 1 w 9"/>
                <a:gd name="T1" fmla="*/ 11 h 14"/>
                <a:gd name="T2" fmla="*/ 1 w 9"/>
                <a:gd name="T3" fmla="*/ 10 h 14"/>
                <a:gd name="T4" fmla="*/ 3 w 9"/>
                <a:gd name="T5" fmla="*/ 7 h 14"/>
                <a:gd name="T6" fmla="*/ 1 w 9"/>
                <a:gd name="T7" fmla="*/ 5 h 14"/>
                <a:gd name="T8" fmla="*/ 1 w 9"/>
                <a:gd name="T9" fmla="*/ 1 h 14"/>
                <a:gd name="T10" fmla="*/ 5 w 9"/>
                <a:gd name="T11" fmla="*/ 1 h 14"/>
                <a:gd name="T12" fmla="*/ 9 w 9"/>
                <a:gd name="T13" fmla="*/ 5 h 14"/>
                <a:gd name="T14" fmla="*/ 9 w 9"/>
                <a:gd name="T15" fmla="*/ 9 h 14"/>
                <a:gd name="T16" fmla="*/ 5 w 9"/>
                <a:gd name="T17" fmla="*/ 13 h 14"/>
                <a:gd name="T18" fmla="*/ 2 w 9"/>
                <a:gd name="T19" fmla="*/ 13 h 14"/>
                <a:gd name="T20" fmla="*/ 1 w 9"/>
                <a:gd name="T21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14">
                  <a:moveTo>
                    <a:pt x="1" y="11"/>
                  </a:moveTo>
                  <a:cubicBezTo>
                    <a:pt x="1" y="11"/>
                    <a:pt x="1" y="10"/>
                    <a:pt x="1" y="1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6"/>
                    <a:pt x="9" y="8"/>
                    <a:pt x="9" y="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3" y="14"/>
                    <a:pt x="2" y="13"/>
                  </a:cubicBezTo>
                  <a:cubicBezTo>
                    <a:pt x="1" y="13"/>
                    <a:pt x="1" y="12"/>
                    <a:pt x="1" y="11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15700260" y="6847512"/>
              <a:ext cx="303219" cy="383349"/>
            </a:xfrm>
            <a:custGeom>
              <a:avLst/>
              <a:gdLst>
                <a:gd name="T0" fmla="*/ 0 w 125"/>
                <a:gd name="T1" fmla="*/ 153 h 158"/>
                <a:gd name="T2" fmla="*/ 10 w 125"/>
                <a:gd name="T3" fmla="*/ 145 h 158"/>
                <a:gd name="T4" fmla="*/ 4 w 125"/>
                <a:gd name="T5" fmla="*/ 157 h 158"/>
                <a:gd name="T6" fmla="*/ 0 w 125"/>
                <a:gd name="T7" fmla="*/ 155 h 158"/>
                <a:gd name="T8" fmla="*/ 13 w 125"/>
                <a:gd name="T9" fmla="*/ 137 h 158"/>
                <a:gd name="T10" fmla="*/ 23 w 125"/>
                <a:gd name="T11" fmla="*/ 129 h 158"/>
                <a:gd name="T12" fmla="*/ 17 w 125"/>
                <a:gd name="T13" fmla="*/ 141 h 158"/>
                <a:gd name="T14" fmla="*/ 12 w 125"/>
                <a:gd name="T15" fmla="*/ 139 h 158"/>
                <a:gd name="T16" fmla="*/ 25 w 125"/>
                <a:gd name="T17" fmla="*/ 121 h 158"/>
                <a:gd name="T18" fmla="*/ 35 w 125"/>
                <a:gd name="T19" fmla="*/ 113 h 158"/>
                <a:gd name="T20" fmla="*/ 30 w 125"/>
                <a:gd name="T21" fmla="*/ 125 h 158"/>
                <a:gd name="T22" fmla="*/ 25 w 125"/>
                <a:gd name="T23" fmla="*/ 123 h 158"/>
                <a:gd name="T24" fmla="*/ 38 w 125"/>
                <a:gd name="T25" fmla="*/ 105 h 158"/>
                <a:gd name="T26" fmla="*/ 48 w 125"/>
                <a:gd name="T27" fmla="*/ 97 h 158"/>
                <a:gd name="T28" fmla="*/ 42 w 125"/>
                <a:gd name="T29" fmla="*/ 109 h 158"/>
                <a:gd name="T30" fmla="*/ 37 w 125"/>
                <a:gd name="T31" fmla="*/ 107 h 158"/>
                <a:gd name="T32" fmla="*/ 51 w 125"/>
                <a:gd name="T33" fmla="*/ 89 h 158"/>
                <a:gd name="T34" fmla="*/ 61 w 125"/>
                <a:gd name="T35" fmla="*/ 81 h 158"/>
                <a:gd name="T36" fmla="*/ 55 w 125"/>
                <a:gd name="T37" fmla="*/ 93 h 158"/>
                <a:gd name="T38" fmla="*/ 50 w 125"/>
                <a:gd name="T39" fmla="*/ 91 h 158"/>
                <a:gd name="T40" fmla="*/ 63 w 125"/>
                <a:gd name="T41" fmla="*/ 73 h 158"/>
                <a:gd name="T42" fmla="*/ 73 w 125"/>
                <a:gd name="T43" fmla="*/ 65 h 158"/>
                <a:gd name="T44" fmla="*/ 67 w 125"/>
                <a:gd name="T45" fmla="*/ 77 h 158"/>
                <a:gd name="T46" fmla="*/ 63 w 125"/>
                <a:gd name="T47" fmla="*/ 75 h 158"/>
                <a:gd name="T48" fmla="*/ 76 w 125"/>
                <a:gd name="T49" fmla="*/ 57 h 158"/>
                <a:gd name="T50" fmla="*/ 86 w 125"/>
                <a:gd name="T51" fmla="*/ 49 h 158"/>
                <a:gd name="T52" fmla="*/ 80 w 125"/>
                <a:gd name="T53" fmla="*/ 61 h 158"/>
                <a:gd name="T54" fmla="*/ 75 w 125"/>
                <a:gd name="T55" fmla="*/ 59 h 158"/>
                <a:gd name="T56" fmla="*/ 88 w 125"/>
                <a:gd name="T57" fmla="*/ 41 h 158"/>
                <a:gd name="T58" fmla="*/ 98 w 125"/>
                <a:gd name="T59" fmla="*/ 33 h 158"/>
                <a:gd name="T60" fmla="*/ 93 w 125"/>
                <a:gd name="T61" fmla="*/ 45 h 158"/>
                <a:gd name="T62" fmla="*/ 88 w 125"/>
                <a:gd name="T63" fmla="*/ 43 h 158"/>
                <a:gd name="T64" fmla="*/ 101 w 125"/>
                <a:gd name="T65" fmla="*/ 25 h 158"/>
                <a:gd name="T66" fmla="*/ 111 w 125"/>
                <a:gd name="T67" fmla="*/ 17 h 158"/>
                <a:gd name="T68" fmla="*/ 105 w 125"/>
                <a:gd name="T69" fmla="*/ 29 h 158"/>
                <a:gd name="T70" fmla="*/ 100 w 125"/>
                <a:gd name="T71" fmla="*/ 27 h 158"/>
                <a:gd name="T72" fmla="*/ 114 w 125"/>
                <a:gd name="T73" fmla="*/ 10 h 158"/>
                <a:gd name="T74" fmla="*/ 124 w 125"/>
                <a:gd name="T75" fmla="*/ 1 h 158"/>
                <a:gd name="T76" fmla="*/ 118 w 125"/>
                <a:gd name="T77" fmla="*/ 13 h 158"/>
                <a:gd name="T78" fmla="*/ 113 w 125"/>
                <a:gd name="T79" fmla="*/ 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" h="158">
                  <a:moveTo>
                    <a:pt x="0" y="155"/>
                  </a:moveTo>
                  <a:cubicBezTo>
                    <a:pt x="0" y="154"/>
                    <a:pt x="0" y="154"/>
                    <a:pt x="0" y="153"/>
                  </a:cubicBezTo>
                  <a:cubicBezTo>
                    <a:pt x="6" y="145"/>
                    <a:pt x="6" y="145"/>
                    <a:pt x="6" y="145"/>
                  </a:cubicBezTo>
                  <a:cubicBezTo>
                    <a:pt x="7" y="144"/>
                    <a:pt x="9" y="144"/>
                    <a:pt x="10" y="145"/>
                  </a:cubicBezTo>
                  <a:cubicBezTo>
                    <a:pt x="11" y="146"/>
                    <a:pt x="12" y="147"/>
                    <a:pt x="11" y="149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3" y="158"/>
                    <a:pt x="2" y="158"/>
                    <a:pt x="1" y="157"/>
                  </a:cubicBezTo>
                  <a:cubicBezTo>
                    <a:pt x="0" y="157"/>
                    <a:pt x="0" y="156"/>
                    <a:pt x="0" y="155"/>
                  </a:cubicBezTo>
                  <a:close/>
                  <a:moveTo>
                    <a:pt x="12" y="139"/>
                  </a:moveTo>
                  <a:cubicBezTo>
                    <a:pt x="12" y="138"/>
                    <a:pt x="12" y="138"/>
                    <a:pt x="13" y="137"/>
                  </a:cubicBezTo>
                  <a:cubicBezTo>
                    <a:pt x="19" y="129"/>
                    <a:pt x="19" y="129"/>
                    <a:pt x="19" y="129"/>
                  </a:cubicBezTo>
                  <a:cubicBezTo>
                    <a:pt x="20" y="128"/>
                    <a:pt x="22" y="128"/>
                    <a:pt x="23" y="129"/>
                  </a:cubicBezTo>
                  <a:cubicBezTo>
                    <a:pt x="24" y="130"/>
                    <a:pt x="24" y="131"/>
                    <a:pt x="23" y="133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6" y="142"/>
                    <a:pt x="14" y="142"/>
                    <a:pt x="13" y="141"/>
                  </a:cubicBezTo>
                  <a:cubicBezTo>
                    <a:pt x="13" y="141"/>
                    <a:pt x="12" y="140"/>
                    <a:pt x="12" y="139"/>
                  </a:cubicBezTo>
                  <a:close/>
                  <a:moveTo>
                    <a:pt x="25" y="123"/>
                  </a:moveTo>
                  <a:cubicBezTo>
                    <a:pt x="25" y="122"/>
                    <a:pt x="25" y="122"/>
                    <a:pt x="25" y="121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3" y="112"/>
                    <a:pt x="34" y="112"/>
                    <a:pt x="35" y="113"/>
                  </a:cubicBezTo>
                  <a:cubicBezTo>
                    <a:pt x="37" y="114"/>
                    <a:pt x="37" y="115"/>
                    <a:pt x="36" y="117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29" y="126"/>
                    <a:pt x="27" y="126"/>
                    <a:pt x="26" y="125"/>
                  </a:cubicBezTo>
                  <a:cubicBezTo>
                    <a:pt x="25" y="125"/>
                    <a:pt x="25" y="124"/>
                    <a:pt x="25" y="123"/>
                  </a:cubicBezTo>
                  <a:close/>
                  <a:moveTo>
                    <a:pt x="37" y="107"/>
                  </a:moveTo>
                  <a:cubicBezTo>
                    <a:pt x="37" y="106"/>
                    <a:pt x="38" y="106"/>
                    <a:pt x="38" y="10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5" y="96"/>
                    <a:pt x="47" y="96"/>
                    <a:pt x="48" y="97"/>
                  </a:cubicBezTo>
                  <a:cubicBezTo>
                    <a:pt x="49" y="98"/>
                    <a:pt x="49" y="100"/>
                    <a:pt x="48" y="101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10"/>
                    <a:pt x="40" y="110"/>
                    <a:pt x="38" y="109"/>
                  </a:cubicBezTo>
                  <a:cubicBezTo>
                    <a:pt x="38" y="109"/>
                    <a:pt x="37" y="108"/>
                    <a:pt x="37" y="107"/>
                  </a:cubicBezTo>
                  <a:close/>
                  <a:moveTo>
                    <a:pt x="50" y="91"/>
                  </a:moveTo>
                  <a:cubicBezTo>
                    <a:pt x="50" y="90"/>
                    <a:pt x="50" y="90"/>
                    <a:pt x="51" y="89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58" y="80"/>
                    <a:pt x="59" y="80"/>
                    <a:pt x="61" y="81"/>
                  </a:cubicBezTo>
                  <a:cubicBezTo>
                    <a:pt x="62" y="82"/>
                    <a:pt x="62" y="84"/>
                    <a:pt x="61" y="85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4" y="94"/>
                    <a:pt x="52" y="94"/>
                    <a:pt x="51" y="93"/>
                  </a:cubicBezTo>
                  <a:cubicBezTo>
                    <a:pt x="50" y="93"/>
                    <a:pt x="50" y="92"/>
                    <a:pt x="50" y="91"/>
                  </a:cubicBezTo>
                  <a:close/>
                  <a:moveTo>
                    <a:pt x="63" y="75"/>
                  </a:moveTo>
                  <a:cubicBezTo>
                    <a:pt x="63" y="75"/>
                    <a:pt x="63" y="74"/>
                    <a:pt x="63" y="73"/>
                  </a:cubicBezTo>
                  <a:cubicBezTo>
                    <a:pt x="69" y="65"/>
                    <a:pt x="69" y="65"/>
                    <a:pt x="69" y="65"/>
                  </a:cubicBezTo>
                  <a:cubicBezTo>
                    <a:pt x="70" y="64"/>
                    <a:pt x="72" y="64"/>
                    <a:pt x="73" y="65"/>
                  </a:cubicBezTo>
                  <a:cubicBezTo>
                    <a:pt x="74" y="66"/>
                    <a:pt x="75" y="68"/>
                    <a:pt x="74" y="69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6" y="78"/>
                    <a:pt x="65" y="78"/>
                    <a:pt x="64" y="77"/>
                  </a:cubicBezTo>
                  <a:cubicBezTo>
                    <a:pt x="63" y="77"/>
                    <a:pt x="63" y="76"/>
                    <a:pt x="63" y="75"/>
                  </a:cubicBezTo>
                  <a:close/>
                  <a:moveTo>
                    <a:pt x="75" y="59"/>
                  </a:moveTo>
                  <a:cubicBezTo>
                    <a:pt x="75" y="59"/>
                    <a:pt x="75" y="58"/>
                    <a:pt x="76" y="57"/>
                  </a:cubicBezTo>
                  <a:cubicBezTo>
                    <a:pt x="82" y="49"/>
                    <a:pt x="82" y="49"/>
                    <a:pt x="82" y="49"/>
                  </a:cubicBezTo>
                  <a:cubicBezTo>
                    <a:pt x="83" y="48"/>
                    <a:pt x="85" y="48"/>
                    <a:pt x="86" y="49"/>
                  </a:cubicBezTo>
                  <a:cubicBezTo>
                    <a:pt x="87" y="50"/>
                    <a:pt x="87" y="52"/>
                    <a:pt x="86" y="53"/>
                  </a:cubicBezTo>
                  <a:cubicBezTo>
                    <a:pt x="80" y="61"/>
                    <a:pt x="80" y="61"/>
                    <a:pt x="80" y="61"/>
                  </a:cubicBezTo>
                  <a:cubicBezTo>
                    <a:pt x="79" y="62"/>
                    <a:pt x="77" y="62"/>
                    <a:pt x="76" y="61"/>
                  </a:cubicBezTo>
                  <a:cubicBezTo>
                    <a:pt x="76" y="61"/>
                    <a:pt x="75" y="60"/>
                    <a:pt x="75" y="59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2"/>
                    <a:pt x="88" y="41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6" y="32"/>
                    <a:pt x="97" y="32"/>
                    <a:pt x="98" y="33"/>
                  </a:cubicBezTo>
                  <a:cubicBezTo>
                    <a:pt x="100" y="34"/>
                    <a:pt x="100" y="36"/>
                    <a:pt x="99" y="37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92" y="46"/>
                    <a:pt x="90" y="46"/>
                    <a:pt x="89" y="45"/>
                  </a:cubicBezTo>
                  <a:cubicBezTo>
                    <a:pt x="88" y="45"/>
                    <a:pt x="88" y="44"/>
                    <a:pt x="88" y="43"/>
                  </a:cubicBezTo>
                  <a:close/>
                  <a:moveTo>
                    <a:pt x="100" y="27"/>
                  </a:moveTo>
                  <a:cubicBezTo>
                    <a:pt x="100" y="27"/>
                    <a:pt x="101" y="26"/>
                    <a:pt x="101" y="25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8" y="16"/>
                    <a:pt x="110" y="16"/>
                    <a:pt x="111" y="17"/>
                  </a:cubicBezTo>
                  <a:cubicBezTo>
                    <a:pt x="112" y="18"/>
                    <a:pt x="112" y="20"/>
                    <a:pt x="111" y="21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4" y="30"/>
                    <a:pt x="103" y="30"/>
                    <a:pt x="101" y="29"/>
                  </a:cubicBezTo>
                  <a:cubicBezTo>
                    <a:pt x="101" y="29"/>
                    <a:pt x="100" y="28"/>
                    <a:pt x="100" y="27"/>
                  </a:cubicBezTo>
                  <a:close/>
                  <a:moveTo>
                    <a:pt x="113" y="11"/>
                  </a:moveTo>
                  <a:cubicBezTo>
                    <a:pt x="113" y="11"/>
                    <a:pt x="113" y="10"/>
                    <a:pt x="114" y="10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0"/>
                    <a:pt x="122" y="0"/>
                    <a:pt x="124" y="1"/>
                  </a:cubicBezTo>
                  <a:cubicBezTo>
                    <a:pt x="125" y="2"/>
                    <a:pt x="125" y="4"/>
                    <a:pt x="124" y="5"/>
                  </a:cubicBezTo>
                  <a:cubicBezTo>
                    <a:pt x="118" y="13"/>
                    <a:pt x="118" y="13"/>
                    <a:pt x="118" y="13"/>
                  </a:cubicBezTo>
                  <a:cubicBezTo>
                    <a:pt x="117" y="14"/>
                    <a:pt x="115" y="14"/>
                    <a:pt x="114" y="13"/>
                  </a:cubicBezTo>
                  <a:cubicBezTo>
                    <a:pt x="113" y="13"/>
                    <a:pt x="113" y="12"/>
                    <a:pt x="113" y="11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5675675" y="7236324"/>
              <a:ext cx="21854" cy="23675"/>
            </a:xfrm>
            <a:custGeom>
              <a:avLst/>
              <a:gdLst>
                <a:gd name="T0" fmla="*/ 0 w 9"/>
                <a:gd name="T1" fmla="*/ 7 h 10"/>
                <a:gd name="T2" fmla="*/ 1 w 9"/>
                <a:gd name="T3" fmla="*/ 5 h 10"/>
                <a:gd name="T4" fmla="*/ 4 w 9"/>
                <a:gd name="T5" fmla="*/ 1 h 10"/>
                <a:gd name="T6" fmla="*/ 8 w 9"/>
                <a:gd name="T7" fmla="*/ 1 h 10"/>
                <a:gd name="T8" fmla="*/ 8 w 9"/>
                <a:gd name="T9" fmla="*/ 5 h 10"/>
                <a:gd name="T10" fmla="*/ 5 w 9"/>
                <a:gd name="T11" fmla="*/ 9 h 10"/>
                <a:gd name="T12" fmla="*/ 1 w 9"/>
                <a:gd name="T13" fmla="*/ 9 h 10"/>
                <a:gd name="T14" fmla="*/ 0 w 9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0" y="7"/>
                  </a:moveTo>
                  <a:cubicBezTo>
                    <a:pt x="0" y="7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8" y="1"/>
                  </a:cubicBezTo>
                  <a:cubicBezTo>
                    <a:pt x="9" y="2"/>
                    <a:pt x="9" y="3"/>
                    <a:pt x="8" y="5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10"/>
                    <a:pt x="2" y="10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5945203" y="6387675"/>
              <a:ext cx="289561" cy="865040"/>
            </a:xfrm>
            <a:custGeom>
              <a:avLst/>
              <a:gdLst>
                <a:gd name="T0" fmla="*/ 299 w 318"/>
                <a:gd name="T1" fmla="*/ 0 h 950"/>
                <a:gd name="T2" fmla="*/ 0 w 318"/>
                <a:gd name="T3" fmla="*/ 483 h 950"/>
                <a:gd name="T4" fmla="*/ 318 w 318"/>
                <a:gd name="T5" fmla="*/ 950 h 950"/>
                <a:gd name="T6" fmla="*/ 299 w 318"/>
                <a:gd name="T7" fmla="*/ 0 h 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8" h="950">
                  <a:moveTo>
                    <a:pt x="299" y="0"/>
                  </a:moveTo>
                  <a:lnTo>
                    <a:pt x="0" y="483"/>
                  </a:lnTo>
                  <a:lnTo>
                    <a:pt x="318" y="95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2438605" y="3887255"/>
              <a:ext cx="1303023" cy="1237462"/>
            </a:xfrm>
            <a:custGeom>
              <a:avLst/>
              <a:gdLst>
                <a:gd name="T0" fmla="*/ 1431 w 1431"/>
                <a:gd name="T1" fmla="*/ 614 h 1359"/>
                <a:gd name="T2" fmla="*/ 486 w 1431"/>
                <a:gd name="T3" fmla="*/ 1359 h 1359"/>
                <a:gd name="T4" fmla="*/ 0 w 1431"/>
                <a:gd name="T5" fmla="*/ 745 h 1359"/>
                <a:gd name="T6" fmla="*/ 945 w 1431"/>
                <a:gd name="T7" fmla="*/ 0 h 1359"/>
                <a:gd name="T8" fmla="*/ 1431 w 1431"/>
                <a:gd name="T9" fmla="*/ 614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1" h="1359">
                  <a:moveTo>
                    <a:pt x="1431" y="614"/>
                  </a:moveTo>
                  <a:lnTo>
                    <a:pt x="486" y="1359"/>
                  </a:lnTo>
                  <a:lnTo>
                    <a:pt x="0" y="745"/>
                  </a:lnTo>
                  <a:lnTo>
                    <a:pt x="945" y="0"/>
                  </a:lnTo>
                  <a:lnTo>
                    <a:pt x="1431" y="614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2873857" y="5082831"/>
              <a:ext cx="21854" cy="34602"/>
            </a:xfrm>
            <a:custGeom>
              <a:avLst/>
              <a:gdLst>
                <a:gd name="T0" fmla="*/ 6 w 9"/>
                <a:gd name="T1" fmla="*/ 13 h 14"/>
                <a:gd name="T2" fmla="*/ 3 w 9"/>
                <a:gd name="T3" fmla="*/ 14 h 14"/>
                <a:gd name="T4" fmla="*/ 1 w 9"/>
                <a:gd name="T5" fmla="*/ 10 h 14"/>
                <a:gd name="T6" fmla="*/ 2 w 9"/>
                <a:gd name="T7" fmla="*/ 3 h 14"/>
                <a:gd name="T8" fmla="*/ 6 w 9"/>
                <a:gd name="T9" fmla="*/ 1 h 14"/>
                <a:gd name="T10" fmla="*/ 9 w 9"/>
                <a:gd name="T11" fmla="*/ 5 h 14"/>
                <a:gd name="T12" fmla="*/ 7 w 9"/>
                <a:gd name="T13" fmla="*/ 11 h 14"/>
                <a:gd name="T14" fmla="*/ 6 w 9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4">
                  <a:moveTo>
                    <a:pt x="6" y="13"/>
                  </a:moveTo>
                  <a:cubicBezTo>
                    <a:pt x="5" y="14"/>
                    <a:pt x="4" y="14"/>
                    <a:pt x="3" y="14"/>
                  </a:cubicBezTo>
                  <a:cubicBezTo>
                    <a:pt x="1" y="14"/>
                    <a:pt x="0" y="12"/>
                    <a:pt x="1" y="1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8" y="1"/>
                    <a:pt x="9" y="3"/>
                    <a:pt x="9" y="5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6" y="13"/>
                    <a:pt x="6" y="13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12882962" y="4470929"/>
              <a:ext cx="146601" cy="600064"/>
            </a:xfrm>
            <a:custGeom>
              <a:avLst/>
              <a:gdLst>
                <a:gd name="T0" fmla="*/ 3 w 60"/>
                <a:gd name="T1" fmla="*/ 247 h 247"/>
                <a:gd name="T2" fmla="*/ 3 w 60"/>
                <a:gd name="T3" fmla="*/ 230 h 247"/>
                <a:gd name="T4" fmla="*/ 10 w 60"/>
                <a:gd name="T5" fmla="*/ 232 h 247"/>
                <a:gd name="T6" fmla="*/ 6 w 60"/>
                <a:gd name="T7" fmla="*/ 246 h 247"/>
                <a:gd name="T8" fmla="*/ 9 w 60"/>
                <a:gd name="T9" fmla="*/ 221 h 247"/>
                <a:gd name="T10" fmla="*/ 9 w 60"/>
                <a:gd name="T11" fmla="*/ 205 h 247"/>
                <a:gd name="T12" fmla="*/ 16 w 60"/>
                <a:gd name="T13" fmla="*/ 206 h 247"/>
                <a:gd name="T14" fmla="*/ 12 w 60"/>
                <a:gd name="T15" fmla="*/ 221 h 247"/>
                <a:gd name="T16" fmla="*/ 14 w 60"/>
                <a:gd name="T17" fmla="*/ 196 h 247"/>
                <a:gd name="T18" fmla="*/ 15 w 60"/>
                <a:gd name="T19" fmla="*/ 180 h 247"/>
                <a:gd name="T20" fmla="*/ 21 w 60"/>
                <a:gd name="T21" fmla="*/ 181 h 247"/>
                <a:gd name="T22" fmla="*/ 17 w 60"/>
                <a:gd name="T23" fmla="*/ 196 h 247"/>
                <a:gd name="T24" fmla="*/ 20 w 60"/>
                <a:gd name="T25" fmla="*/ 171 h 247"/>
                <a:gd name="T26" fmla="*/ 20 w 60"/>
                <a:gd name="T27" fmla="*/ 154 h 247"/>
                <a:gd name="T28" fmla="*/ 27 w 60"/>
                <a:gd name="T29" fmla="*/ 156 h 247"/>
                <a:gd name="T30" fmla="*/ 23 w 60"/>
                <a:gd name="T31" fmla="*/ 170 h 247"/>
                <a:gd name="T32" fmla="*/ 25 w 60"/>
                <a:gd name="T33" fmla="*/ 146 h 247"/>
                <a:gd name="T34" fmla="*/ 26 w 60"/>
                <a:gd name="T35" fmla="*/ 129 h 247"/>
                <a:gd name="T36" fmla="*/ 32 w 60"/>
                <a:gd name="T37" fmla="*/ 130 h 247"/>
                <a:gd name="T38" fmla="*/ 28 w 60"/>
                <a:gd name="T39" fmla="*/ 145 h 247"/>
                <a:gd name="T40" fmla="*/ 31 w 60"/>
                <a:gd name="T41" fmla="*/ 120 h 247"/>
                <a:gd name="T42" fmla="*/ 31 w 60"/>
                <a:gd name="T43" fmla="*/ 104 h 247"/>
                <a:gd name="T44" fmla="*/ 38 w 60"/>
                <a:gd name="T45" fmla="*/ 105 h 247"/>
                <a:gd name="T46" fmla="*/ 34 w 60"/>
                <a:gd name="T47" fmla="*/ 120 h 247"/>
                <a:gd name="T48" fmla="*/ 37 w 60"/>
                <a:gd name="T49" fmla="*/ 95 h 247"/>
                <a:gd name="T50" fmla="*/ 37 w 60"/>
                <a:gd name="T51" fmla="*/ 78 h 247"/>
                <a:gd name="T52" fmla="*/ 43 w 60"/>
                <a:gd name="T53" fmla="*/ 80 h 247"/>
                <a:gd name="T54" fmla="*/ 39 w 60"/>
                <a:gd name="T55" fmla="*/ 94 h 247"/>
                <a:gd name="T56" fmla="*/ 42 w 60"/>
                <a:gd name="T57" fmla="*/ 70 h 247"/>
                <a:gd name="T58" fmla="*/ 42 w 60"/>
                <a:gd name="T59" fmla="*/ 53 h 247"/>
                <a:gd name="T60" fmla="*/ 49 w 60"/>
                <a:gd name="T61" fmla="*/ 55 h 247"/>
                <a:gd name="T62" fmla="*/ 45 w 60"/>
                <a:gd name="T63" fmla="*/ 69 h 247"/>
                <a:gd name="T64" fmla="*/ 48 w 60"/>
                <a:gd name="T65" fmla="*/ 45 h 247"/>
                <a:gd name="T66" fmla="*/ 48 w 60"/>
                <a:gd name="T67" fmla="*/ 28 h 247"/>
                <a:gd name="T68" fmla="*/ 54 w 60"/>
                <a:gd name="T69" fmla="*/ 29 h 247"/>
                <a:gd name="T70" fmla="*/ 50 w 60"/>
                <a:gd name="T71" fmla="*/ 44 h 247"/>
                <a:gd name="T72" fmla="*/ 53 w 60"/>
                <a:gd name="T73" fmla="*/ 19 h 247"/>
                <a:gd name="T74" fmla="*/ 53 w 60"/>
                <a:gd name="T75" fmla="*/ 3 h 247"/>
                <a:gd name="T76" fmla="*/ 60 w 60"/>
                <a:gd name="T77" fmla="*/ 4 h 247"/>
                <a:gd name="T78" fmla="*/ 56 w 60"/>
                <a:gd name="T79" fmla="*/ 1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247">
                  <a:moveTo>
                    <a:pt x="6" y="246"/>
                  </a:moveTo>
                  <a:cubicBezTo>
                    <a:pt x="5" y="247"/>
                    <a:pt x="4" y="247"/>
                    <a:pt x="3" y="247"/>
                  </a:cubicBezTo>
                  <a:cubicBezTo>
                    <a:pt x="1" y="246"/>
                    <a:pt x="0" y="245"/>
                    <a:pt x="1" y="243"/>
                  </a:cubicBezTo>
                  <a:cubicBezTo>
                    <a:pt x="3" y="230"/>
                    <a:pt x="3" y="230"/>
                    <a:pt x="3" y="230"/>
                  </a:cubicBezTo>
                  <a:cubicBezTo>
                    <a:pt x="4" y="228"/>
                    <a:pt x="6" y="227"/>
                    <a:pt x="8" y="228"/>
                  </a:cubicBezTo>
                  <a:cubicBezTo>
                    <a:pt x="9" y="228"/>
                    <a:pt x="10" y="230"/>
                    <a:pt x="10" y="232"/>
                  </a:cubicBezTo>
                  <a:cubicBezTo>
                    <a:pt x="7" y="244"/>
                    <a:pt x="7" y="244"/>
                    <a:pt x="7" y="244"/>
                  </a:cubicBezTo>
                  <a:cubicBezTo>
                    <a:pt x="7" y="245"/>
                    <a:pt x="7" y="246"/>
                    <a:pt x="6" y="246"/>
                  </a:cubicBezTo>
                  <a:close/>
                  <a:moveTo>
                    <a:pt x="12" y="221"/>
                  </a:moveTo>
                  <a:cubicBezTo>
                    <a:pt x="11" y="221"/>
                    <a:pt x="10" y="222"/>
                    <a:pt x="9" y="221"/>
                  </a:cubicBezTo>
                  <a:cubicBezTo>
                    <a:pt x="7" y="221"/>
                    <a:pt x="6" y="219"/>
                    <a:pt x="6" y="218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9" y="203"/>
                    <a:pt x="11" y="202"/>
                    <a:pt x="13" y="202"/>
                  </a:cubicBezTo>
                  <a:cubicBezTo>
                    <a:pt x="15" y="203"/>
                    <a:pt x="16" y="204"/>
                    <a:pt x="16" y="206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3" y="220"/>
                    <a:pt x="12" y="220"/>
                    <a:pt x="12" y="221"/>
                  </a:cubicBezTo>
                  <a:close/>
                  <a:moveTo>
                    <a:pt x="17" y="196"/>
                  </a:moveTo>
                  <a:cubicBezTo>
                    <a:pt x="16" y="196"/>
                    <a:pt x="15" y="196"/>
                    <a:pt x="14" y="196"/>
                  </a:cubicBezTo>
                  <a:cubicBezTo>
                    <a:pt x="13" y="196"/>
                    <a:pt x="11" y="194"/>
                    <a:pt x="12" y="192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5" y="178"/>
                    <a:pt x="17" y="177"/>
                    <a:pt x="19" y="177"/>
                  </a:cubicBezTo>
                  <a:cubicBezTo>
                    <a:pt x="20" y="177"/>
                    <a:pt x="22" y="179"/>
                    <a:pt x="21" y="181"/>
                  </a:cubicBezTo>
                  <a:cubicBezTo>
                    <a:pt x="18" y="194"/>
                    <a:pt x="18" y="194"/>
                    <a:pt x="18" y="194"/>
                  </a:cubicBezTo>
                  <a:cubicBezTo>
                    <a:pt x="18" y="194"/>
                    <a:pt x="18" y="195"/>
                    <a:pt x="17" y="196"/>
                  </a:cubicBezTo>
                  <a:close/>
                  <a:moveTo>
                    <a:pt x="23" y="170"/>
                  </a:moveTo>
                  <a:cubicBezTo>
                    <a:pt x="22" y="171"/>
                    <a:pt x="21" y="171"/>
                    <a:pt x="20" y="171"/>
                  </a:cubicBezTo>
                  <a:cubicBezTo>
                    <a:pt x="18" y="171"/>
                    <a:pt x="17" y="169"/>
                    <a:pt x="17" y="167"/>
                  </a:cubicBezTo>
                  <a:cubicBezTo>
                    <a:pt x="20" y="154"/>
                    <a:pt x="20" y="154"/>
                    <a:pt x="20" y="154"/>
                  </a:cubicBezTo>
                  <a:cubicBezTo>
                    <a:pt x="21" y="153"/>
                    <a:pt x="22" y="151"/>
                    <a:pt x="24" y="152"/>
                  </a:cubicBezTo>
                  <a:cubicBezTo>
                    <a:pt x="26" y="152"/>
                    <a:pt x="27" y="154"/>
                    <a:pt x="27" y="156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24" y="169"/>
                    <a:pt x="23" y="170"/>
                    <a:pt x="23" y="170"/>
                  </a:cubicBezTo>
                  <a:close/>
                  <a:moveTo>
                    <a:pt x="28" y="145"/>
                  </a:moveTo>
                  <a:cubicBezTo>
                    <a:pt x="28" y="146"/>
                    <a:pt x="26" y="146"/>
                    <a:pt x="25" y="146"/>
                  </a:cubicBezTo>
                  <a:cubicBezTo>
                    <a:pt x="24" y="145"/>
                    <a:pt x="23" y="143"/>
                    <a:pt x="23" y="142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26" y="127"/>
                    <a:pt x="28" y="126"/>
                    <a:pt x="30" y="126"/>
                  </a:cubicBezTo>
                  <a:cubicBezTo>
                    <a:pt x="31" y="127"/>
                    <a:pt x="33" y="129"/>
                    <a:pt x="32" y="130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29" y="144"/>
                    <a:pt x="29" y="145"/>
                    <a:pt x="28" y="145"/>
                  </a:cubicBezTo>
                  <a:close/>
                  <a:moveTo>
                    <a:pt x="34" y="120"/>
                  </a:moveTo>
                  <a:cubicBezTo>
                    <a:pt x="33" y="120"/>
                    <a:pt x="32" y="121"/>
                    <a:pt x="31" y="120"/>
                  </a:cubicBezTo>
                  <a:cubicBezTo>
                    <a:pt x="29" y="120"/>
                    <a:pt x="28" y="118"/>
                    <a:pt x="28" y="116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2"/>
                    <a:pt x="33" y="101"/>
                    <a:pt x="35" y="101"/>
                  </a:cubicBezTo>
                  <a:cubicBezTo>
                    <a:pt x="37" y="102"/>
                    <a:pt x="38" y="103"/>
                    <a:pt x="38" y="105"/>
                  </a:cubicBezTo>
                  <a:cubicBezTo>
                    <a:pt x="35" y="118"/>
                    <a:pt x="35" y="118"/>
                    <a:pt x="35" y="118"/>
                  </a:cubicBezTo>
                  <a:cubicBezTo>
                    <a:pt x="35" y="119"/>
                    <a:pt x="34" y="119"/>
                    <a:pt x="34" y="120"/>
                  </a:cubicBezTo>
                  <a:close/>
                  <a:moveTo>
                    <a:pt x="39" y="94"/>
                  </a:moveTo>
                  <a:cubicBezTo>
                    <a:pt x="39" y="95"/>
                    <a:pt x="38" y="95"/>
                    <a:pt x="37" y="95"/>
                  </a:cubicBezTo>
                  <a:cubicBezTo>
                    <a:pt x="35" y="95"/>
                    <a:pt x="34" y="93"/>
                    <a:pt x="34" y="91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7"/>
                    <a:pt x="39" y="76"/>
                    <a:pt x="41" y="76"/>
                  </a:cubicBezTo>
                  <a:cubicBezTo>
                    <a:pt x="43" y="76"/>
                    <a:pt x="44" y="78"/>
                    <a:pt x="43" y="80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0" y="93"/>
                    <a:pt x="40" y="94"/>
                    <a:pt x="39" y="94"/>
                  </a:cubicBezTo>
                  <a:close/>
                  <a:moveTo>
                    <a:pt x="45" y="69"/>
                  </a:moveTo>
                  <a:cubicBezTo>
                    <a:pt x="44" y="70"/>
                    <a:pt x="43" y="70"/>
                    <a:pt x="42" y="70"/>
                  </a:cubicBezTo>
                  <a:cubicBezTo>
                    <a:pt x="40" y="69"/>
                    <a:pt x="39" y="68"/>
                    <a:pt x="40" y="66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3" y="51"/>
                    <a:pt x="44" y="50"/>
                    <a:pt x="46" y="51"/>
                  </a:cubicBezTo>
                  <a:cubicBezTo>
                    <a:pt x="48" y="51"/>
                    <a:pt x="49" y="53"/>
                    <a:pt x="49" y="55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8"/>
                    <a:pt x="45" y="69"/>
                    <a:pt x="45" y="69"/>
                  </a:cubicBezTo>
                  <a:close/>
                  <a:moveTo>
                    <a:pt x="50" y="44"/>
                  </a:moveTo>
                  <a:cubicBezTo>
                    <a:pt x="50" y="45"/>
                    <a:pt x="49" y="45"/>
                    <a:pt x="48" y="45"/>
                  </a:cubicBezTo>
                  <a:cubicBezTo>
                    <a:pt x="46" y="44"/>
                    <a:pt x="45" y="42"/>
                    <a:pt x="45" y="41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8" y="26"/>
                    <a:pt x="50" y="25"/>
                    <a:pt x="52" y="25"/>
                  </a:cubicBezTo>
                  <a:cubicBezTo>
                    <a:pt x="54" y="26"/>
                    <a:pt x="55" y="28"/>
                    <a:pt x="54" y="29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1" y="43"/>
                    <a:pt x="51" y="43"/>
                    <a:pt x="50" y="44"/>
                  </a:cubicBezTo>
                  <a:close/>
                  <a:moveTo>
                    <a:pt x="56" y="19"/>
                  </a:moveTo>
                  <a:cubicBezTo>
                    <a:pt x="55" y="19"/>
                    <a:pt x="54" y="19"/>
                    <a:pt x="53" y="19"/>
                  </a:cubicBezTo>
                  <a:cubicBezTo>
                    <a:pt x="51" y="19"/>
                    <a:pt x="50" y="17"/>
                    <a:pt x="51" y="1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7" y="0"/>
                  </a:cubicBezTo>
                  <a:cubicBezTo>
                    <a:pt x="59" y="0"/>
                    <a:pt x="60" y="2"/>
                    <a:pt x="60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8"/>
                    <a:pt x="57" y="18"/>
                    <a:pt x="56" y="19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3019548" y="4424490"/>
              <a:ext cx="36423" cy="31870"/>
            </a:xfrm>
            <a:custGeom>
              <a:avLst/>
              <a:gdLst>
                <a:gd name="T0" fmla="*/ 14 w 15"/>
                <a:gd name="T1" fmla="*/ 6 h 13"/>
                <a:gd name="T2" fmla="*/ 12 w 15"/>
                <a:gd name="T3" fmla="*/ 7 h 13"/>
                <a:gd name="T4" fmla="*/ 8 w 15"/>
                <a:gd name="T5" fmla="*/ 7 h 13"/>
                <a:gd name="T6" fmla="*/ 7 w 15"/>
                <a:gd name="T7" fmla="*/ 10 h 13"/>
                <a:gd name="T8" fmla="*/ 3 w 15"/>
                <a:gd name="T9" fmla="*/ 13 h 13"/>
                <a:gd name="T10" fmla="*/ 0 w 15"/>
                <a:gd name="T11" fmla="*/ 9 h 13"/>
                <a:gd name="T12" fmla="*/ 2 w 15"/>
                <a:gd name="T13" fmla="*/ 2 h 13"/>
                <a:gd name="T14" fmla="*/ 5 w 15"/>
                <a:gd name="T15" fmla="*/ 0 h 13"/>
                <a:gd name="T16" fmla="*/ 12 w 15"/>
                <a:gd name="T17" fmla="*/ 0 h 13"/>
                <a:gd name="T18" fmla="*/ 15 w 15"/>
                <a:gd name="T19" fmla="*/ 3 h 13"/>
                <a:gd name="T20" fmla="*/ 14 w 15"/>
                <a:gd name="T2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6"/>
                    <a:pt x="12" y="7"/>
                    <a:pt x="12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5" y="13"/>
                    <a:pt x="3" y="13"/>
                  </a:cubicBezTo>
                  <a:cubicBezTo>
                    <a:pt x="1" y="13"/>
                    <a:pt x="0" y="11"/>
                    <a:pt x="0" y="9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2"/>
                    <a:pt x="15" y="3"/>
                  </a:cubicBezTo>
                  <a:cubicBezTo>
                    <a:pt x="15" y="4"/>
                    <a:pt x="14" y="5"/>
                    <a:pt x="14" y="6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13070540" y="4424490"/>
              <a:ext cx="610081" cy="29138"/>
            </a:xfrm>
            <a:custGeom>
              <a:avLst/>
              <a:gdLst>
                <a:gd name="T0" fmla="*/ 248 w 251"/>
                <a:gd name="T1" fmla="*/ 12 h 12"/>
                <a:gd name="T2" fmla="*/ 232 w 251"/>
                <a:gd name="T3" fmla="*/ 8 h 12"/>
                <a:gd name="T4" fmla="*/ 248 w 251"/>
                <a:gd name="T5" fmla="*/ 5 h 12"/>
                <a:gd name="T6" fmla="*/ 250 w 251"/>
                <a:gd name="T7" fmla="*/ 11 h 12"/>
                <a:gd name="T8" fmla="*/ 222 w 251"/>
                <a:gd name="T9" fmla="*/ 12 h 12"/>
                <a:gd name="T10" fmla="*/ 206 w 251"/>
                <a:gd name="T11" fmla="*/ 8 h 12"/>
                <a:gd name="T12" fmla="*/ 222 w 251"/>
                <a:gd name="T13" fmla="*/ 5 h 12"/>
                <a:gd name="T14" fmla="*/ 224 w 251"/>
                <a:gd name="T15" fmla="*/ 11 h 12"/>
                <a:gd name="T16" fmla="*/ 197 w 251"/>
                <a:gd name="T17" fmla="*/ 11 h 12"/>
                <a:gd name="T18" fmla="*/ 180 w 251"/>
                <a:gd name="T19" fmla="*/ 7 h 12"/>
                <a:gd name="T20" fmla="*/ 197 w 251"/>
                <a:gd name="T21" fmla="*/ 4 h 12"/>
                <a:gd name="T22" fmla="*/ 199 w 251"/>
                <a:gd name="T23" fmla="*/ 10 h 12"/>
                <a:gd name="T24" fmla="*/ 171 w 251"/>
                <a:gd name="T25" fmla="*/ 10 h 12"/>
                <a:gd name="T26" fmla="*/ 155 w 251"/>
                <a:gd name="T27" fmla="*/ 7 h 12"/>
                <a:gd name="T28" fmla="*/ 171 w 251"/>
                <a:gd name="T29" fmla="*/ 4 h 12"/>
                <a:gd name="T30" fmla="*/ 173 w 251"/>
                <a:gd name="T31" fmla="*/ 10 h 12"/>
                <a:gd name="T32" fmla="*/ 145 w 251"/>
                <a:gd name="T33" fmla="*/ 10 h 12"/>
                <a:gd name="T34" fmla="*/ 129 w 251"/>
                <a:gd name="T35" fmla="*/ 6 h 12"/>
                <a:gd name="T36" fmla="*/ 145 w 251"/>
                <a:gd name="T37" fmla="*/ 3 h 12"/>
                <a:gd name="T38" fmla="*/ 147 w 251"/>
                <a:gd name="T39" fmla="*/ 9 h 12"/>
                <a:gd name="T40" fmla="*/ 119 w 251"/>
                <a:gd name="T41" fmla="*/ 9 h 12"/>
                <a:gd name="T42" fmla="*/ 103 w 251"/>
                <a:gd name="T43" fmla="*/ 6 h 12"/>
                <a:gd name="T44" fmla="*/ 119 w 251"/>
                <a:gd name="T45" fmla="*/ 3 h 12"/>
                <a:gd name="T46" fmla="*/ 121 w 251"/>
                <a:gd name="T47" fmla="*/ 9 h 12"/>
                <a:gd name="T48" fmla="*/ 94 w 251"/>
                <a:gd name="T49" fmla="*/ 9 h 12"/>
                <a:gd name="T50" fmla="*/ 77 w 251"/>
                <a:gd name="T51" fmla="*/ 5 h 12"/>
                <a:gd name="T52" fmla="*/ 94 w 251"/>
                <a:gd name="T53" fmla="*/ 2 h 12"/>
                <a:gd name="T54" fmla="*/ 96 w 251"/>
                <a:gd name="T55" fmla="*/ 8 h 12"/>
                <a:gd name="T56" fmla="*/ 68 w 251"/>
                <a:gd name="T57" fmla="*/ 8 h 12"/>
                <a:gd name="T58" fmla="*/ 52 w 251"/>
                <a:gd name="T59" fmla="*/ 5 h 12"/>
                <a:gd name="T60" fmla="*/ 68 w 251"/>
                <a:gd name="T61" fmla="*/ 2 h 12"/>
                <a:gd name="T62" fmla="*/ 70 w 251"/>
                <a:gd name="T63" fmla="*/ 8 h 12"/>
                <a:gd name="T64" fmla="*/ 42 w 251"/>
                <a:gd name="T65" fmla="*/ 8 h 12"/>
                <a:gd name="T66" fmla="*/ 26 w 251"/>
                <a:gd name="T67" fmla="*/ 4 h 12"/>
                <a:gd name="T68" fmla="*/ 42 w 251"/>
                <a:gd name="T69" fmla="*/ 1 h 12"/>
                <a:gd name="T70" fmla="*/ 44 w 251"/>
                <a:gd name="T71" fmla="*/ 7 h 12"/>
                <a:gd name="T72" fmla="*/ 16 w 251"/>
                <a:gd name="T73" fmla="*/ 7 h 12"/>
                <a:gd name="T74" fmla="*/ 0 w 251"/>
                <a:gd name="T75" fmla="*/ 4 h 12"/>
                <a:gd name="T76" fmla="*/ 16 w 251"/>
                <a:gd name="T77" fmla="*/ 1 h 12"/>
                <a:gd name="T78" fmla="*/ 18 w 251"/>
                <a:gd name="T7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1" h="12">
                  <a:moveTo>
                    <a:pt x="250" y="11"/>
                  </a:moveTo>
                  <a:cubicBezTo>
                    <a:pt x="250" y="12"/>
                    <a:pt x="249" y="12"/>
                    <a:pt x="248" y="12"/>
                  </a:cubicBezTo>
                  <a:cubicBezTo>
                    <a:pt x="235" y="12"/>
                    <a:pt x="235" y="12"/>
                    <a:pt x="235" y="12"/>
                  </a:cubicBezTo>
                  <a:cubicBezTo>
                    <a:pt x="233" y="12"/>
                    <a:pt x="232" y="10"/>
                    <a:pt x="232" y="8"/>
                  </a:cubicBezTo>
                  <a:cubicBezTo>
                    <a:pt x="232" y="7"/>
                    <a:pt x="233" y="5"/>
                    <a:pt x="235" y="5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50" y="5"/>
                    <a:pt x="251" y="7"/>
                    <a:pt x="251" y="9"/>
                  </a:cubicBezTo>
                  <a:cubicBezTo>
                    <a:pt x="251" y="10"/>
                    <a:pt x="251" y="11"/>
                    <a:pt x="250" y="11"/>
                  </a:cubicBezTo>
                  <a:close/>
                  <a:moveTo>
                    <a:pt x="224" y="11"/>
                  </a:moveTo>
                  <a:cubicBezTo>
                    <a:pt x="224" y="11"/>
                    <a:pt x="223" y="12"/>
                    <a:pt x="222" y="1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8" y="11"/>
                    <a:pt x="206" y="10"/>
                    <a:pt x="206" y="8"/>
                  </a:cubicBezTo>
                  <a:cubicBezTo>
                    <a:pt x="206" y="6"/>
                    <a:pt x="208" y="4"/>
                    <a:pt x="210" y="5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24" y="5"/>
                    <a:pt x="226" y="6"/>
                    <a:pt x="226" y="8"/>
                  </a:cubicBezTo>
                  <a:cubicBezTo>
                    <a:pt x="226" y="9"/>
                    <a:pt x="225" y="10"/>
                    <a:pt x="224" y="11"/>
                  </a:cubicBezTo>
                  <a:close/>
                  <a:moveTo>
                    <a:pt x="199" y="10"/>
                  </a:moveTo>
                  <a:cubicBezTo>
                    <a:pt x="198" y="11"/>
                    <a:pt x="197" y="11"/>
                    <a:pt x="197" y="11"/>
                  </a:cubicBezTo>
                  <a:cubicBezTo>
                    <a:pt x="184" y="11"/>
                    <a:pt x="184" y="11"/>
                    <a:pt x="184" y="11"/>
                  </a:cubicBezTo>
                  <a:cubicBezTo>
                    <a:pt x="182" y="11"/>
                    <a:pt x="180" y="9"/>
                    <a:pt x="180" y="7"/>
                  </a:cubicBezTo>
                  <a:cubicBezTo>
                    <a:pt x="180" y="5"/>
                    <a:pt x="182" y="4"/>
                    <a:pt x="184" y="4"/>
                  </a:cubicBezTo>
                  <a:cubicBezTo>
                    <a:pt x="197" y="4"/>
                    <a:pt x="197" y="4"/>
                    <a:pt x="197" y="4"/>
                  </a:cubicBezTo>
                  <a:cubicBezTo>
                    <a:pt x="198" y="4"/>
                    <a:pt x="200" y="6"/>
                    <a:pt x="200" y="8"/>
                  </a:cubicBezTo>
                  <a:cubicBezTo>
                    <a:pt x="200" y="9"/>
                    <a:pt x="199" y="10"/>
                    <a:pt x="199" y="10"/>
                  </a:cubicBezTo>
                  <a:close/>
                  <a:moveTo>
                    <a:pt x="173" y="10"/>
                  </a:moveTo>
                  <a:cubicBezTo>
                    <a:pt x="172" y="10"/>
                    <a:pt x="172" y="10"/>
                    <a:pt x="171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6" y="10"/>
                    <a:pt x="155" y="9"/>
                    <a:pt x="155" y="7"/>
                  </a:cubicBezTo>
                  <a:cubicBezTo>
                    <a:pt x="155" y="5"/>
                    <a:pt x="156" y="3"/>
                    <a:pt x="158" y="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173" y="4"/>
                    <a:pt x="174" y="5"/>
                    <a:pt x="174" y="7"/>
                  </a:cubicBezTo>
                  <a:cubicBezTo>
                    <a:pt x="174" y="8"/>
                    <a:pt x="174" y="9"/>
                    <a:pt x="173" y="10"/>
                  </a:cubicBezTo>
                  <a:close/>
                  <a:moveTo>
                    <a:pt x="147" y="9"/>
                  </a:moveTo>
                  <a:cubicBezTo>
                    <a:pt x="147" y="10"/>
                    <a:pt x="146" y="10"/>
                    <a:pt x="145" y="10"/>
                  </a:cubicBezTo>
                  <a:cubicBezTo>
                    <a:pt x="132" y="10"/>
                    <a:pt x="132" y="10"/>
                    <a:pt x="132" y="10"/>
                  </a:cubicBezTo>
                  <a:cubicBezTo>
                    <a:pt x="130" y="10"/>
                    <a:pt x="129" y="8"/>
                    <a:pt x="129" y="6"/>
                  </a:cubicBezTo>
                  <a:cubicBezTo>
                    <a:pt x="129" y="4"/>
                    <a:pt x="130" y="3"/>
                    <a:pt x="132" y="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7" y="3"/>
                    <a:pt x="148" y="5"/>
                    <a:pt x="148" y="7"/>
                  </a:cubicBezTo>
                  <a:cubicBezTo>
                    <a:pt x="148" y="8"/>
                    <a:pt x="148" y="9"/>
                    <a:pt x="147" y="9"/>
                  </a:cubicBezTo>
                  <a:close/>
                  <a:moveTo>
                    <a:pt x="121" y="9"/>
                  </a:moveTo>
                  <a:cubicBezTo>
                    <a:pt x="121" y="9"/>
                    <a:pt x="120" y="9"/>
                    <a:pt x="119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5" y="9"/>
                    <a:pt x="103" y="8"/>
                    <a:pt x="103" y="6"/>
                  </a:cubicBezTo>
                  <a:cubicBezTo>
                    <a:pt x="103" y="4"/>
                    <a:pt x="105" y="2"/>
                    <a:pt x="107" y="2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1" y="3"/>
                    <a:pt x="123" y="4"/>
                    <a:pt x="123" y="6"/>
                  </a:cubicBezTo>
                  <a:cubicBezTo>
                    <a:pt x="123" y="7"/>
                    <a:pt x="122" y="8"/>
                    <a:pt x="121" y="9"/>
                  </a:cubicBezTo>
                  <a:close/>
                  <a:moveTo>
                    <a:pt x="96" y="8"/>
                  </a:moveTo>
                  <a:cubicBezTo>
                    <a:pt x="95" y="9"/>
                    <a:pt x="94" y="9"/>
                    <a:pt x="94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9" y="9"/>
                    <a:pt x="77" y="7"/>
                    <a:pt x="77" y="5"/>
                  </a:cubicBezTo>
                  <a:cubicBezTo>
                    <a:pt x="77" y="3"/>
                    <a:pt x="79" y="2"/>
                    <a:pt x="81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2"/>
                    <a:pt x="97" y="4"/>
                    <a:pt x="97" y="6"/>
                  </a:cubicBezTo>
                  <a:cubicBezTo>
                    <a:pt x="97" y="7"/>
                    <a:pt x="96" y="7"/>
                    <a:pt x="96" y="8"/>
                  </a:cubicBezTo>
                  <a:close/>
                  <a:moveTo>
                    <a:pt x="70" y="8"/>
                  </a:moveTo>
                  <a:cubicBezTo>
                    <a:pt x="69" y="8"/>
                    <a:pt x="69" y="8"/>
                    <a:pt x="68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8"/>
                    <a:pt x="52" y="6"/>
                    <a:pt x="52" y="5"/>
                  </a:cubicBezTo>
                  <a:cubicBezTo>
                    <a:pt x="52" y="3"/>
                    <a:pt x="53" y="1"/>
                    <a:pt x="55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70" y="2"/>
                    <a:pt x="71" y="3"/>
                    <a:pt x="71" y="5"/>
                  </a:cubicBezTo>
                  <a:cubicBezTo>
                    <a:pt x="71" y="6"/>
                    <a:pt x="71" y="7"/>
                    <a:pt x="70" y="8"/>
                  </a:cubicBezTo>
                  <a:close/>
                  <a:moveTo>
                    <a:pt x="44" y="7"/>
                  </a:moveTo>
                  <a:cubicBezTo>
                    <a:pt x="44" y="7"/>
                    <a:pt x="43" y="8"/>
                    <a:pt x="42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7" y="7"/>
                    <a:pt x="26" y="6"/>
                    <a:pt x="26" y="4"/>
                  </a:cubicBezTo>
                  <a:cubicBezTo>
                    <a:pt x="26" y="2"/>
                    <a:pt x="27" y="1"/>
                    <a:pt x="2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1"/>
                    <a:pt x="45" y="3"/>
                    <a:pt x="45" y="4"/>
                  </a:cubicBezTo>
                  <a:cubicBezTo>
                    <a:pt x="45" y="6"/>
                    <a:pt x="45" y="6"/>
                    <a:pt x="44" y="7"/>
                  </a:cubicBezTo>
                  <a:close/>
                  <a:moveTo>
                    <a:pt x="18" y="6"/>
                  </a:moveTo>
                  <a:cubicBezTo>
                    <a:pt x="18" y="7"/>
                    <a:pt x="17" y="7"/>
                    <a:pt x="16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1"/>
                    <a:pt x="20" y="2"/>
                    <a:pt x="20" y="4"/>
                  </a:cubicBezTo>
                  <a:cubicBezTo>
                    <a:pt x="20" y="5"/>
                    <a:pt x="19" y="6"/>
                    <a:pt x="18" y="6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3697921" y="4439059"/>
              <a:ext cx="30959" cy="14569"/>
            </a:xfrm>
            <a:custGeom>
              <a:avLst/>
              <a:gdLst>
                <a:gd name="T0" fmla="*/ 12 w 13"/>
                <a:gd name="T1" fmla="*/ 6 h 6"/>
                <a:gd name="T2" fmla="*/ 10 w 13"/>
                <a:gd name="T3" fmla="*/ 6 h 6"/>
                <a:gd name="T4" fmla="*/ 3 w 13"/>
                <a:gd name="T5" fmla="*/ 6 h 6"/>
                <a:gd name="T6" fmla="*/ 0 w 13"/>
                <a:gd name="T7" fmla="*/ 3 h 6"/>
                <a:gd name="T8" fmla="*/ 3 w 13"/>
                <a:gd name="T9" fmla="*/ 0 h 6"/>
                <a:gd name="T10" fmla="*/ 10 w 13"/>
                <a:gd name="T11" fmla="*/ 0 h 6"/>
                <a:gd name="T12" fmla="*/ 13 w 13"/>
                <a:gd name="T13" fmla="*/ 3 h 6"/>
                <a:gd name="T14" fmla="*/ 12 w 13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6">
                  <a:moveTo>
                    <a:pt x="12" y="6"/>
                  </a:moveTo>
                  <a:cubicBezTo>
                    <a:pt x="11" y="6"/>
                    <a:pt x="10" y="6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"/>
                    <a:pt x="13" y="5"/>
                    <a:pt x="12" y="6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2438605" y="3887255"/>
              <a:ext cx="860487" cy="678373"/>
            </a:xfrm>
            <a:custGeom>
              <a:avLst/>
              <a:gdLst>
                <a:gd name="T0" fmla="*/ 0 w 945"/>
                <a:gd name="T1" fmla="*/ 745 h 745"/>
                <a:gd name="T2" fmla="*/ 715 w 945"/>
                <a:gd name="T3" fmla="*/ 681 h 745"/>
                <a:gd name="T4" fmla="*/ 945 w 945"/>
                <a:gd name="T5" fmla="*/ 0 h 745"/>
                <a:gd name="T6" fmla="*/ 0 w 945"/>
                <a:gd name="T7" fmla="*/ 745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5" h="745">
                  <a:moveTo>
                    <a:pt x="0" y="745"/>
                  </a:moveTo>
                  <a:lnTo>
                    <a:pt x="715" y="681"/>
                  </a:lnTo>
                  <a:lnTo>
                    <a:pt x="945" y="0"/>
                  </a:lnTo>
                  <a:lnTo>
                    <a:pt x="0" y="745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4555676" y="5362375"/>
              <a:ext cx="1178275" cy="1307576"/>
            </a:xfrm>
            <a:custGeom>
              <a:avLst/>
              <a:gdLst>
                <a:gd name="T0" fmla="*/ 1294 w 1294"/>
                <a:gd name="T1" fmla="*/ 408 h 1436"/>
                <a:gd name="T2" fmla="*/ 667 w 1294"/>
                <a:gd name="T3" fmla="*/ 1436 h 1436"/>
                <a:gd name="T4" fmla="*/ 0 w 1294"/>
                <a:gd name="T5" fmla="*/ 1028 h 1436"/>
                <a:gd name="T6" fmla="*/ 624 w 1294"/>
                <a:gd name="T7" fmla="*/ 0 h 1436"/>
                <a:gd name="T8" fmla="*/ 1294 w 1294"/>
                <a:gd name="T9" fmla="*/ 408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" h="1436">
                  <a:moveTo>
                    <a:pt x="1294" y="408"/>
                  </a:moveTo>
                  <a:lnTo>
                    <a:pt x="667" y="1436"/>
                  </a:lnTo>
                  <a:lnTo>
                    <a:pt x="0" y="1028"/>
                  </a:lnTo>
                  <a:lnTo>
                    <a:pt x="624" y="0"/>
                  </a:lnTo>
                  <a:lnTo>
                    <a:pt x="1294" y="408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5148456" y="6628065"/>
              <a:ext cx="19122" cy="34602"/>
            </a:xfrm>
            <a:custGeom>
              <a:avLst/>
              <a:gdLst>
                <a:gd name="T0" fmla="*/ 8 w 8"/>
                <a:gd name="T1" fmla="*/ 12 h 14"/>
                <a:gd name="T2" fmla="*/ 5 w 8"/>
                <a:gd name="T3" fmla="*/ 13 h 14"/>
                <a:gd name="T4" fmla="*/ 2 w 8"/>
                <a:gd name="T5" fmla="*/ 11 h 14"/>
                <a:gd name="T6" fmla="*/ 1 w 8"/>
                <a:gd name="T7" fmla="*/ 4 h 14"/>
                <a:gd name="T8" fmla="*/ 3 w 8"/>
                <a:gd name="T9" fmla="*/ 0 h 14"/>
                <a:gd name="T10" fmla="*/ 7 w 8"/>
                <a:gd name="T11" fmla="*/ 3 h 14"/>
                <a:gd name="T12" fmla="*/ 8 w 8"/>
                <a:gd name="T13" fmla="*/ 10 h 14"/>
                <a:gd name="T14" fmla="*/ 8 w 8"/>
                <a:gd name="T15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4">
                  <a:moveTo>
                    <a:pt x="8" y="12"/>
                  </a:moveTo>
                  <a:cubicBezTo>
                    <a:pt x="7" y="13"/>
                    <a:pt x="6" y="13"/>
                    <a:pt x="5" y="13"/>
                  </a:cubicBezTo>
                  <a:cubicBezTo>
                    <a:pt x="3" y="14"/>
                    <a:pt x="2" y="12"/>
                    <a:pt x="2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1"/>
                    <a:pt x="8" y="12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15061042" y="6006147"/>
              <a:ext cx="101984" cy="607349"/>
            </a:xfrm>
            <a:custGeom>
              <a:avLst/>
              <a:gdLst>
                <a:gd name="T0" fmla="*/ 39 w 42"/>
                <a:gd name="T1" fmla="*/ 250 h 250"/>
                <a:gd name="T2" fmla="*/ 33 w 42"/>
                <a:gd name="T3" fmla="*/ 234 h 250"/>
                <a:gd name="T4" fmla="*/ 40 w 42"/>
                <a:gd name="T5" fmla="*/ 233 h 250"/>
                <a:gd name="T6" fmla="*/ 41 w 42"/>
                <a:gd name="T7" fmla="*/ 248 h 250"/>
                <a:gd name="T8" fmla="*/ 35 w 42"/>
                <a:gd name="T9" fmla="*/ 224 h 250"/>
                <a:gd name="T10" fmla="*/ 29 w 42"/>
                <a:gd name="T11" fmla="*/ 209 h 250"/>
                <a:gd name="T12" fmla="*/ 36 w 42"/>
                <a:gd name="T13" fmla="*/ 208 h 250"/>
                <a:gd name="T14" fmla="*/ 37 w 42"/>
                <a:gd name="T15" fmla="*/ 223 h 250"/>
                <a:gd name="T16" fmla="*/ 31 w 42"/>
                <a:gd name="T17" fmla="*/ 199 h 250"/>
                <a:gd name="T18" fmla="*/ 26 w 42"/>
                <a:gd name="T19" fmla="*/ 183 h 250"/>
                <a:gd name="T20" fmla="*/ 32 w 42"/>
                <a:gd name="T21" fmla="*/ 182 h 250"/>
                <a:gd name="T22" fmla="*/ 34 w 42"/>
                <a:gd name="T23" fmla="*/ 197 h 250"/>
                <a:gd name="T24" fmla="*/ 28 w 42"/>
                <a:gd name="T25" fmla="*/ 173 h 250"/>
                <a:gd name="T26" fmla="*/ 22 w 42"/>
                <a:gd name="T27" fmla="*/ 157 h 250"/>
                <a:gd name="T28" fmla="*/ 29 w 42"/>
                <a:gd name="T29" fmla="*/ 157 h 250"/>
                <a:gd name="T30" fmla="*/ 30 w 42"/>
                <a:gd name="T31" fmla="*/ 172 h 250"/>
                <a:gd name="T32" fmla="*/ 24 w 42"/>
                <a:gd name="T33" fmla="*/ 147 h 250"/>
                <a:gd name="T34" fmla="*/ 18 w 42"/>
                <a:gd name="T35" fmla="*/ 132 h 250"/>
                <a:gd name="T36" fmla="*/ 25 w 42"/>
                <a:gd name="T37" fmla="*/ 131 h 250"/>
                <a:gd name="T38" fmla="*/ 26 w 42"/>
                <a:gd name="T39" fmla="*/ 146 h 250"/>
                <a:gd name="T40" fmla="*/ 20 w 42"/>
                <a:gd name="T41" fmla="*/ 122 h 250"/>
                <a:gd name="T42" fmla="*/ 15 w 42"/>
                <a:gd name="T43" fmla="*/ 106 h 250"/>
                <a:gd name="T44" fmla="*/ 22 w 42"/>
                <a:gd name="T45" fmla="*/ 105 h 250"/>
                <a:gd name="T46" fmla="*/ 23 w 42"/>
                <a:gd name="T47" fmla="*/ 120 h 250"/>
                <a:gd name="T48" fmla="*/ 17 w 42"/>
                <a:gd name="T49" fmla="*/ 96 h 250"/>
                <a:gd name="T50" fmla="*/ 11 w 42"/>
                <a:gd name="T51" fmla="*/ 81 h 250"/>
                <a:gd name="T52" fmla="*/ 18 w 42"/>
                <a:gd name="T53" fmla="*/ 80 h 250"/>
                <a:gd name="T54" fmla="*/ 19 w 42"/>
                <a:gd name="T55" fmla="*/ 95 h 250"/>
                <a:gd name="T56" fmla="*/ 13 w 42"/>
                <a:gd name="T57" fmla="*/ 71 h 250"/>
                <a:gd name="T58" fmla="*/ 8 w 42"/>
                <a:gd name="T59" fmla="*/ 55 h 250"/>
                <a:gd name="T60" fmla="*/ 14 w 42"/>
                <a:gd name="T61" fmla="*/ 54 h 250"/>
                <a:gd name="T62" fmla="*/ 16 w 42"/>
                <a:gd name="T63" fmla="*/ 69 h 250"/>
                <a:gd name="T64" fmla="*/ 10 w 42"/>
                <a:gd name="T65" fmla="*/ 45 h 250"/>
                <a:gd name="T66" fmla="*/ 4 w 42"/>
                <a:gd name="T67" fmla="*/ 29 h 250"/>
                <a:gd name="T68" fmla="*/ 11 w 42"/>
                <a:gd name="T69" fmla="*/ 28 h 250"/>
                <a:gd name="T70" fmla="*/ 12 w 42"/>
                <a:gd name="T71" fmla="*/ 43 h 250"/>
                <a:gd name="T72" fmla="*/ 6 w 42"/>
                <a:gd name="T73" fmla="*/ 19 h 250"/>
                <a:gd name="T74" fmla="*/ 0 w 42"/>
                <a:gd name="T75" fmla="*/ 4 h 250"/>
                <a:gd name="T76" fmla="*/ 7 w 42"/>
                <a:gd name="T77" fmla="*/ 3 h 250"/>
                <a:gd name="T78" fmla="*/ 8 w 42"/>
                <a:gd name="T79" fmla="*/ 1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" h="250">
                  <a:moveTo>
                    <a:pt x="41" y="248"/>
                  </a:moveTo>
                  <a:cubicBezTo>
                    <a:pt x="40" y="249"/>
                    <a:pt x="40" y="250"/>
                    <a:pt x="39" y="250"/>
                  </a:cubicBezTo>
                  <a:cubicBezTo>
                    <a:pt x="37" y="250"/>
                    <a:pt x="35" y="249"/>
                    <a:pt x="35" y="247"/>
                  </a:cubicBezTo>
                  <a:cubicBezTo>
                    <a:pt x="33" y="234"/>
                    <a:pt x="33" y="234"/>
                    <a:pt x="33" y="234"/>
                  </a:cubicBezTo>
                  <a:cubicBezTo>
                    <a:pt x="33" y="232"/>
                    <a:pt x="34" y="231"/>
                    <a:pt x="36" y="231"/>
                  </a:cubicBezTo>
                  <a:cubicBezTo>
                    <a:pt x="38" y="230"/>
                    <a:pt x="39" y="232"/>
                    <a:pt x="40" y="233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2" y="247"/>
                    <a:pt x="41" y="248"/>
                    <a:pt x="41" y="248"/>
                  </a:cubicBezTo>
                  <a:close/>
                  <a:moveTo>
                    <a:pt x="37" y="223"/>
                  </a:moveTo>
                  <a:cubicBezTo>
                    <a:pt x="37" y="224"/>
                    <a:pt x="36" y="224"/>
                    <a:pt x="35" y="224"/>
                  </a:cubicBezTo>
                  <a:cubicBezTo>
                    <a:pt x="33" y="225"/>
                    <a:pt x="31" y="223"/>
                    <a:pt x="31" y="221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9" y="207"/>
                    <a:pt x="30" y="205"/>
                    <a:pt x="32" y="205"/>
                  </a:cubicBezTo>
                  <a:cubicBezTo>
                    <a:pt x="34" y="205"/>
                    <a:pt x="36" y="206"/>
                    <a:pt x="36" y="208"/>
                  </a:cubicBezTo>
                  <a:cubicBezTo>
                    <a:pt x="38" y="221"/>
                    <a:pt x="38" y="221"/>
                    <a:pt x="38" y="221"/>
                  </a:cubicBezTo>
                  <a:cubicBezTo>
                    <a:pt x="38" y="221"/>
                    <a:pt x="38" y="222"/>
                    <a:pt x="37" y="223"/>
                  </a:cubicBezTo>
                  <a:close/>
                  <a:moveTo>
                    <a:pt x="34" y="197"/>
                  </a:moveTo>
                  <a:cubicBezTo>
                    <a:pt x="33" y="198"/>
                    <a:pt x="32" y="199"/>
                    <a:pt x="31" y="199"/>
                  </a:cubicBezTo>
                  <a:cubicBezTo>
                    <a:pt x="29" y="199"/>
                    <a:pt x="28" y="198"/>
                    <a:pt x="28" y="196"/>
                  </a:cubicBezTo>
                  <a:cubicBezTo>
                    <a:pt x="26" y="183"/>
                    <a:pt x="26" y="183"/>
                    <a:pt x="26" y="183"/>
                  </a:cubicBezTo>
                  <a:cubicBezTo>
                    <a:pt x="25" y="181"/>
                    <a:pt x="27" y="180"/>
                    <a:pt x="29" y="179"/>
                  </a:cubicBezTo>
                  <a:cubicBezTo>
                    <a:pt x="30" y="179"/>
                    <a:pt x="32" y="180"/>
                    <a:pt x="32" y="182"/>
                  </a:cubicBezTo>
                  <a:cubicBezTo>
                    <a:pt x="34" y="195"/>
                    <a:pt x="34" y="195"/>
                    <a:pt x="34" y="195"/>
                  </a:cubicBezTo>
                  <a:cubicBezTo>
                    <a:pt x="34" y="196"/>
                    <a:pt x="34" y="197"/>
                    <a:pt x="34" y="197"/>
                  </a:cubicBezTo>
                  <a:close/>
                  <a:moveTo>
                    <a:pt x="30" y="172"/>
                  </a:moveTo>
                  <a:cubicBezTo>
                    <a:pt x="30" y="172"/>
                    <a:pt x="29" y="173"/>
                    <a:pt x="28" y="173"/>
                  </a:cubicBezTo>
                  <a:cubicBezTo>
                    <a:pt x="26" y="173"/>
                    <a:pt x="24" y="172"/>
                    <a:pt x="24" y="170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6"/>
                    <a:pt x="23" y="154"/>
                    <a:pt x="25" y="154"/>
                  </a:cubicBezTo>
                  <a:cubicBezTo>
                    <a:pt x="27" y="153"/>
                    <a:pt x="28" y="155"/>
                    <a:pt x="29" y="157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31" y="170"/>
                    <a:pt x="30" y="171"/>
                    <a:pt x="30" y="172"/>
                  </a:cubicBezTo>
                  <a:close/>
                  <a:moveTo>
                    <a:pt x="26" y="146"/>
                  </a:moveTo>
                  <a:cubicBezTo>
                    <a:pt x="26" y="147"/>
                    <a:pt x="25" y="147"/>
                    <a:pt x="24" y="147"/>
                  </a:cubicBezTo>
                  <a:cubicBezTo>
                    <a:pt x="22" y="148"/>
                    <a:pt x="21" y="146"/>
                    <a:pt x="20" y="145"/>
                  </a:cubicBezTo>
                  <a:cubicBezTo>
                    <a:pt x="18" y="132"/>
                    <a:pt x="18" y="132"/>
                    <a:pt x="18" y="132"/>
                  </a:cubicBezTo>
                  <a:cubicBezTo>
                    <a:pt x="18" y="130"/>
                    <a:pt x="20" y="128"/>
                    <a:pt x="21" y="128"/>
                  </a:cubicBezTo>
                  <a:cubicBezTo>
                    <a:pt x="23" y="128"/>
                    <a:pt x="25" y="129"/>
                    <a:pt x="25" y="131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27" y="145"/>
                    <a:pt x="27" y="145"/>
                    <a:pt x="26" y="146"/>
                  </a:cubicBezTo>
                  <a:close/>
                  <a:moveTo>
                    <a:pt x="23" y="120"/>
                  </a:moveTo>
                  <a:cubicBezTo>
                    <a:pt x="22" y="121"/>
                    <a:pt x="22" y="122"/>
                    <a:pt x="20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4"/>
                    <a:pt x="16" y="103"/>
                    <a:pt x="18" y="102"/>
                  </a:cubicBezTo>
                  <a:cubicBezTo>
                    <a:pt x="20" y="102"/>
                    <a:pt x="21" y="103"/>
                    <a:pt x="22" y="105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3" y="119"/>
                    <a:pt x="23" y="120"/>
                    <a:pt x="23" y="120"/>
                  </a:cubicBezTo>
                  <a:close/>
                  <a:moveTo>
                    <a:pt x="19" y="95"/>
                  </a:moveTo>
                  <a:cubicBezTo>
                    <a:pt x="19" y="96"/>
                    <a:pt x="18" y="96"/>
                    <a:pt x="17" y="96"/>
                  </a:cubicBezTo>
                  <a:cubicBezTo>
                    <a:pt x="15" y="96"/>
                    <a:pt x="13" y="95"/>
                    <a:pt x="13" y="93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11" y="79"/>
                    <a:pt x="12" y="77"/>
                    <a:pt x="14" y="77"/>
                  </a:cubicBezTo>
                  <a:cubicBezTo>
                    <a:pt x="16" y="77"/>
                    <a:pt x="18" y="78"/>
                    <a:pt x="18" y="80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4"/>
                    <a:pt x="19" y="95"/>
                  </a:cubicBezTo>
                  <a:close/>
                  <a:moveTo>
                    <a:pt x="16" y="69"/>
                  </a:moveTo>
                  <a:cubicBezTo>
                    <a:pt x="15" y="70"/>
                    <a:pt x="14" y="70"/>
                    <a:pt x="13" y="71"/>
                  </a:cubicBezTo>
                  <a:cubicBezTo>
                    <a:pt x="11" y="71"/>
                    <a:pt x="10" y="70"/>
                    <a:pt x="9" y="6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3"/>
                    <a:pt x="9" y="51"/>
                    <a:pt x="10" y="51"/>
                  </a:cubicBezTo>
                  <a:cubicBezTo>
                    <a:pt x="12" y="51"/>
                    <a:pt x="14" y="52"/>
                    <a:pt x="14" y="54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8"/>
                    <a:pt x="16" y="68"/>
                    <a:pt x="16" y="69"/>
                  </a:cubicBezTo>
                  <a:close/>
                  <a:moveTo>
                    <a:pt x="12" y="43"/>
                  </a:moveTo>
                  <a:cubicBezTo>
                    <a:pt x="12" y="44"/>
                    <a:pt x="11" y="45"/>
                    <a:pt x="10" y="45"/>
                  </a:cubicBezTo>
                  <a:cubicBezTo>
                    <a:pt x="8" y="45"/>
                    <a:pt x="6" y="44"/>
                    <a:pt x="6" y="42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8"/>
                    <a:pt x="5" y="26"/>
                    <a:pt x="7" y="26"/>
                  </a:cubicBezTo>
                  <a:cubicBezTo>
                    <a:pt x="9" y="25"/>
                    <a:pt x="10" y="27"/>
                    <a:pt x="11" y="28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3" y="42"/>
                    <a:pt x="12" y="43"/>
                    <a:pt x="12" y="43"/>
                  </a:cubicBezTo>
                  <a:close/>
                  <a:moveTo>
                    <a:pt x="8" y="18"/>
                  </a:moveTo>
                  <a:cubicBezTo>
                    <a:pt x="8" y="19"/>
                    <a:pt x="7" y="19"/>
                    <a:pt x="6" y="19"/>
                  </a:cubicBezTo>
                  <a:cubicBezTo>
                    <a:pt x="4" y="20"/>
                    <a:pt x="2" y="18"/>
                    <a:pt x="2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7"/>
                    <a:pt x="8" y="18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5053757" y="5953334"/>
              <a:ext cx="33691" cy="38244"/>
            </a:xfrm>
            <a:custGeom>
              <a:avLst/>
              <a:gdLst>
                <a:gd name="T0" fmla="*/ 13 w 14"/>
                <a:gd name="T1" fmla="*/ 5 h 16"/>
                <a:gd name="T2" fmla="*/ 11 w 14"/>
                <a:gd name="T3" fmla="*/ 7 h 16"/>
                <a:gd name="T4" fmla="*/ 8 w 14"/>
                <a:gd name="T5" fmla="*/ 8 h 16"/>
                <a:gd name="T6" fmla="*/ 8 w 14"/>
                <a:gd name="T7" fmla="*/ 12 h 16"/>
                <a:gd name="T8" fmla="*/ 5 w 14"/>
                <a:gd name="T9" fmla="*/ 16 h 16"/>
                <a:gd name="T10" fmla="*/ 2 w 14"/>
                <a:gd name="T11" fmla="*/ 13 h 16"/>
                <a:gd name="T12" fmla="*/ 1 w 14"/>
                <a:gd name="T13" fmla="*/ 6 h 16"/>
                <a:gd name="T14" fmla="*/ 3 w 14"/>
                <a:gd name="T15" fmla="*/ 3 h 16"/>
                <a:gd name="T16" fmla="*/ 9 w 14"/>
                <a:gd name="T17" fmla="*/ 0 h 16"/>
                <a:gd name="T18" fmla="*/ 13 w 14"/>
                <a:gd name="T19" fmla="*/ 3 h 16"/>
                <a:gd name="T20" fmla="*/ 13 w 14"/>
                <a:gd name="T21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6"/>
                    <a:pt x="12" y="6"/>
                    <a:pt x="11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4"/>
                    <a:pt x="7" y="15"/>
                    <a:pt x="5" y="16"/>
                  </a:cubicBezTo>
                  <a:cubicBezTo>
                    <a:pt x="4" y="16"/>
                    <a:pt x="2" y="15"/>
                    <a:pt x="2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1" y="3"/>
                    <a:pt x="3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3"/>
                  </a:cubicBezTo>
                  <a:cubicBezTo>
                    <a:pt x="14" y="3"/>
                    <a:pt x="14" y="5"/>
                    <a:pt x="13" y="5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 noEditPoints="1"/>
            </p:cNvSpPr>
            <p:nvPr/>
          </p:nvSpPr>
          <p:spPr bwMode="auto">
            <a:xfrm>
              <a:off x="15099285" y="5746635"/>
              <a:ext cx="579121" cy="213984"/>
            </a:xfrm>
            <a:custGeom>
              <a:avLst/>
              <a:gdLst>
                <a:gd name="T0" fmla="*/ 236 w 238"/>
                <a:gd name="T1" fmla="*/ 7 h 88"/>
                <a:gd name="T2" fmla="*/ 219 w 238"/>
                <a:gd name="T3" fmla="*/ 9 h 88"/>
                <a:gd name="T4" fmla="*/ 233 w 238"/>
                <a:gd name="T5" fmla="*/ 1 h 88"/>
                <a:gd name="T6" fmla="*/ 237 w 238"/>
                <a:gd name="T7" fmla="*/ 6 h 88"/>
                <a:gd name="T8" fmla="*/ 211 w 238"/>
                <a:gd name="T9" fmla="*/ 15 h 88"/>
                <a:gd name="T10" fmla="*/ 195 w 238"/>
                <a:gd name="T11" fmla="*/ 18 h 88"/>
                <a:gd name="T12" fmla="*/ 209 w 238"/>
                <a:gd name="T13" fmla="*/ 9 h 88"/>
                <a:gd name="T14" fmla="*/ 213 w 238"/>
                <a:gd name="T15" fmla="*/ 14 h 88"/>
                <a:gd name="T16" fmla="*/ 187 w 238"/>
                <a:gd name="T17" fmla="*/ 24 h 88"/>
                <a:gd name="T18" fmla="*/ 171 w 238"/>
                <a:gd name="T19" fmla="*/ 26 h 88"/>
                <a:gd name="T20" fmla="*/ 185 w 238"/>
                <a:gd name="T21" fmla="*/ 18 h 88"/>
                <a:gd name="T22" fmla="*/ 189 w 238"/>
                <a:gd name="T23" fmla="*/ 23 h 88"/>
                <a:gd name="T24" fmla="*/ 163 w 238"/>
                <a:gd name="T25" fmla="*/ 32 h 88"/>
                <a:gd name="T26" fmla="*/ 146 w 238"/>
                <a:gd name="T27" fmla="*/ 35 h 88"/>
                <a:gd name="T28" fmla="*/ 160 w 238"/>
                <a:gd name="T29" fmla="*/ 26 h 88"/>
                <a:gd name="T30" fmla="*/ 164 w 238"/>
                <a:gd name="T31" fmla="*/ 31 h 88"/>
                <a:gd name="T32" fmla="*/ 138 w 238"/>
                <a:gd name="T33" fmla="*/ 41 h 88"/>
                <a:gd name="T34" fmla="*/ 122 w 238"/>
                <a:gd name="T35" fmla="*/ 43 h 88"/>
                <a:gd name="T36" fmla="*/ 136 w 238"/>
                <a:gd name="T37" fmla="*/ 35 h 88"/>
                <a:gd name="T38" fmla="*/ 140 w 238"/>
                <a:gd name="T39" fmla="*/ 39 h 88"/>
                <a:gd name="T40" fmla="*/ 114 w 238"/>
                <a:gd name="T41" fmla="*/ 49 h 88"/>
                <a:gd name="T42" fmla="*/ 98 w 238"/>
                <a:gd name="T43" fmla="*/ 52 h 88"/>
                <a:gd name="T44" fmla="*/ 112 w 238"/>
                <a:gd name="T45" fmla="*/ 43 h 88"/>
                <a:gd name="T46" fmla="*/ 116 w 238"/>
                <a:gd name="T47" fmla="*/ 48 h 88"/>
                <a:gd name="T48" fmla="*/ 90 w 238"/>
                <a:gd name="T49" fmla="*/ 58 h 88"/>
                <a:gd name="T50" fmla="*/ 73 w 238"/>
                <a:gd name="T51" fmla="*/ 60 h 88"/>
                <a:gd name="T52" fmla="*/ 88 w 238"/>
                <a:gd name="T53" fmla="*/ 52 h 88"/>
                <a:gd name="T54" fmla="*/ 91 w 238"/>
                <a:gd name="T55" fmla="*/ 56 h 88"/>
                <a:gd name="T56" fmla="*/ 65 w 238"/>
                <a:gd name="T57" fmla="*/ 66 h 88"/>
                <a:gd name="T58" fmla="*/ 49 w 238"/>
                <a:gd name="T59" fmla="*/ 69 h 88"/>
                <a:gd name="T60" fmla="*/ 63 w 238"/>
                <a:gd name="T61" fmla="*/ 60 h 88"/>
                <a:gd name="T62" fmla="*/ 67 w 238"/>
                <a:gd name="T63" fmla="*/ 65 h 88"/>
                <a:gd name="T64" fmla="*/ 41 w 238"/>
                <a:gd name="T65" fmla="*/ 75 h 88"/>
                <a:gd name="T66" fmla="*/ 25 w 238"/>
                <a:gd name="T67" fmla="*/ 77 h 88"/>
                <a:gd name="T68" fmla="*/ 39 w 238"/>
                <a:gd name="T69" fmla="*/ 68 h 88"/>
                <a:gd name="T70" fmla="*/ 43 w 238"/>
                <a:gd name="T71" fmla="*/ 73 h 88"/>
                <a:gd name="T72" fmla="*/ 17 w 238"/>
                <a:gd name="T73" fmla="*/ 83 h 88"/>
                <a:gd name="T74" fmla="*/ 0 w 238"/>
                <a:gd name="T75" fmla="*/ 85 h 88"/>
                <a:gd name="T76" fmla="*/ 15 w 238"/>
                <a:gd name="T77" fmla="*/ 77 h 88"/>
                <a:gd name="T78" fmla="*/ 18 w 238"/>
                <a:gd name="T79" fmla="*/ 8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8" h="88">
                  <a:moveTo>
                    <a:pt x="237" y="6"/>
                  </a:moveTo>
                  <a:cubicBezTo>
                    <a:pt x="237" y="6"/>
                    <a:pt x="236" y="7"/>
                    <a:pt x="236" y="7"/>
                  </a:cubicBezTo>
                  <a:cubicBezTo>
                    <a:pt x="223" y="11"/>
                    <a:pt x="223" y="11"/>
                    <a:pt x="223" y="11"/>
                  </a:cubicBezTo>
                  <a:cubicBezTo>
                    <a:pt x="222" y="12"/>
                    <a:pt x="220" y="11"/>
                    <a:pt x="219" y="9"/>
                  </a:cubicBezTo>
                  <a:cubicBezTo>
                    <a:pt x="219" y="7"/>
                    <a:pt x="220" y="6"/>
                    <a:pt x="221" y="5"/>
                  </a:cubicBezTo>
                  <a:cubicBezTo>
                    <a:pt x="233" y="1"/>
                    <a:pt x="233" y="1"/>
                    <a:pt x="233" y="1"/>
                  </a:cubicBezTo>
                  <a:cubicBezTo>
                    <a:pt x="235" y="0"/>
                    <a:pt x="237" y="1"/>
                    <a:pt x="238" y="3"/>
                  </a:cubicBezTo>
                  <a:cubicBezTo>
                    <a:pt x="238" y="4"/>
                    <a:pt x="238" y="5"/>
                    <a:pt x="237" y="6"/>
                  </a:cubicBezTo>
                  <a:close/>
                  <a:moveTo>
                    <a:pt x="213" y="14"/>
                  </a:moveTo>
                  <a:cubicBezTo>
                    <a:pt x="213" y="15"/>
                    <a:pt x="212" y="15"/>
                    <a:pt x="211" y="15"/>
                  </a:cubicBezTo>
                  <a:cubicBezTo>
                    <a:pt x="199" y="20"/>
                    <a:pt x="199" y="20"/>
                    <a:pt x="199" y="20"/>
                  </a:cubicBezTo>
                  <a:cubicBezTo>
                    <a:pt x="197" y="20"/>
                    <a:pt x="196" y="19"/>
                    <a:pt x="195" y="18"/>
                  </a:cubicBezTo>
                  <a:cubicBezTo>
                    <a:pt x="194" y="16"/>
                    <a:pt x="195" y="14"/>
                    <a:pt x="197" y="13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211" y="9"/>
                    <a:pt x="213" y="9"/>
                    <a:pt x="213" y="11"/>
                  </a:cubicBezTo>
                  <a:cubicBezTo>
                    <a:pt x="214" y="12"/>
                    <a:pt x="214" y="13"/>
                    <a:pt x="213" y="14"/>
                  </a:cubicBezTo>
                  <a:close/>
                  <a:moveTo>
                    <a:pt x="189" y="23"/>
                  </a:moveTo>
                  <a:cubicBezTo>
                    <a:pt x="188" y="23"/>
                    <a:pt x="188" y="24"/>
                    <a:pt x="187" y="24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3" y="29"/>
                    <a:pt x="171" y="28"/>
                    <a:pt x="171" y="26"/>
                  </a:cubicBezTo>
                  <a:cubicBezTo>
                    <a:pt x="170" y="24"/>
                    <a:pt x="171" y="22"/>
                    <a:pt x="173" y="22"/>
                  </a:cubicBezTo>
                  <a:cubicBezTo>
                    <a:pt x="185" y="18"/>
                    <a:pt x="185" y="18"/>
                    <a:pt x="185" y="18"/>
                  </a:cubicBezTo>
                  <a:cubicBezTo>
                    <a:pt x="187" y="17"/>
                    <a:pt x="188" y="18"/>
                    <a:pt x="189" y="20"/>
                  </a:cubicBezTo>
                  <a:cubicBezTo>
                    <a:pt x="189" y="21"/>
                    <a:pt x="189" y="22"/>
                    <a:pt x="189" y="23"/>
                  </a:cubicBezTo>
                  <a:close/>
                  <a:moveTo>
                    <a:pt x="164" y="31"/>
                  </a:moveTo>
                  <a:cubicBezTo>
                    <a:pt x="164" y="32"/>
                    <a:pt x="163" y="32"/>
                    <a:pt x="163" y="32"/>
                  </a:cubicBezTo>
                  <a:cubicBezTo>
                    <a:pt x="151" y="37"/>
                    <a:pt x="151" y="37"/>
                    <a:pt x="151" y="37"/>
                  </a:cubicBezTo>
                  <a:cubicBezTo>
                    <a:pt x="149" y="37"/>
                    <a:pt x="147" y="36"/>
                    <a:pt x="146" y="35"/>
                  </a:cubicBezTo>
                  <a:cubicBezTo>
                    <a:pt x="146" y="33"/>
                    <a:pt x="147" y="31"/>
                    <a:pt x="148" y="30"/>
                  </a:cubicBezTo>
                  <a:cubicBezTo>
                    <a:pt x="160" y="26"/>
                    <a:pt x="160" y="26"/>
                    <a:pt x="160" y="26"/>
                  </a:cubicBezTo>
                  <a:cubicBezTo>
                    <a:pt x="162" y="25"/>
                    <a:pt x="164" y="26"/>
                    <a:pt x="165" y="28"/>
                  </a:cubicBezTo>
                  <a:cubicBezTo>
                    <a:pt x="165" y="29"/>
                    <a:pt x="165" y="30"/>
                    <a:pt x="164" y="31"/>
                  </a:cubicBezTo>
                  <a:close/>
                  <a:moveTo>
                    <a:pt x="140" y="39"/>
                  </a:moveTo>
                  <a:cubicBezTo>
                    <a:pt x="140" y="40"/>
                    <a:pt x="139" y="41"/>
                    <a:pt x="138" y="41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6"/>
                    <a:pt x="123" y="45"/>
                    <a:pt x="122" y="43"/>
                  </a:cubicBezTo>
                  <a:cubicBezTo>
                    <a:pt x="121" y="41"/>
                    <a:pt x="122" y="39"/>
                    <a:pt x="124" y="39"/>
                  </a:cubicBezTo>
                  <a:cubicBezTo>
                    <a:pt x="136" y="35"/>
                    <a:pt x="136" y="35"/>
                    <a:pt x="136" y="35"/>
                  </a:cubicBezTo>
                  <a:cubicBezTo>
                    <a:pt x="138" y="34"/>
                    <a:pt x="140" y="35"/>
                    <a:pt x="140" y="37"/>
                  </a:cubicBezTo>
                  <a:cubicBezTo>
                    <a:pt x="141" y="38"/>
                    <a:pt x="141" y="39"/>
                    <a:pt x="140" y="39"/>
                  </a:cubicBezTo>
                  <a:close/>
                  <a:moveTo>
                    <a:pt x="116" y="48"/>
                  </a:moveTo>
                  <a:cubicBezTo>
                    <a:pt x="115" y="49"/>
                    <a:pt x="115" y="49"/>
                    <a:pt x="114" y="49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100" y="54"/>
                    <a:pt x="98" y="53"/>
                    <a:pt x="98" y="52"/>
                  </a:cubicBezTo>
                  <a:cubicBezTo>
                    <a:pt x="97" y="50"/>
                    <a:pt x="98" y="48"/>
                    <a:pt x="100" y="47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4" y="42"/>
                    <a:pt x="116" y="43"/>
                    <a:pt x="116" y="45"/>
                  </a:cubicBezTo>
                  <a:cubicBezTo>
                    <a:pt x="116" y="46"/>
                    <a:pt x="116" y="47"/>
                    <a:pt x="116" y="48"/>
                  </a:cubicBezTo>
                  <a:close/>
                  <a:moveTo>
                    <a:pt x="91" y="56"/>
                  </a:moveTo>
                  <a:cubicBezTo>
                    <a:pt x="91" y="57"/>
                    <a:pt x="90" y="58"/>
                    <a:pt x="90" y="58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6" y="63"/>
                    <a:pt x="74" y="62"/>
                    <a:pt x="73" y="60"/>
                  </a:cubicBezTo>
                  <a:cubicBezTo>
                    <a:pt x="73" y="58"/>
                    <a:pt x="74" y="56"/>
                    <a:pt x="75" y="56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9" y="51"/>
                    <a:pt x="91" y="52"/>
                    <a:pt x="92" y="54"/>
                  </a:cubicBezTo>
                  <a:cubicBezTo>
                    <a:pt x="92" y="55"/>
                    <a:pt x="92" y="56"/>
                    <a:pt x="91" y="56"/>
                  </a:cubicBezTo>
                  <a:close/>
                  <a:moveTo>
                    <a:pt x="67" y="65"/>
                  </a:moveTo>
                  <a:cubicBezTo>
                    <a:pt x="67" y="66"/>
                    <a:pt x="66" y="66"/>
                    <a:pt x="65" y="66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1" y="71"/>
                    <a:pt x="50" y="70"/>
                    <a:pt x="49" y="69"/>
                  </a:cubicBezTo>
                  <a:cubicBezTo>
                    <a:pt x="48" y="67"/>
                    <a:pt x="49" y="65"/>
                    <a:pt x="51" y="64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5" y="59"/>
                    <a:pt x="67" y="60"/>
                    <a:pt x="67" y="62"/>
                  </a:cubicBezTo>
                  <a:cubicBezTo>
                    <a:pt x="68" y="63"/>
                    <a:pt x="68" y="64"/>
                    <a:pt x="67" y="65"/>
                  </a:cubicBezTo>
                  <a:close/>
                  <a:moveTo>
                    <a:pt x="43" y="73"/>
                  </a:moveTo>
                  <a:cubicBezTo>
                    <a:pt x="42" y="74"/>
                    <a:pt x="42" y="75"/>
                    <a:pt x="41" y="75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7" y="80"/>
                    <a:pt x="25" y="79"/>
                    <a:pt x="25" y="77"/>
                  </a:cubicBezTo>
                  <a:cubicBezTo>
                    <a:pt x="24" y="75"/>
                    <a:pt x="25" y="73"/>
                    <a:pt x="27" y="73"/>
                  </a:cubicBezTo>
                  <a:cubicBezTo>
                    <a:pt x="39" y="68"/>
                    <a:pt x="39" y="68"/>
                    <a:pt x="39" y="68"/>
                  </a:cubicBezTo>
                  <a:cubicBezTo>
                    <a:pt x="41" y="68"/>
                    <a:pt x="43" y="69"/>
                    <a:pt x="43" y="71"/>
                  </a:cubicBezTo>
                  <a:cubicBezTo>
                    <a:pt x="43" y="72"/>
                    <a:pt x="43" y="73"/>
                    <a:pt x="43" y="73"/>
                  </a:cubicBezTo>
                  <a:close/>
                  <a:moveTo>
                    <a:pt x="18" y="82"/>
                  </a:moveTo>
                  <a:cubicBezTo>
                    <a:pt x="18" y="83"/>
                    <a:pt x="18" y="83"/>
                    <a:pt x="17" y="83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1" y="87"/>
                    <a:pt x="0" y="85"/>
                  </a:cubicBezTo>
                  <a:cubicBezTo>
                    <a:pt x="0" y="84"/>
                    <a:pt x="1" y="82"/>
                    <a:pt x="2" y="81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6"/>
                    <a:pt x="18" y="77"/>
                    <a:pt x="19" y="79"/>
                  </a:cubicBezTo>
                  <a:cubicBezTo>
                    <a:pt x="19" y="80"/>
                    <a:pt x="19" y="81"/>
                    <a:pt x="18" y="82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5690244" y="5732066"/>
              <a:ext cx="33691" cy="21854"/>
            </a:xfrm>
            <a:custGeom>
              <a:avLst/>
              <a:gdLst>
                <a:gd name="T0" fmla="*/ 13 w 14"/>
                <a:gd name="T1" fmla="*/ 5 h 9"/>
                <a:gd name="T2" fmla="*/ 11 w 14"/>
                <a:gd name="T3" fmla="*/ 7 h 9"/>
                <a:gd name="T4" fmla="*/ 5 w 14"/>
                <a:gd name="T5" fmla="*/ 9 h 9"/>
                <a:gd name="T6" fmla="*/ 1 w 14"/>
                <a:gd name="T7" fmla="*/ 7 h 9"/>
                <a:gd name="T8" fmla="*/ 3 w 14"/>
                <a:gd name="T9" fmla="*/ 2 h 9"/>
                <a:gd name="T10" fmla="*/ 9 w 14"/>
                <a:gd name="T11" fmla="*/ 0 h 9"/>
                <a:gd name="T12" fmla="*/ 13 w 14"/>
                <a:gd name="T13" fmla="*/ 2 h 9"/>
                <a:gd name="T14" fmla="*/ 13 w 14"/>
                <a:gd name="T1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5"/>
                  </a:moveTo>
                  <a:cubicBezTo>
                    <a:pt x="13" y="6"/>
                    <a:pt x="12" y="6"/>
                    <a:pt x="11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1" y="8"/>
                    <a:pt x="1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3" y="1"/>
                    <a:pt x="13" y="2"/>
                  </a:cubicBezTo>
                  <a:cubicBezTo>
                    <a:pt x="14" y="3"/>
                    <a:pt x="13" y="4"/>
                    <a:pt x="13" y="5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4555676" y="5362375"/>
              <a:ext cx="587316" cy="936064"/>
            </a:xfrm>
            <a:custGeom>
              <a:avLst/>
              <a:gdLst>
                <a:gd name="T0" fmla="*/ 0 w 645"/>
                <a:gd name="T1" fmla="*/ 1028 h 1028"/>
                <a:gd name="T2" fmla="*/ 645 w 645"/>
                <a:gd name="T3" fmla="*/ 718 h 1028"/>
                <a:gd name="T4" fmla="*/ 624 w 645"/>
                <a:gd name="T5" fmla="*/ 0 h 1028"/>
                <a:gd name="T6" fmla="*/ 0 w 645"/>
                <a:gd name="T7" fmla="*/ 1028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5" h="1028">
                  <a:moveTo>
                    <a:pt x="0" y="1028"/>
                  </a:moveTo>
                  <a:lnTo>
                    <a:pt x="645" y="718"/>
                  </a:lnTo>
                  <a:lnTo>
                    <a:pt x="624" y="0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2820133" y="1999647"/>
              <a:ext cx="957918" cy="721170"/>
            </a:xfrm>
            <a:custGeom>
              <a:avLst/>
              <a:gdLst>
                <a:gd name="T0" fmla="*/ 926 w 1052"/>
                <a:gd name="T1" fmla="*/ 792 h 792"/>
                <a:gd name="T2" fmla="*/ 0 w 1052"/>
                <a:gd name="T3" fmla="*/ 603 h 792"/>
                <a:gd name="T4" fmla="*/ 126 w 1052"/>
                <a:gd name="T5" fmla="*/ 0 h 792"/>
                <a:gd name="T6" fmla="*/ 1052 w 1052"/>
                <a:gd name="T7" fmla="*/ 189 h 792"/>
                <a:gd name="T8" fmla="*/ 926 w 1052"/>
                <a:gd name="T9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2" h="792">
                  <a:moveTo>
                    <a:pt x="926" y="792"/>
                  </a:moveTo>
                  <a:lnTo>
                    <a:pt x="0" y="603"/>
                  </a:lnTo>
                  <a:lnTo>
                    <a:pt x="126" y="0"/>
                  </a:lnTo>
                  <a:lnTo>
                    <a:pt x="1052" y="189"/>
                  </a:lnTo>
                  <a:lnTo>
                    <a:pt x="926" y="792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2824686" y="2526866"/>
              <a:ext cx="24585" cy="19122"/>
            </a:xfrm>
            <a:custGeom>
              <a:avLst/>
              <a:gdLst>
                <a:gd name="T0" fmla="*/ 2 w 10"/>
                <a:gd name="T1" fmla="*/ 8 h 8"/>
                <a:gd name="T2" fmla="*/ 0 w 10"/>
                <a:gd name="T3" fmla="*/ 7 h 8"/>
                <a:gd name="T4" fmla="*/ 1 w 10"/>
                <a:gd name="T5" fmla="*/ 3 h 8"/>
                <a:gd name="T6" fmla="*/ 6 w 10"/>
                <a:gd name="T7" fmla="*/ 1 h 8"/>
                <a:gd name="T8" fmla="*/ 10 w 10"/>
                <a:gd name="T9" fmla="*/ 2 h 8"/>
                <a:gd name="T10" fmla="*/ 9 w 10"/>
                <a:gd name="T11" fmla="*/ 6 h 8"/>
                <a:gd name="T12" fmla="*/ 4 w 10"/>
                <a:gd name="T13" fmla="*/ 8 h 8"/>
                <a:gd name="T14" fmla="*/ 2 w 10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8">
                  <a:moveTo>
                    <a:pt x="2" y="8"/>
                  </a:moveTo>
                  <a:cubicBezTo>
                    <a:pt x="1" y="8"/>
                    <a:pt x="1" y="8"/>
                    <a:pt x="0" y="7"/>
                  </a:cubicBezTo>
                  <a:cubicBezTo>
                    <a:pt x="0" y="6"/>
                    <a:pt x="0" y="4"/>
                    <a:pt x="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1"/>
                    <a:pt x="10" y="2"/>
                  </a:cubicBezTo>
                  <a:cubicBezTo>
                    <a:pt x="10" y="3"/>
                    <a:pt x="10" y="5"/>
                    <a:pt x="9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12856556" y="2298313"/>
              <a:ext cx="430699" cy="230374"/>
            </a:xfrm>
            <a:custGeom>
              <a:avLst/>
              <a:gdLst>
                <a:gd name="T0" fmla="*/ 1 w 177"/>
                <a:gd name="T1" fmla="*/ 94 h 95"/>
                <a:gd name="T2" fmla="*/ 11 w 177"/>
                <a:gd name="T3" fmla="*/ 86 h 95"/>
                <a:gd name="T4" fmla="*/ 14 w 177"/>
                <a:gd name="T5" fmla="*/ 90 h 95"/>
                <a:gd name="T6" fmla="*/ 3 w 177"/>
                <a:gd name="T7" fmla="*/ 95 h 95"/>
                <a:gd name="T8" fmla="*/ 19 w 177"/>
                <a:gd name="T9" fmla="*/ 84 h 95"/>
                <a:gd name="T10" fmla="*/ 29 w 177"/>
                <a:gd name="T11" fmla="*/ 76 h 95"/>
                <a:gd name="T12" fmla="*/ 32 w 177"/>
                <a:gd name="T13" fmla="*/ 81 h 95"/>
                <a:gd name="T14" fmla="*/ 21 w 177"/>
                <a:gd name="T15" fmla="*/ 86 h 95"/>
                <a:gd name="T16" fmla="*/ 37 w 177"/>
                <a:gd name="T17" fmla="*/ 75 h 95"/>
                <a:gd name="T18" fmla="*/ 47 w 177"/>
                <a:gd name="T19" fmla="*/ 67 h 95"/>
                <a:gd name="T20" fmla="*/ 50 w 177"/>
                <a:gd name="T21" fmla="*/ 71 h 95"/>
                <a:gd name="T22" fmla="*/ 39 w 177"/>
                <a:gd name="T23" fmla="*/ 76 h 95"/>
                <a:gd name="T24" fmla="*/ 55 w 177"/>
                <a:gd name="T25" fmla="*/ 65 h 95"/>
                <a:gd name="T26" fmla="*/ 65 w 177"/>
                <a:gd name="T27" fmla="*/ 57 h 95"/>
                <a:gd name="T28" fmla="*/ 68 w 177"/>
                <a:gd name="T29" fmla="*/ 62 h 95"/>
                <a:gd name="T30" fmla="*/ 57 w 177"/>
                <a:gd name="T31" fmla="*/ 67 h 95"/>
                <a:gd name="T32" fmla="*/ 73 w 177"/>
                <a:gd name="T33" fmla="*/ 56 h 95"/>
                <a:gd name="T34" fmla="*/ 83 w 177"/>
                <a:gd name="T35" fmla="*/ 48 h 95"/>
                <a:gd name="T36" fmla="*/ 86 w 177"/>
                <a:gd name="T37" fmla="*/ 52 h 95"/>
                <a:gd name="T38" fmla="*/ 75 w 177"/>
                <a:gd name="T39" fmla="*/ 57 h 95"/>
                <a:gd name="T40" fmla="*/ 91 w 177"/>
                <a:gd name="T41" fmla="*/ 47 h 95"/>
                <a:gd name="T42" fmla="*/ 101 w 177"/>
                <a:gd name="T43" fmla="*/ 38 h 95"/>
                <a:gd name="T44" fmla="*/ 104 w 177"/>
                <a:gd name="T45" fmla="*/ 43 h 95"/>
                <a:gd name="T46" fmla="*/ 93 w 177"/>
                <a:gd name="T47" fmla="*/ 48 h 95"/>
                <a:gd name="T48" fmla="*/ 109 w 177"/>
                <a:gd name="T49" fmla="*/ 37 h 95"/>
                <a:gd name="T50" fmla="*/ 119 w 177"/>
                <a:gd name="T51" fmla="*/ 29 h 95"/>
                <a:gd name="T52" fmla="*/ 122 w 177"/>
                <a:gd name="T53" fmla="*/ 33 h 95"/>
                <a:gd name="T54" fmla="*/ 111 w 177"/>
                <a:gd name="T55" fmla="*/ 38 h 95"/>
                <a:gd name="T56" fmla="*/ 127 w 177"/>
                <a:gd name="T57" fmla="*/ 28 h 95"/>
                <a:gd name="T58" fmla="*/ 137 w 177"/>
                <a:gd name="T59" fmla="*/ 19 h 95"/>
                <a:gd name="T60" fmla="*/ 140 w 177"/>
                <a:gd name="T61" fmla="*/ 24 h 95"/>
                <a:gd name="T62" fmla="*/ 129 w 177"/>
                <a:gd name="T63" fmla="*/ 29 h 95"/>
                <a:gd name="T64" fmla="*/ 145 w 177"/>
                <a:gd name="T65" fmla="*/ 18 h 95"/>
                <a:gd name="T66" fmla="*/ 155 w 177"/>
                <a:gd name="T67" fmla="*/ 10 h 95"/>
                <a:gd name="T68" fmla="*/ 158 w 177"/>
                <a:gd name="T69" fmla="*/ 14 h 95"/>
                <a:gd name="T70" fmla="*/ 147 w 177"/>
                <a:gd name="T71" fmla="*/ 19 h 95"/>
                <a:gd name="T72" fmla="*/ 163 w 177"/>
                <a:gd name="T73" fmla="*/ 9 h 95"/>
                <a:gd name="T74" fmla="*/ 173 w 177"/>
                <a:gd name="T75" fmla="*/ 0 h 95"/>
                <a:gd name="T76" fmla="*/ 176 w 177"/>
                <a:gd name="T77" fmla="*/ 5 h 95"/>
                <a:gd name="T78" fmla="*/ 165 w 177"/>
                <a:gd name="T79" fmla="*/ 1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" h="95">
                  <a:moveTo>
                    <a:pt x="3" y="95"/>
                  </a:moveTo>
                  <a:cubicBezTo>
                    <a:pt x="2" y="95"/>
                    <a:pt x="1" y="95"/>
                    <a:pt x="1" y="94"/>
                  </a:cubicBezTo>
                  <a:cubicBezTo>
                    <a:pt x="0" y="93"/>
                    <a:pt x="1" y="91"/>
                    <a:pt x="2" y="90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2" y="85"/>
                    <a:pt x="14" y="85"/>
                    <a:pt x="15" y="87"/>
                  </a:cubicBezTo>
                  <a:cubicBezTo>
                    <a:pt x="15" y="88"/>
                    <a:pt x="15" y="90"/>
                    <a:pt x="14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4" y="95"/>
                    <a:pt x="3" y="95"/>
                    <a:pt x="3" y="95"/>
                  </a:cubicBezTo>
                  <a:close/>
                  <a:moveTo>
                    <a:pt x="21" y="86"/>
                  </a:moveTo>
                  <a:cubicBezTo>
                    <a:pt x="20" y="86"/>
                    <a:pt x="19" y="85"/>
                    <a:pt x="19" y="84"/>
                  </a:cubicBezTo>
                  <a:cubicBezTo>
                    <a:pt x="18" y="83"/>
                    <a:pt x="19" y="81"/>
                    <a:pt x="20" y="81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5"/>
                    <a:pt x="32" y="76"/>
                    <a:pt x="33" y="77"/>
                  </a:cubicBezTo>
                  <a:cubicBezTo>
                    <a:pt x="33" y="78"/>
                    <a:pt x="33" y="80"/>
                    <a:pt x="32" y="81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2" y="86"/>
                    <a:pt x="21" y="86"/>
                    <a:pt x="21" y="86"/>
                  </a:cubicBezTo>
                  <a:close/>
                  <a:moveTo>
                    <a:pt x="39" y="76"/>
                  </a:moveTo>
                  <a:cubicBezTo>
                    <a:pt x="38" y="76"/>
                    <a:pt x="37" y="76"/>
                    <a:pt x="37" y="75"/>
                  </a:cubicBezTo>
                  <a:cubicBezTo>
                    <a:pt x="36" y="74"/>
                    <a:pt x="37" y="72"/>
                    <a:pt x="38" y="71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6"/>
                    <a:pt x="50" y="66"/>
                    <a:pt x="51" y="68"/>
                  </a:cubicBezTo>
                  <a:cubicBezTo>
                    <a:pt x="51" y="69"/>
                    <a:pt x="51" y="71"/>
                    <a:pt x="50" y="71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6"/>
                    <a:pt x="39" y="76"/>
                    <a:pt x="39" y="76"/>
                  </a:cubicBezTo>
                  <a:close/>
                  <a:moveTo>
                    <a:pt x="57" y="67"/>
                  </a:moveTo>
                  <a:cubicBezTo>
                    <a:pt x="56" y="67"/>
                    <a:pt x="55" y="66"/>
                    <a:pt x="55" y="65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6"/>
                    <a:pt x="68" y="57"/>
                    <a:pt x="69" y="58"/>
                  </a:cubicBezTo>
                  <a:cubicBezTo>
                    <a:pt x="69" y="60"/>
                    <a:pt x="69" y="61"/>
                    <a:pt x="68" y="62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8" y="67"/>
                    <a:pt x="57" y="67"/>
                    <a:pt x="57" y="67"/>
                  </a:cubicBezTo>
                  <a:close/>
                  <a:moveTo>
                    <a:pt x="75" y="57"/>
                  </a:moveTo>
                  <a:cubicBezTo>
                    <a:pt x="74" y="57"/>
                    <a:pt x="73" y="57"/>
                    <a:pt x="73" y="56"/>
                  </a:cubicBezTo>
                  <a:cubicBezTo>
                    <a:pt x="72" y="55"/>
                    <a:pt x="73" y="53"/>
                    <a:pt x="74" y="52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4" y="47"/>
                    <a:pt x="86" y="47"/>
                    <a:pt x="87" y="49"/>
                  </a:cubicBezTo>
                  <a:cubicBezTo>
                    <a:pt x="87" y="50"/>
                    <a:pt x="87" y="52"/>
                    <a:pt x="86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6" y="57"/>
                    <a:pt x="75" y="57"/>
                    <a:pt x="75" y="57"/>
                  </a:cubicBezTo>
                  <a:close/>
                  <a:moveTo>
                    <a:pt x="93" y="48"/>
                  </a:moveTo>
                  <a:cubicBezTo>
                    <a:pt x="92" y="48"/>
                    <a:pt x="91" y="47"/>
                    <a:pt x="91" y="47"/>
                  </a:cubicBezTo>
                  <a:cubicBezTo>
                    <a:pt x="90" y="45"/>
                    <a:pt x="91" y="44"/>
                    <a:pt x="92" y="43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2" y="38"/>
                    <a:pt x="104" y="38"/>
                    <a:pt x="105" y="39"/>
                  </a:cubicBezTo>
                  <a:cubicBezTo>
                    <a:pt x="105" y="41"/>
                    <a:pt x="105" y="42"/>
                    <a:pt x="104" y="4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4" y="48"/>
                    <a:pt x="93" y="48"/>
                    <a:pt x="93" y="48"/>
                  </a:cubicBezTo>
                  <a:close/>
                  <a:moveTo>
                    <a:pt x="111" y="38"/>
                  </a:moveTo>
                  <a:cubicBezTo>
                    <a:pt x="110" y="38"/>
                    <a:pt x="109" y="38"/>
                    <a:pt x="109" y="37"/>
                  </a:cubicBezTo>
                  <a:cubicBezTo>
                    <a:pt x="108" y="36"/>
                    <a:pt x="109" y="34"/>
                    <a:pt x="110" y="33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28"/>
                    <a:pt x="122" y="29"/>
                    <a:pt x="123" y="30"/>
                  </a:cubicBezTo>
                  <a:cubicBezTo>
                    <a:pt x="123" y="31"/>
                    <a:pt x="123" y="33"/>
                    <a:pt x="122" y="3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2" y="38"/>
                    <a:pt x="111" y="39"/>
                    <a:pt x="111" y="38"/>
                  </a:cubicBezTo>
                  <a:close/>
                  <a:moveTo>
                    <a:pt x="129" y="29"/>
                  </a:moveTo>
                  <a:cubicBezTo>
                    <a:pt x="128" y="29"/>
                    <a:pt x="127" y="28"/>
                    <a:pt x="127" y="28"/>
                  </a:cubicBezTo>
                  <a:cubicBezTo>
                    <a:pt x="126" y="26"/>
                    <a:pt x="127" y="25"/>
                    <a:pt x="128" y="24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9" y="19"/>
                    <a:pt x="140" y="19"/>
                    <a:pt x="141" y="20"/>
                  </a:cubicBezTo>
                  <a:cubicBezTo>
                    <a:pt x="141" y="22"/>
                    <a:pt x="141" y="23"/>
                    <a:pt x="140" y="24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0" y="29"/>
                    <a:pt x="129" y="29"/>
                    <a:pt x="129" y="29"/>
                  </a:cubicBezTo>
                  <a:close/>
                  <a:moveTo>
                    <a:pt x="147" y="19"/>
                  </a:moveTo>
                  <a:cubicBezTo>
                    <a:pt x="146" y="19"/>
                    <a:pt x="145" y="19"/>
                    <a:pt x="145" y="18"/>
                  </a:cubicBezTo>
                  <a:cubicBezTo>
                    <a:pt x="144" y="17"/>
                    <a:pt x="145" y="15"/>
                    <a:pt x="146" y="15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56" y="9"/>
                    <a:pt x="158" y="10"/>
                    <a:pt x="159" y="11"/>
                  </a:cubicBezTo>
                  <a:cubicBezTo>
                    <a:pt x="159" y="12"/>
                    <a:pt x="159" y="14"/>
                    <a:pt x="158" y="14"/>
                  </a:cubicBezTo>
                  <a:cubicBezTo>
                    <a:pt x="149" y="19"/>
                    <a:pt x="149" y="19"/>
                    <a:pt x="149" y="19"/>
                  </a:cubicBezTo>
                  <a:cubicBezTo>
                    <a:pt x="148" y="19"/>
                    <a:pt x="147" y="20"/>
                    <a:pt x="147" y="19"/>
                  </a:cubicBezTo>
                  <a:close/>
                  <a:moveTo>
                    <a:pt x="165" y="10"/>
                  </a:moveTo>
                  <a:cubicBezTo>
                    <a:pt x="164" y="10"/>
                    <a:pt x="164" y="9"/>
                    <a:pt x="163" y="9"/>
                  </a:cubicBezTo>
                  <a:cubicBezTo>
                    <a:pt x="162" y="7"/>
                    <a:pt x="163" y="6"/>
                    <a:pt x="164" y="5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5" y="0"/>
                    <a:pt x="176" y="0"/>
                    <a:pt x="177" y="1"/>
                  </a:cubicBezTo>
                  <a:cubicBezTo>
                    <a:pt x="177" y="3"/>
                    <a:pt x="177" y="4"/>
                    <a:pt x="176" y="5"/>
                  </a:cubicBezTo>
                  <a:cubicBezTo>
                    <a:pt x="167" y="10"/>
                    <a:pt x="167" y="10"/>
                    <a:pt x="167" y="10"/>
                  </a:cubicBezTo>
                  <a:cubicBezTo>
                    <a:pt x="166" y="10"/>
                    <a:pt x="166" y="10"/>
                    <a:pt x="165" y="1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13294539" y="2281012"/>
              <a:ext cx="33691" cy="21854"/>
            </a:xfrm>
            <a:custGeom>
              <a:avLst/>
              <a:gdLst>
                <a:gd name="T0" fmla="*/ 11 w 14"/>
                <a:gd name="T1" fmla="*/ 9 h 9"/>
                <a:gd name="T2" fmla="*/ 9 w 14"/>
                <a:gd name="T3" fmla="*/ 8 h 9"/>
                <a:gd name="T4" fmla="*/ 7 w 14"/>
                <a:gd name="T5" fmla="*/ 6 h 9"/>
                <a:gd name="T6" fmla="*/ 5 w 14"/>
                <a:gd name="T7" fmla="*/ 7 h 9"/>
                <a:gd name="T8" fmla="*/ 1 w 14"/>
                <a:gd name="T9" fmla="*/ 6 h 9"/>
                <a:gd name="T10" fmla="*/ 2 w 14"/>
                <a:gd name="T11" fmla="*/ 3 h 9"/>
                <a:gd name="T12" fmla="*/ 7 w 14"/>
                <a:gd name="T13" fmla="*/ 0 h 9"/>
                <a:gd name="T14" fmla="*/ 10 w 14"/>
                <a:gd name="T15" fmla="*/ 1 h 9"/>
                <a:gd name="T16" fmla="*/ 14 w 14"/>
                <a:gd name="T17" fmla="*/ 5 h 9"/>
                <a:gd name="T18" fmla="*/ 13 w 14"/>
                <a:gd name="T19" fmla="*/ 9 h 9"/>
                <a:gd name="T20" fmla="*/ 11 w 14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9">
                  <a:moveTo>
                    <a:pt x="11" y="9"/>
                  </a:moveTo>
                  <a:cubicBezTo>
                    <a:pt x="10" y="9"/>
                    <a:pt x="10" y="9"/>
                    <a:pt x="9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5"/>
                    <a:pt x="1" y="3"/>
                    <a:pt x="2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4" y="8"/>
                    <a:pt x="13" y="9"/>
                  </a:cubicBezTo>
                  <a:cubicBezTo>
                    <a:pt x="12" y="9"/>
                    <a:pt x="12" y="9"/>
                    <a:pt x="11" y="9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13330962" y="2310150"/>
              <a:ext cx="307772" cy="376975"/>
            </a:xfrm>
            <a:custGeom>
              <a:avLst/>
              <a:gdLst>
                <a:gd name="T0" fmla="*/ 122 w 127"/>
                <a:gd name="T1" fmla="*/ 154 h 155"/>
                <a:gd name="T2" fmla="*/ 116 w 127"/>
                <a:gd name="T3" fmla="*/ 142 h 155"/>
                <a:gd name="T4" fmla="*/ 126 w 127"/>
                <a:gd name="T5" fmla="*/ 151 h 155"/>
                <a:gd name="T6" fmla="*/ 123 w 127"/>
                <a:gd name="T7" fmla="*/ 155 h 155"/>
                <a:gd name="T8" fmla="*/ 109 w 127"/>
                <a:gd name="T9" fmla="*/ 138 h 155"/>
                <a:gd name="T10" fmla="*/ 103 w 127"/>
                <a:gd name="T11" fmla="*/ 127 h 155"/>
                <a:gd name="T12" fmla="*/ 113 w 127"/>
                <a:gd name="T13" fmla="*/ 135 h 155"/>
                <a:gd name="T14" fmla="*/ 110 w 127"/>
                <a:gd name="T15" fmla="*/ 139 h 155"/>
                <a:gd name="T16" fmla="*/ 96 w 127"/>
                <a:gd name="T17" fmla="*/ 122 h 155"/>
                <a:gd name="T18" fmla="*/ 90 w 127"/>
                <a:gd name="T19" fmla="*/ 111 h 155"/>
                <a:gd name="T20" fmla="*/ 100 w 127"/>
                <a:gd name="T21" fmla="*/ 119 h 155"/>
                <a:gd name="T22" fmla="*/ 98 w 127"/>
                <a:gd name="T23" fmla="*/ 123 h 155"/>
                <a:gd name="T24" fmla="*/ 83 w 127"/>
                <a:gd name="T25" fmla="*/ 107 h 155"/>
                <a:gd name="T26" fmla="*/ 77 w 127"/>
                <a:gd name="T27" fmla="*/ 95 h 155"/>
                <a:gd name="T28" fmla="*/ 87 w 127"/>
                <a:gd name="T29" fmla="*/ 103 h 155"/>
                <a:gd name="T30" fmla="*/ 85 w 127"/>
                <a:gd name="T31" fmla="*/ 108 h 155"/>
                <a:gd name="T32" fmla="*/ 71 w 127"/>
                <a:gd name="T33" fmla="*/ 91 h 155"/>
                <a:gd name="T34" fmla="*/ 65 w 127"/>
                <a:gd name="T35" fmla="*/ 79 h 155"/>
                <a:gd name="T36" fmla="*/ 75 w 127"/>
                <a:gd name="T37" fmla="*/ 88 h 155"/>
                <a:gd name="T38" fmla="*/ 72 w 127"/>
                <a:gd name="T39" fmla="*/ 92 h 155"/>
                <a:gd name="T40" fmla="*/ 58 w 127"/>
                <a:gd name="T41" fmla="*/ 75 h 155"/>
                <a:gd name="T42" fmla="*/ 52 w 127"/>
                <a:gd name="T43" fmla="*/ 64 h 155"/>
                <a:gd name="T44" fmla="*/ 62 w 127"/>
                <a:gd name="T45" fmla="*/ 72 h 155"/>
                <a:gd name="T46" fmla="*/ 59 w 127"/>
                <a:gd name="T47" fmla="*/ 76 h 155"/>
                <a:gd name="T48" fmla="*/ 45 w 127"/>
                <a:gd name="T49" fmla="*/ 59 h 155"/>
                <a:gd name="T50" fmla="*/ 39 w 127"/>
                <a:gd name="T51" fmla="*/ 48 h 155"/>
                <a:gd name="T52" fmla="*/ 49 w 127"/>
                <a:gd name="T53" fmla="*/ 56 h 155"/>
                <a:gd name="T54" fmla="*/ 47 w 127"/>
                <a:gd name="T55" fmla="*/ 60 h 155"/>
                <a:gd name="T56" fmla="*/ 33 w 127"/>
                <a:gd name="T57" fmla="*/ 44 h 155"/>
                <a:gd name="T58" fmla="*/ 27 w 127"/>
                <a:gd name="T59" fmla="*/ 32 h 155"/>
                <a:gd name="T60" fmla="*/ 37 w 127"/>
                <a:gd name="T61" fmla="*/ 40 h 155"/>
                <a:gd name="T62" fmla="*/ 34 w 127"/>
                <a:gd name="T63" fmla="*/ 44 h 155"/>
                <a:gd name="T64" fmla="*/ 20 w 127"/>
                <a:gd name="T65" fmla="*/ 28 h 155"/>
                <a:gd name="T66" fmla="*/ 14 w 127"/>
                <a:gd name="T67" fmla="*/ 16 h 155"/>
                <a:gd name="T68" fmla="*/ 24 w 127"/>
                <a:gd name="T69" fmla="*/ 24 h 155"/>
                <a:gd name="T70" fmla="*/ 21 w 127"/>
                <a:gd name="T71" fmla="*/ 29 h 155"/>
                <a:gd name="T72" fmla="*/ 7 w 127"/>
                <a:gd name="T73" fmla="*/ 12 h 155"/>
                <a:gd name="T74" fmla="*/ 1 w 127"/>
                <a:gd name="T75" fmla="*/ 0 h 155"/>
                <a:gd name="T76" fmla="*/ 11 w 127"/>
                <a:gd name="T77" fmla="*/ 9 h 155"/>
                <a:gd name="T78" fmla="*/ 9 w 127"/>
                <a:gd name="T79" fmla="*/ 1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155">
                  <a:moveTo>
                    <a:pt x="123" y="155"/>
                  </a:moveTo>
                  <a:cubicBezTo>
                    <a:pt x="122" y="155"/>
                    <a:pt x="122" y="154"/>
                    <a:pt x="122" y="154"/>
                  </a:cubicBezTo>
                  <a:cubicBezTo>
                    <a:pt x="115" y="146"/>
                    <a:pt x="115" y="146"/>
                    <a:pt x="115" y="146"/>
                  </a:cubicBezTo>
                  <a:cubicBezTo>
                    <a:pt x="114" y="145"/>
                    <a:pt x="114" y="143"/>
                    <a:pt x="116" y="142"/>
                  </a:cubicBezTo>
                  <a:cubicBezTo>
                    <a:pt x="117" y="141"/>
                    <a:pt x="118" y="142"/>
                    <a:pt x="119" y="143"/>
                  </a:cubicBezTo>
                  <a:cubicBezTo>
                    <a:pt x="126" y="151"/>
                    <a:pt x="126" y="151"/>
                    <a:pt x="126" y="151"/>
                  </a:cubicBezTo>
                  <a:cubicBezTo>
                    <a:pt x="127" y="152"/>
                    <a:pt x="126" y="153"/>
                    <a:pt x="125" y="154"/>
                  </a:cubicBezTo>
                  <a:cubicBezTo>
                    <a:pt x="125" y="155"/>
                    <a:pt x="124" y="155"/>
                    <a:pt x="123" y="155"/>
                  </a:cubicBezTo>
                  <a:close/>
                  <a:moveTo>
                    <a:pt x="110" y="139"/>
                  </a:moveTo>
                  <a:cubicBezTo>
                    <a:pt x="110" y="139"/>
                    <a:pt x="109" y="139"/>
                    <a:pt x="109" y="138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29"/>
                    <a:pt x="102" y="127"/>
                    <a:pt x="103" y="127"/>
                  </a:cubicBezTo>
                  <a:cubicBezTo>
                    <a:pt x="104" y="126"/>
                    <a:pt x="106" y="126"/>
                    <a:pt x="107" y="127"/>
                  </a:cubicBezTo>
                  <a:cubicBezTo>
                    <a:pt x="113" y="135"/>
                    <a:pt x="113" y="135"/>
                    <a:pt x="113" y="135"/>
                  </a:cubicBezTo>
                  <a:cubicBezTo>
                    <a:pt x="114" y="136"/>
                    <a:pt x="114" y="138"/>
                    <a:pt x="113" y="139"/>
                  </a:cubicBezTo>
                  <a:cubicBezTo>
                    <a:pt x="112" y="139"/>
                    <a:pt x="111" y="139"/>
                    <a:pt x="110" y="139"/>
                  </a:cubicBezTo>
                  <a:close/>
                  <a:moveTo>
                    <a:pt x="98" y="123"/>
                  </a:moveTo>
                  <a:cubicBezTo>
                    <a:pt x="97" y="123"/>
                    <a:pt x="97" y="123"/>
                    <a:pt x="96" y="122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89" y="113"/>
                    <a:pt x="89" y="112"/>
                    <a:pt x="90" y="111"/>
                  </a:cubicBezTo>
                  <a:cubicBezTo>
                    <a:pt x="91" y="110"/>
                    <a:pt x="93" y="110"/>
                    <a:pt x="94" y="111"/>
                  </a:cubicBezTo>
                  <a:cubicBezTo>
                    <a:pt x="100" y="119"/>
                    <a:pt x="100" y="119"/>
                    <a:pt x="100" y="119"/>
                  </a:cubicBezTo>
                  <a:cubicBezTo>
                    <a:pt x="101" y="120"/>
                    <a:pt x="101" y="122"/>
                    <a:pt x="100" y="123"/>
                  </a:cubicBezTo>
                  <a:cubicBezTo>
                    <a:pt x="99" y="123"/>
                    <a:pt x="98" y="123"/>
                    <a:pt x="98" y="123"/>
                  </a:cubicBezTo>
                  <a:close/>
                  <a:moveTo>
                    <a:pt x="85" y="108"/>
                  </a:moveTo>
                  <a:cubicBezTo>
                    <a:pt x="84" y="107"/>
                    <a:pt x="84" y="107"/>
                    <a:pt x="83" y="107"/>
                  </a:cubicBezTo>
                  <a:cubicBezTo>
                    <a:pt x="77" y="99"/>
                    <a:pt x="77" y="99"/>
                    <a:pt x="77" y="99"/>
                  </a:cubicBezTo>
                  <a:cubicBezTo>
                    <a:pt x="76" y="98"/>
                    <a:pt x="76" y="96"/>
                    <a:pt x="77" y="95"/>
                  </a:cubicBezTo>
                  <a:cubicBezTo>
                    <a:pt x="79" y="94"/>
                    <a:pt x="80" y="94"/>
                    <a:pt x="81" y="95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8" y="104"/>
                    <a:pt x="88" y="106"/>
                    <a:pt x="87" y="107"/>
                  </a:cubicBezTo>
                  <a:cubicBezTo>
                    <a:pt x="86" y="108"/>
                    <a:pt x="86" y="108"/>
                    <a:pt x="85" y="108"/>
                  </a:cubicBezTo>
                  <a:close/>
                  <a:moveTo>
                    <a:pt x="72" y="92"/>
                  </a:moveTo>
                  <a:cubicBezTo>
                    <a:pt x="72" y="92"/>
                    <a:pt x="71" y="91"/>
                    <a:pt x="71" y="91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4" y="80"/>
                    <a:pt x="65" y="79"/>
                  </a:cubicBezTo>
                  <a:cubicBezTo>
                    <a:pt x="66" y="78"/>
                    <a:pt x="68" y="79"/>
                    <a:pt x="68" y="80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6" y="89"/>
                    <a:pt x="76" y="90"/>
                    <a:pt x="74" y="91"/>
                  </a:cubicBezTo>
                  <a:cubicBezTo>
                    <a:pt x="74" y="92"/>
                    <a:pt x="73" y="92"/>
                    <a:pt x="72" y="92"/>
                  </a:cubicBezTo>
                  <a:close/>
                  <a:moveTo>
                    <a:pt x="59" y="76"/>
                  </a:moveTo>
                  <a:cubicBezTo>
                    <a:pt x="59" y="76"/>
                    <a:pt x="58" y="76"/>
                    <a:pt x="58" y="75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1" y="66"/>
                    <a:pt x="51" y="64"/>
                    <a:pt x="52" y="64"/>
                  </a:cubicBezTo>
                  <a:cubicBezTo>
                    <a:pt x="53" y="63"/>
                    <a:pt x="55" y="63"/>
                    <a:pt x="56" y="64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3" y="73"/>
                    <a:pt x="63" y="75"/>
                    <a:pt x="62" y="75"/>
                  </a:cubicBezTo>
                  <a:cubicBezTo>
                    <a:pt x="61" y="76"/>
                    <a:pt x="60" y="76"/>
                    <a:pt x="59" y="76"/>
                  </a:cubicBezTo>
                  <a:close/>
                  <a:moveTo>
                    <a:pt x="47" y="60"/>
                  </a:moveTo>
                  <a:cubicBezTo>
                    <a:pt x="46" y="60"/>
                    <a:pt x="46" y="60"/>
                    <a:pt x="45" y="59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8" y="50"/>
                    <a:pt x="38" y="49"/>
                    <a:pt x="39" y="48"/>
                  </a:cubicBezTo>
                  <a:cubicBezTo>
                    <a:pt x="40" y="47"/>
                    <a:pt x="42" y="47"/>
                    <a:pt x="43" y="48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0" y="57"/>
                    <a:pt x="50" y="59"/>
                    <a:pt x="49" y="60"/>
                  </a:cubicBezTo>
                  <a:cubicBezTo>
                    <a:pt x="48" y="60"/>
                    <a:pt x="48" y="60"/>
                    <a:pt x="47" y="60"/>
                  </a:cubicBezTo>
                  <a:close/>
                  <a:moveTo>
                    <a:pt x="34" y="44"/>
                  </a:moveTo>
                  <a:cubicBezTo>
                    <a:pt x="33" y="44"/>
                    <a:pt x="33" y="44"/>
                    <a:pt x="33" y="44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5"/>
                    <a:pt x="25" y="33"/>
                    <a:pt x="27" y="32"/>
                  </a:cubicBezTo>
                  <a:cubicBezTo>
                    <a:pt x="28" y="31"/>
                    <a:pt x="29" y="31"/>
                    <a:pt x="30" y="32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1"/>
                    <a:pt x="37" y="43"/>
                    <a:pt x="36" y="44"/>
                  </a:cubicBezTo>
                  <a:cubicBezTo>
                    <a:pt x="36" y="44"/>
                    <a:pt x="35" y="45"/>
                    <a:pt x="34" y="44"/>
                  </a:cubicBezTo>
                  <a:close/>
                  <a:moveTo>
                    <a:pt x="21" y="29"/>
                  </a:moveTo>
                  <a:cubicBezTo>
                    <a:pt x="21" y="29"/>
                    <a:pt x="20" y="28"/>
                    <a:pt x="20" y="28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6"/>
                  </a:cubicBezTo>
                  <a:cubicBezTo>
                    <a:pt x="15" y="15"/>
                    <a:pt x="17" y="15"/>
                    <a:pt x="18" y="1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5" y="26"/>
                    <a:pt x="25" y="27"/>
                    <a:pt x="24" y="28"/>
                  </a:cubicBezTo>
                  <a:cubicBezTo>
                    <a:pt x="23" y="29"/>
                    <a:pt x="22" y="29"/>
                    <a:pt x="21" y="29"/>
                  </a:cubicBezTo>
                  <a:close/>
                  <a:moveTo>
                    <a:pt x="9" y="13"/>
                  </a:moveTo>
                  <a:cubicBezTo>
                    <a:pt x="8" y="13"/>
                    <a:pt x="8" y="13"/>
                    <a:pt x="7" y="1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10"/>
                    <a:pt x="12" y="12"/>
                    <a:pt x="11" y="12"/>
                  </a:cubicBezTo>
                  <a:cubicBezTo>
                    <a:pt x="10" y="13"/>
                    <a:pt x="9" y="13"/>
                    <a:pt x="9" y="13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3638734" y="2691678"/>
              <a:ext cx="21854" cy="24585"/>
            </a:xfrm>
            <a:custGeom>
              <a:avLst/>
              <a:gdLst>
                <a:gd name="T0" fmla="*/ 6 w 9"/>
                <a:gd name="T1" fmla="*/ 10 h 10"/>
                <a:gd name="T2" fmla="*/ 4 w 9"/>
                <a:gd name="T3" fmla="*/ 9 h 10"/>
                <a:gd name="T4" fmla="*/ 1 w 9"/>
                <a:gd name="T5" fmla="*/ 5 h 10"/>
                <a:gd name="T6" fmla="*/ 1 w 9"/>
                <a:gd name="T7" fmla="*/ 1 h 10"/>
                <a:gd name="T8" fmla="*/ 5 w 9"/>
                <a:gd name="T9" fmla="*/ 2 h 10"/>
                <a:gd name="T10" fmla="*/ 8 w 9"/>
                <a:gd name="T11" fmla="*/ 6 h 10"/>
                <a:gd name="T12" fmla="*/ 8 w 9"/>
                <a:gd name="T13" fmla="*/ 9 h 10"/>
                <a:gd name="T14" fmla="*/ 6 w 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6" y="10"/>
                  </a:moveTo>
                  <a:cubicBezTo>
                    <a:pt x="5" y="10"/>
                    <a:pt x="5" y="9"/>
                    <a:pt x="4" y="9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7"/>
                    <a:pt x="9" y="8"/>
                    <a:pt x="8" y="9"/>
                  </a:cubicBezTo>
                  <a:cubicBezTo>
                    <a:pt x="7" y="10"/>
                    <a:pt x="6" y="10"/>
                    <a:pt x="6" y="1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2934865" y="1999647"/>
              <a:ext cx="843186" cy="359674"/>
            </a:xfrm>
            <a:custGeom>
              <a:avLst/>
              <a:gdLst>
                <a:gd name="T0" fmla="*/ 0 w 926"/>
                <a:gd name="T1" fmla="*/ 0 h 395"/>
                <a:gd name="T2" fmla="*/ 400 w 926"/>
                <a:gd name="T3" fmla="*/ 395 h 395"/>
                <a:gd name="T4" fmla="*/ 926 w 926"/>
                <a:gd name="T5" fmla="*/ 189 h 395"/>
                <a:gd name="T6" fmla="*/ 0 w 926"/>
                <a:gd name="T7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6" h="395">
                  <a:moveTo>
                    <a:pt x="0" y="0"/>
                  </a:moveTo>
                  <a:lnTo>
                    <a:pt x="400" y="395"/>
                  </a:lnTo>
                  <a:lnTo>
                    <a:pt x="926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3262669" y="5639188"/>
              <a:ext cx="1028031" cy="901462"/>
            </a:xfrm>
            <a:custGeom>
              <a:avLst/>
              <a:gdLst>
                <a:gd name="T0" fmla="*/ 1129 w 1129"/>
                <a:gd name="T1" fmla="*/ 547 h 990"/>
                <a:gd name="T2" fmla="*/ 291 w 1129"/>
                <a:gd name="T3" fmla="*/ 990 h 990"/>
                <a:gd name="T4" fmla="*/ 0 w 1129"/>
                <a:gd name="T5" fmla="*/ 443 h 990"/>
                <a:gd name="T6" fmla="*/ 840 w 1129"/>
                <a:gd name="T7" fmla="*/ 0 h 990"/>
                <a:gd name="T8" fmla="*/ 1129 w 1129"/>
                <a:gd name="T9" fmla="*/ 547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" h="990">
                  <a:moveTo>
                    <a:pt x="1129" y="547"/>
                  </a:moveTo>
                  <a:lnTo>
                    <a:pt x="291" y="990"/>
                  </a:lnTo>
                  <a:lnTo>
                    <a:pt x="0" y="443"/>
                  </a:lnTo>
                  <a:lnTo>
                    <a:pt x="840" y="0"/>
                  </a:lnTo>
                  <a:lnTo>
                    <a:pt x="1129" y="547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3522181" y="6509691"/>
              <a:ext cx="20033" cy="26406"/>
            </a:xfrm>
            <a:custGeom>
              <a:avLst/>
              <a:gdLst>
                <a:gd name="T0" fmla="*/ 4 w 8"/>
                <a:gd name="T1" fmla="*/ 10 h 11"/>
                <a:gd name="T2" fmla="*/ 2 w 8"/>
                <a:gd name="T3" fmla="*/ 10 h 11"/>
                <a:gd name="T4" fmla="*/ 1 w 8"/>
                <a:gd name="T5" fmla="*/ 7 h 11"/>
                <a:gd name="T6" fmla="*/ 3 w 8"/>
                <a:gd name="T7" fmla="*/ 2 h 11"/>
                <a:gd name="T8" fmla="*/ 6 w 8"/>
                <a:gd name="T9" fmla="*/ 1 h 11"/>
                <a:gd name="T10" fmla="*/ 8 w 8"/>
                <a:gd name="T11" fmla="*/ 4 h 11"/>
                <a:gd name="T12" fmla="*/ 6 w 8"/>
                <a:gd name="T13" fmla="*/ 9 h 11"/>
                <a:gd name="T14" fmla="*/ 4 w 8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1">
                  <a:moveTo>
                    <a:pt x="4" y="10"/>
                  </a:moveTo>
                  <a:cubicBezTo>
                    <a:pt x="4" y="11"/>
                    <a:pt x="3" y="11"/>
                    <a:pt x="2" y="10"/>
                  </a:cubicBezTo>
                  <a:cubicBezTo>
                    <a:pt x="1" y="10"/>
                    <a:pt x="0" y="8"/>
                    <a:pt x="1" y="7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8" y="1"/>
                    <a:pt x="8" y="3"/>
                    <a:pt x="8" y="4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5" y="10"/>
                    <a:pt x="4" y="1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 noEditPoints="1"/>
            </p:cNvSpPr>
            <p:nvPr/>
          </p:nvSpPr>
          <p:spPr bwMode="auto">
            <a:xfrm>
              <a:off x="13536750" y="6052586"/>
              <a:ext cx="197593" cy="447089"/>
            </a:xfrm>
            <a:custGeom>
              <a:avLst/>
              <a:gdLst>
                <a:gd name="T0" fmla="*/ 2 w 81"/>
                <a:gd name="T1" fmla="*/ 184 h 184"/>
                <a:gd name="T2" fmla="*/ 5 w 81"/>
                <a:gd name="T3" fmla="*/ 171 h 184"/>
                <a:gd name="T4" fmla="*/ 10 w 81"/>
                <a:gd name="T5" fmla="*/ 173 h 184"/>
                <a:gd name="T6" fmla="*/ 4 w 81"/>
                <a:gd name="T7" fmla="*/ 184 h 184"/>
                <a:gd name="T8" fmla="*/ 10 w 81"/>
                <a:gd name="T9" fmla="*/ 165 h 184"/>
                <a:gd name="T10" fmla="*/ 13 w 81"/>
                <a:gd name="T11" fmla="*/ 152 h 184"/>
                <a:gd name="T12" fmla="*/ 17 w 81"/>
                <a:gd name="T13" fmla="*/ 154 h 184"/>
                <a:gd name="T14" fmla="*/ 12 w 81"/>
                <a:gd name="T15" fmla="*/ 165 h 184"/>
                <a:gd name="T16" fmla="*/ 18 w 81"/>
                <a:gd name="T17" fmla="*/ 146 h 184"/>
                <a:gd name="T18" fmla="*/ 21 w 81"/>
                <a:gd name="T19" fmla="*/ 133 h 184"/>
                <a:gd name="T20" fmla="*/ 25 w 81"/>
                <a:gd name="T21" fmla="*/ 135 h 184"/>
                <a:gd name="T22" fmla="*/ 20 w 81"/>
                <a:gd name="T23" fmla="*/ 146 h 184"/>
                <a:gd name="T24" fmla="*/ 26 w 81"/>
                <a:gd name="T25" fmla="*/ 127 h 184"/>
                <a:gd name="T26" fmla="*/ 28 w 81"/>
                <a:gd name="T27" fmla="*/ 115 h 184"/>
                <a:gd name="T28" fmla="*/ 33 w 81"/>
                <a:gd name="T29" fmla="*/ 117 h 184"/>
                <a:gd name="T30" fmla="*/ 28 w 81"/>
                <a:gd name="T31" fmla="*/ 127 h 184"/>
                <a:gd name="T32" fmla="*/ 34 w 81"/>
                <a:gd name="T33" fmla="*/ 109 h 184"/>
                <a:gd name="T34" fmla="*/ 36 w 81"/>
                <a:gd name="T35" fmla="*/ 96 h 184"/>
                <a:gd name="T36" fmla="*/ 41 w 81"/>
                <a:gd name="T37" fmla="*/ 98 h 184"/>
                <a:gd name="T38" fmla="*/ 36 w 81"/>
                <a:gd name="T39" fmla="*/ 109 h 184"/>
                <a:gd name="T40" fmla="*/ 42 w 81"/>
                <a:gd name="T41" fmla="*/ 90 h 184"/>
                <a:gd name="T42" fmla="*/ 44 w 81"/>
                <a:gd name="T43" fmla="*/ 77 h 184"/>
                <a:gd name="T44" fmla="*/ 49 w 81"/>
                <a:gd name="T45" fmla="*/ 79 h 184"/>
                <a:gd name="T46" fmla="*/ 44 w 81"/>
                <a:gd name="T47" fmla="*/ 90 h 184"/>
                <a:gd name="T48" fmla="*/ 50 w 81"/>
                <a:gd name="T49" fmla="*/ 71 h 184"/>
                <a:gd name="T50" fmla="*/ 52 w 81"/>
                <a:gd name="T51" fmla="*/ 58 h 184"/>
                <a:gd name="T52" fmla="*/ 57 w 81"/>
                <a:gd name="T53" fmla="*/ 60 h 184"/>
                <a:gd name="T54" fmla="*/ 52 w 81"/>
                <a:gd name="T55" fmla="*/ 71 h 184"/>
                <a:gd name="T56" fmla="*/ 58 w 81"/>
                <a:gd name="T57" fmla="*/ 52 h 184"/>
                <a:gd name="T58" fmla="*/ 60 w 81"/>
                <a:gd name="T59" fmla="*/ 39 h 184"/>
                <a:gd name="T60" fmla="*/ 65 w 81"/>
                <a:gd name="T61" fmla="*/ 41 h 184"/>
                <a:gd name="T62" fmla="*/ 60 w 81"/>
                <a:gd name="T63" fmla="*/ 52 h 184"/>
                <a:gd name="T64" fmla="*/ 65 w 81"/>
                <a:gd name="T65" fmla="*/ 33 h 184"/>
                <a:gd name="T66" fmla="*/ 68 w 81"/>
                <a:gd name="T67" fmla="*/ 20 h 184"/>
                <a:gd name="T68" fmla="*/ 73 w 81"/>
                <a:gd name="T69" fmla="*/ 22 h 184"/>
                <a:gd name="T70" fmla="*/ 68 w 81"/>
                <a:gd name="T71" fmla="*/ 33 h 184"/>
                <a:gd name="T72" fmla="*/ 73 w 81"/>
                <a:gd name="T73" fmla="*/ 14 h 184"/>
                <a:gd name="T74" fmla="*/ 76 w 81"/>
                <a:gd name="T75" fmla="*/ 2 h 184"/>
                <a:gd name="T76" fmla="*/ 81 w 81"/>
                <a:gd name="T77" fmla="*/ 4 h 184"/>
                <a:gd name="T78" fmla="*/ 76 w 81"/>
                <a:gd name="T79" fmla="*/ 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" h="184">
                  <a:moveTo>
                    <a:pt x="4" y="184"/>
                  </a:moveTo>
                  <a:cubicBezTo>
                    <a:pt x="4" y="184"/>
                    <a:pt x="3" y="184"/>
                    <a:pt x="2" y="184"/>
                  </a:cubicBezTo>
                  <a:cubicBezTo>
                    <a:pt x="1" y="183"/>
                    <a:pt x="0" y="182"/>
                    <a:pt x="1" y="18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5" y="170"/>
                    <a:pt x="7" y="169"/>
                    <a:pt x="8" y="170"/>
                  </a:cubicBezTo>
                  <a:cubicBezTo>
                    <a:pt x="9" y="170"/>
                    <a:pt x="10" y="172"/>
                    <a:pt x="10" y="173"/>
                  </a:cubicBezTo>
                  <a:cubicBezTo>
                    <a:pt x="6" y="183"/>
                    <a:pt x="6" y="183"/>
                    <a:pt x="6" y="183"/>
                  </a:cubicBezTo>
                  <a:cubicBezTo>
                    <a:pt x="5" y="183"/>
                    <a:pt x="5" y="184"/>
                    <a:pt x="4" y="184"/>
                  </a:cubicBezTo>
                  <a:close/>
                  <a:moveTo>
                    <a:pt x="12" y="165"/>
                  </a:moveTo>
                  <a:cubicBezTo>
                    <a:pt x="12" y="165"/>
                    <a:pt x="11" y="165"/>
                    <a:pt x="10" y="165"/>
                  </a:cubicBezTo>
                  <a:cubicBezTo>
                    <a:pt x="9" y="165"/>
                    <a:pt x="8" y="163"/>
                    <a:pt x="9" y="162"/>
                  </a:cubicBezTo>
                  <a:cubicBezTo>
                    <a:pt x="13" y="152"/>
                    <a:pt x="13" y="152"/>
                    <a:pt x="13" y="152"/>
                  </a:cubicBezTo>
                  <a:cubicBezTo>
                    <a:pt x="13" y="151"/>
                    <a:pt x="15" y="150"/>
                    <a:pt x="16" y="151"/>
                  </a:cubicBezTo>
                  <a:cubicBezTo>
                    <a:pt x="17" y="151"/>
                    <a:pt x="18" y="153"/>
                    <a:pt x="17" y="15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3" y="164"/>
                    <a:pt x="13" y="165"/>
                    <a:pt x="12" y="165"/>
                  </a:cubicBezTo>
                  <a:close/>
                  <a:moveTo>
                    <a:pt x="20" y="146"/>
                  </a:moveTo>
                  <a:cubicBezTo>
                    <a:pt x="20" y="147"/>
                    <a:pt x="19" y="147"/>
                    <a:pt x="18" y="146"/>
                  </a:cubicBezTo>
                  <a:cubicBezTo>
                    <a:pt x="17" y="146"/>
                    <a:pt x="16" y="144"/>
                    <a:pt x="17" y="143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2"/>
                    <a:pt x="23" y="131"/>
                    <a:pt x="24" y="132"/>
                  </a:cubicBezTo>
                  <a:cubicBezTo>
                    <a:pt x="25" y="133"/>
                    <a:pt x="26" y="134"/>
                    <a:pt x="25" y="135"/>
                  </a:cubicBezTo>
                  <a:cubicBezTo>
                    <a:pt x="21" y="145"/>
                    <a:pt x="21" y="145"/>
                    <a:pt x="21" y="145"/>
                  </a:cubicBezTo>
                  <a:cubicBezTo>
                    <a:pt x="21" y="145"/>
                    <a:pt x="21" y="146"/>
                    <a:pt x="20" y="146"/>
                  </a:cubicBezTo>
                  <a:close/>
                  <a:moveTo>
                    <a:pt x="28" y="127"/>
                  </a:moveTo>
                  <a:cubicBezTo>
                    <a:pt x="27" y="128"/>
                    <a:pt x="27" y="128"/>
                    <a:pt x="26" y="127"/>
                  </a:cubicBezTo>
                  <a:cubicBezTo>
                    <a:pt x="25" y="127"/>
                    <a:pt x="24" y="125"/>
                    <a:pt x="24" y="124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9" y="113"/>
                    <a:pt x="31" y="113"/>
                    <a:pt x="32" y="113"/>
                  </a:cubicBezTo>
                  <a:cubicBezTo>
                    <a:pt x="33" y="114"/>
                    <a:pt x="34" y="115"/>
                    <a:pt x="33" y="117"/>
                  </a:cubicBezTo>
                  <a:cubicBezTo>
                    <a:pt x="29" y="126"/>
                    <a:pt x="29" y="126"/>
                    <a:pt x="29" y="126"/>
                  </a:cubicBezTo>
                  <a:cubicBezTo>
                    <a:pt x="29" y="127"/>
                    <a:pt x="29" y="127"/>
                    <a:pt x="28" y="127"/>
                  </a:cubicBezTo>
                  <a:close/>
                  <a:moveTo>
                    <a:pt x="36" y="109"/>
                  </a:moveTo>
                  <a:cubicBezTo>
                    <a:pt x="35" y="109"/>
                    <a:pt x="35" y="109"/>
                    <a:pt x="34" y="109"/>
                  </a:cubicBezTo>
                  <a:cubicBezTo>
                    <a:pt x="32" y="108"/>
                    <a:pt x="32" y="107"/>
                    <a:pt x="32" y="105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4"/>
                    <a:pt x="38" y="94"/>
                    <a:pt x="40" y="94"/>
                  </a:cubicBezTo>
                  <a:cubicBezTo>
                    <a:pt x="41" y="95"/>
                    <a:pt x="42" y="96"/>
                    <a:pt x="41" y="98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7" y="108"/>
                    <a:pt x="37" y="108"/>
                    <a:pt x="36" y="109"/>
                  </a:cubicBezTo>
                  <a:close/>
                  <a:moveTo>
                    <a:pt x="44" y="90"/>
                  </a:moveTo>
                  <a:cubicBezTo>
                    <a:pt x="43" y="90"/>
                    <a:pt x="42" y="90"/>
                    <a:pt x="42" y="90"/>
                  </a:cubicBezTo>
                  <a:cubicBezTo>
                    <a:pt x="40" y="89"/>
                    <a:pt x="40" y="88"/>
                    <a:pt x="40" y="8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5" y="76"/>
                    <a:pt x="46" y="75"/>
                    <a:pt x="48" y="75"/>
                  </a:cubicBezTo>
                  <a:cubicBezTo>
                    <a:pt x="49" y="76"/>
                    <a:pt x="50" y="78"/>
                    <a:pt x="49" y="79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9"/>
                    <a:pt x="44" y="89"/>
                    <a:pt x="44" y="90"/>
                  </a:cubicBezTo>
                  <a:close/>
                  <a:moveTo>
                    <a:pt x="52" y="71"/>
                  </a:moveTo>
                  <a:cubicBezTo>
                    <a:pt x="51" y="71"/>
                    <a:pt x="50" y="71"/>
                    <a:pt x="50" y="71"/>
                  </a:cubicBezTo>
                  <a:cubicBezTo>
                    <a:pt x="48" y="70"/>
                    <a:pt x="48" y="69"/>
                    <a:pt x="48" y="67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3" y="57"/>
                    <a:pt x="54" y="56"/>
                    <a:pt x="56" y="57"/>
                  </a:cubicBezTo>
                  <a:cubicBezTo>
                    <a:pt x="57" y="57"/>
                    <a:pt x="58" y="59"/>
                    <a:pt x="57" y="6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2" y="71"/>
                    <a:pt x="52" y="71"/>
                  </a:cubicBezTo>
                  <a:close/>
                  <a:moveTo>
                    <a:pt x="60" y="52"/>
                  </a:moveTo>
                  <a:cubicBezTo>
                    <a:pt x="59" y="52"/>
                    <a:pt x="58" y="52"/>
                    <a:pt x="58" y="52"/>
                  </a:cubicBezTo>
                  <a:cubicBezTo>
                    <a:pt x="56" y="52"/>
                    <a:pt x="56" y="50"/>
                    <a:pt x="56" y="4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1" y="38"/>
                    <a:pt x="62" y="37"/>
                    <a:pt x="64" y="38"/>
                  </a:cubicBezTo>
                  <a:cubicBezTo>
                    <a:pt x="65" y="38"/>
                    <a:pt x="66" y="40"/>
                    <a:pt x="65" y="4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0" y="52"/>
                    <a:pt x="60" y="52"/>
                  </a:cubicBezTo>
                  <a:close/>
                  <a:moveTo>
                    <a:pt x="68" y="33"/>
                  </a:moveTo>
                  <a:cubicBezTo>
                    <a:pt x="67" y="34"/>
                    <a:pt x="66" y="34"/>
                    <a:pt x="65" y="33"/>
                  </a:cubicBezTo>
                  <a:cubicBezTo>
                    <a:pt x="64" y="33"/>
                    <a:pt x="63" y="31"/>
                    <a:pt x="64" y="3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19"/>
                    <a:pt x="70" y="18"/>
                    <a:pt x="71" y="19"/>
                  </a:cubicBezTo>
                  <a:cubicBezTo>
                    <a:pt x="73" y="20"/>
                    <a:pt x="73" y="21"/>
                    <a:pt x="73" y="2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8" y="33"/>
                    <a:pt x="68" y="33"/>
                  </a:cubicBezTo>
                  <a:close/>
                  <a:moveTo>
                    <a:pt x="76" y="14"/>
                  </a:moveTo>
                  <a:cubicBezTo>
                    <a:pt x="75" y="15"/>
                    <a:pt x="74" y="15"/>
                    <a:pt x="73" y="14"/>
                  </a:cubicBezTo>
                  <a:cubicBezTo>
                    <a:pt x="72" y="14"/>
                    <a:pt x="71" y="12"/>
                    <a:pt x="72" y="11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0"/>
                    <a:pt x="78" y="0"/>
                    <a:pt x="79" y="0"/>
                  </a:cubicBezTo>
                  <a:cubicBezTo>
                    <a:pt x="81" y="1"/>
                    <a:pt x="81" y="2"/>
                    <a:pt x="81" y="4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7" y="14"/>
                    <a:pt x="76" y="14"/>
                    <a:pt x="76" y="14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13728880" y="6016163"/>
              <a:ext cx="31870" cy="26406"/>
            </a:xfrm>
            <a:custGeom>
              <a:avLst/>
              <a:gdLst>
                <a:gd name="T0" fmla="*/ 12 w 13"/>
                <a:gd name="T1" fmla="*/ 7 h 11"/>
                <a:gd name="T2" fmla="*/ 10 w 13"/>
                <a:gd name="T3" fmla="*/ 7 h 11"/>
                <a:gd name="T4" fmla="*/ 7 w 13"/>
                <a:gd name="T5" fmla="*/ 6 h 11"/>
                <a:gd name="T6" fmla="*/ 6 w 13"/>
                <a:gd name="T7" fmla="*/ 9 h 11"/>
                <a:gd name="T8" fmla="*/ 2 w 13"/>
                <a:gd name="T9" fmla="*/ 11 h 11"/>
                <a:gd name="T10" fmla="*/ 1 w 13"/>
                <a:gd name="T11" fmla="*/ 7 h 11"/>
                <a:gd name="T12" fmla="*/ 3 w 13"/>
                <a:gd name="T13" fmla="*/ 2 h 11"/>
                <a:gd name="T14" fmla="*/ 6 w 13"/>
                <a:gd name="T15" fmla="*/ 1 h 11"/>
                <a:gd name="T16" fmla="*/ 11 w 13"/>
                <a:gd name="T17" fmla="*/ 2 h 11"/>
                <a:gd name="T18" fmla="*/ 13 w 13"/>
                <a:gd name="T19" fmla="*/ 5 h 11"/>
                <a:gd name="T20" fmla="*/ 12 w 13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7"/>
                  </a:moveTo>
                  <a:cubicBezTo>
                    <a:pt x="11" y="7"/>
                    <a:pt x="11" y="7"/>
                    <a:pt x="10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1"/>
                    <a:pt x="4" y="11"/>
                    <a:pt x="2" y="11"/>
                  </a:cubicBezTo>
                  <a:cubicBezTo>
                    <a:pt x="1" y="10"/>
                    <a:pt x="0" y="8"/>
                    <a:pt x="1" y="7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2"/>
                    <a:pt x="13" y="3"/>
                    <a:pt x="13" y="5"/>
                  </a:cubicBezTo>
                  <a:cubicBezTo>
                    <a:pt x="13" y="6"/>
                    <a:pt x="12" y="6"/>
                    <a:pt x="12" y="7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13772588" y="6023447"/>
              <a:ext cx="474406" cy="109268"/>
            </a:xfrm>
            <a:custGeom>
              <a:avLst/>
              <a:gdLst>
                <a:gd name="T0" fmla="*/ 191 w 195"/>
                <a:gd name="T1" fmla="*/ 45 h 45"/>
                <a:gd name="T2" fmla="*/ 179 w 195"/>
                <a:gd name="T3" fmla="*/ 40 h 45"/>
                <a:gd name="T4" fmla="*/ 192 w 195"/>
                <a:gd name="T5" fmla="*/ 40 h 45"/>
                <a:gd name="T6" fmla="*/ 193 w 195"/>
                <a:gd name="T7" fmla="*/ 45 h 45"/>
                <a:gd name="T8" fmla="*/ 171 w 195"/>
                <a:gd name="T9" fmla="*/ 41 h 45"/>
                <a:gd name="T10" fmla="*/ 159 w 195"/>
                <a:gd name="T11" fmla="*/ 36 h 45"/>
                <a:gd name="T12" fmla="*/ 172 w 195"/>
                <a:gd name="T13" fmla="*/ 36 h 45"/>
                <a:gd name="T14" fmla="*/ 173 w 195"/>
                <a:gd name="T15" fmla="*/ 40 h 45"/>
                <a:gd name="T16" fmla="*/ 151 w 195"/>
                <a:gd name="T17" fmla="*/ 37 h 45"/>
                <a:gd name="T18" fmla="*/ 139 w 195"/>
                <a:gd name="T19" fmla="*/ 31 h 45"/>
                <a:gd name="T20" fmla="*/ 152 w 195"/>
                <a:gd name="T21" fmla="*/ 31 h 45"/>
                <a:gd name="T22" fmla="*/ 153 w 195"/>
                <a:gd name="T23" fmla="*/ 36 h 45"/>
                <a:gd name="T24" fmla="*/ 131 w 195"/>
                <a:gd name="T25" fmla="*/ 33 h 45"/>
                <a:gd name="T26" fmla="*/ 119 w 195"/>
                <a:gd name="T27" fmla="*/ 27 h 45"/>
                <a:gd name="T28" fmla="*/ 133 w 195"/>
                <a:gd name="T29" fmla="*/ 27 h 45"/>
                <a:gd name="T30" fmla="*/ 133 w 195"/>
                <a:gd name="T31" fmla="*/ 32 h 45"/>
                <a:gd name="T32" fmla="*/ 112 w 195"/>
                <a:gd name="T33" fmla="*/ 28 h 45"/>
                <a:gd name="T34" fmla="*/ 100 w 195"/>
                <a:gd name="T35" fmla="*/ 23 h 45"/>
                <a:gd name="T36" fmla="*/ 113 w 195"/>
                <a:gd name="T37" fmla="*/ 23 h 45"/>
                <a:gd name="T38" fmla="*/ 113 w 195"/>
                <a:gd name="T39" fmla="*/ 28 h 45"/>
                <a:gd name="T40" fmla="*/ 92 w 195"/>
                <a:gd name="T41" fmla="*/ 24 h 45"/>
                <a:gd name="T42" fmla="*/ 80 w 195"/>
                <a:gd name="T43" fmla="*/ 19 h 45"/>
                <a:gd name="T44" fmla="*/ 93 w 195"/>
                <a:gd name="T45" fmla="*/ 19 h 45"/>
                <a:gd name="T46" fmla="*/ 93 w 195"/>
                <a:gd name="T47" fmla="*/ 24 h 45"/>
                <a:gd name="T48" fmla="*/ 72 w 195"/>
                <a:gd name="T49" fmla="*/ 20 h 45"/>
                <a:gd name="T50" fmla="*/ 60 w 195"/>
                <a:gd name="T51" fmla="*/ 15 h 45"/>
                <a:gd name="T52" fmla="*/ 73 w 195"/>
                <a:gd name="T53" fmla="*/ 15 h 45"/>
                <a:gd name="T54" fmla="*/ 73 w 195"/>
                <a:gd name="T55" fmla="*/ 20 h 45"/>
                <a:gd name="T56" fmla="*/ 52 w 195"/>
                <a:gd name="T57" fmla="*/ 16 h 45"/>
                <a:gd name="T58" fmla="*/ 40 w 195"/>
                <a:gd name="T59" fmla="*/ 11 h 45"/>
                <a:gd name="T60" fmla="*/ 53 w 195"/>
                <a:gd name="T61" fmla="*/ 11 h 45"/>
                <a:gd name="T62" fmla="*/ 54 w 195"/>
                <a:gd name="T63" fmla="*/ 16 h 45"/>
                <a:gd name="T64" fmla="*/ 32 w 195"/>
                <a:gd name="T65" fmla="*/ 12 h 45"/>
                <a:gd name="T66" fmla="*/ 20 w 195"/>
                <a:gd name="T67" fmla="*/ 7 h 45"/>
                <a:gd name="T68" fmla="*/ 33 w 195"/>
                <a:gd name="T69" fmla="*/ 7 h 45"/>
                <a:gd name="T70" fmla="*/ 34 w 195"/>
                <a:gd name="T71" fmla="*/ 12 h 45"/>
                <a:gd name="T72" fmla="*/ 12 w 195"/>
                <a:gd name="T73" fmla="*/ 8 h 45"/>
                <a:gd name="T74" fmla="*/ 0 w 195"/>
                <a:gd name="T75" fmla="*/ 3 h 45"/>
                <a:gd name="T76" fmla="*/ 13 w 195"/>
                <a:gd name="T77" fmla="*/ 3 h 45"/>
                <a:gd name="T78" fmla="*/ 14 w 195"/>
                <a:gd name="T79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45">
                  <a:moveTo>
                    <a:pt x="193" y="45"/>
                  </a:moveTo>
                  <a:cubicBezTo>
                    <a:pt x="192" y="45"/>
                    <a:pt x="192" y="45"/>
                    <a:pt x="191" y="45"/>
                  </a:cubicBezTo>
                  <a:cubicBezTo>
                    <a:pt x="181" y="43"/>
                    <a:pt x="181" y="43"/>
                    <a:pt x="181" y="43"/>
                  </a:cubicBezTo>
                  <a:cubicBezTo>
                    <a:pt x="180" y="42"/>
                    <a:pt x="179" y="41"/>
                    <a:pt x="179" y="40"/>
                  </a:cubicBezTo>
                  <a:cubicBezTo>
                    <a:pt x="179" y="38"/>
                    <a:pt x="181" y="37"/>
                    <a:pt x="182" y="38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4" y="40"/>
                    <a:pt x="195" y="41"/>
                    <a:pt x="194" y="43"/>
                  </a:cubicBezTo>
                  <a:cubicBezTo>
                    <a:pt x="194" y="44"/>
                    <a:pt x="194" y="44"/>
                    <a:pt x="193" y="45"/>
                  </a:cubicBezTo>
                  <a:close/>
                  <a:moveTo>
                    <a:pt x="173" y="40"/>
                  </a:moveTo>
                  <a:cubicBezTo>
                    <a:pt x="173" y="41"/>
                    <a:pt x="172" y="41"/>
                    <a:pt x="171" y="41"/>
                  </a:cubicBezTo>
                  <a:cubicBezTo>
                    <a:pt x="161" y="39"/>
                    <a:pt x="161" y="39"/>
                    <a:pt x="161" y="39"/>
                  </a:cubicBezTo>
                  <a:cubicBezTo>
                    <a:pt x="160" y="38"/>
                    <a:pt x="159" y="37"/>
                    <a:pt x="159" y="36"/>
                  </a:cubicBezTo>
                  <a:cubicBezTo>
                    <a:pt x="160" y="34"/>
                    <a:pt x="161" y="33"/>
                    <a:pt x="162" y="34"/>
                  </a:cubicBezTo>
                  <a:cubicBezTo>
                    <a:pt x="172" y="36"/>
                    <a:pt x="172" y="36"/>
                    <a:pt x="172" y="36"/>
                  </a:cubicBezTo>
                  <a:cubicBezTo>
                    <a:pt x="174" y="36"/>
                    <a:pt x="175" y="37"/>
                    <a:pt x="174" y="39"/>
                  </a:cubicBezTo>
                  <a:cubicBezTo>
                    <a:pt x="174" y="39"/>
                    <a:pt x="174" y="40"/>
                    <a:pt x="173" y="40"/>
                  </a:cubicBezTo>
                  <a:close/>
                  <a:moveTo>
                    <a:pt x="153" y="36"/>
                  </a:moveTo>
                  <a:cubicBezTo>
                    <a:pt x="153" y="37"/>
                    <a:pt x="152" y="37"/>
                    <a:pt x="151" y="37"/>
                  </a:cubicBezTo>
                  <a:cubicBezTo>
                    <a:pt x="141" y="35"/>
                    <a:pt x="141" y="35"/>
                    <a:pt x="141" y="35"/>
                  </a:cubicBezTo>
                  <a:cubicBezTo>
                    <a:pt x="140" y="34"/>
                    <a:pt x="139" y="33"/>
                    <a:pt x="139" y="31"/>
                  </a:cubicBezTo>
                  <a:cubicBezTo>
                    <a:pt x="140" y="30"/>
                    <a:pt x="141" y="29"/>
                    <a:pt x="142" y="29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54" y="32"/>
                    <a:pt x="155" y="33"/>
                    <a:pt x="155" y="35"/>
                  </a:cubicBezTo>
                  <a:cubicBezTo>
                    <a:pt x="154" y="35"/>
                    <a:pt x="154" y="36"/>
                    <a:pt x="153" y="36"/>
                  </a:cubicBezTo>
                  <a:close/>
                  <a:moveTo>
                    <a:pt x="133" y="32"/>
                  </a:moveTo>
                  <a:cubicBezTo>
                    <a:pt x="133" y="33"/>
                    <a:pt x="132" y="33"/>
                    <a:pt x="131" y="33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0" y="30"/>
                    <a:pt x="119" y="29"/>
                    <a:pt x="119" y="27"/>
                  </a:cubicBezTo>
                  <a:cubicBezTo>
                    <a:pt x="120" y="26"/>
                    <a:pt x="121" y="25"/>
                    <a:pt x="123" y="25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4" y="28"/>
                    <a:pt x="135" y="29"/>
                    <a:pt x="135" y="30"/>
                  </a:cubicBezTo>
                  <a:cubicBezTo>
                    <a:pt x="134" y="31"/>
                    <a:pt x="134" y="32"/>
                    <a:pt x="133" y="32"/>
                  </a:cubicBezTo>
                  <a:close/>
                  <a:moveTo>
                    <a:pt x="113" y="28"/>
                  </a:moveTo>
                  <a:cubicBezTo>
                    <a:pt x="113" y="28"/>
                    <a:pt x="112" y="29"/>
                    <a:pt x="112" y="28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0" y="26"/>
                    <a:pt x="99" y="25"/>
                    <a:pt x="100" y="23"/>
                  </a:cubicBezTo>
                  <a:cubicBezTo>
                    <a:pt x="100" y="22"/>
                    <a:pt x="101" y="21"/>
                    <a:pt x="103" y="21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4" y="24"/>
                    <a:pt x="115" y="25"/>
                    <a:pt x="115" y="26"/>
                  </a:cubicBezTo>
                  <a:cubicBezTo>
                    <a:pt x="114" y="27"/>
                    <a:pt x="114" y="28"/>
                    <a:pt x="113" y="28"/>
                  </a:cubicBezTo>
                  <a:close/>
                  <a:moveTo>
                    <a:pt x="93" y="24"/>
                  </a:moveTo>
                  <a:cubicBezTo>
                    <a:pt x="93" y="24"/>
                    <a:pt x="92" y="24"/>
                    <a:pt x="9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2"/>
                    <a:pt x="79" y="21"/>
                    <a:pt x="80" y="19"/>
                  </a:cubicBezTo>
                  <a:cubicBezTo>
                    <a:pt x="80" y="18"/>
                    <a:pt x="81" y="17"/>
                    <a:pt x="83" y="1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4" y="19"/>
                    <a:pt x="95" y="21"/>
                    <a:pt x="95" y="22"/>
                  </a:cubicBezTo>
                  <a:cubicBezTo>
                    <a:pt x="95" y="23"/>
                    <a:pt x="94" y="24"/>
                    <a:pt x="93" y="24"/>
                  </a:cubicBezTo>
                  <a:close/>
                  <a:moveTo>
                    <a:pt x="73" y="20"/>
                  </a:moveTo>
                  <a:cubicBezTo>
                    <a:pt x="73" y="20"/>
                    <a:pt x="72" y="20"/>
                    <a:pt x="72" y="2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0" y="18"/>
                    <a:pt x="59" y="17"/>
                    <a:pt x="60" y="15"/>
                  </a:cubicBezTo>
                  <a:cubicBezTo>
                    <a:pt x="60" y="14"/>
                    <a:pt x="61" y="13"/>
                    <a:pt x="63" y="13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15"/>
                    <a:pt x="75" y="17"/>
                    <a:pt x="75" y="18"/>
                  </a:cubicBezTo>
                  <a:cubicBezTo>
                    <a:pt x="75" y="19"/>
                    <a:pt x="74" y="20"/>
                    <a:pt x="73" y="20"/>
                  </a:cubicBezTo>
                  <a:close/>
                  <a:moveTo>
                    <a:pt x="54" y="16"/>
                  </a:moveTo>
                  <a:cubicBezTo>
                    <a:pt x="53" y="16"/>
                    <a:pt x="52" y="16"/>
                    <a:pt x="52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4"/>
                    <a:pt x="39" y="12"/>
                    <a:pt x="40" y="11"/>
                  </a:cubicBezTo>
                  <a:cubicBezTo>
                    <a:pt x="40" y="10"/>
                    <a:pt x="41" y="9"/>
                    <a:pt x="43" y="9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4" y="11"/>
                    <a:pt x="55" y="13"/>
                    <a:pt x="55" y="14"/>
                  </a:cubicBezTo>
                  <a:cubicBezTo>
                    <a:pt x="55" y="15"/>
                    <a:pt x="54" y="16"/>
                    <a:pt x="54" y="16"/>
                  </a:cubicBezTo>
                  <a:close/>
                  <a:moveTo>
                    <a:pt x="34" y="12"/>
                  </a:moveTo>
                  <a:cubicBezTo>
                    <a:pt x="33" y="12"/>
                    <a:pt x="32" y="12"/>
                    <a:pt x="32" y="12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0" y="5"/>
                    <a:pt x="22" y="5"/>
                    <a:pt x="23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4" y="7"/>
                    <a:pt x="35" y="9"/>
                    <a:pt x="35" y="10"/>
                  </a:cubicBezTo>
                  <a:cubicBezTo>
                    <a:pt x="35" y="11"/>
                    <a:pt x="34" y="11"/>
                    <a:pt x="34" y="12"/>
                  </a:cubicBezTo>
                  <a:close/>
                  <a:moveTo>
                    <a:pt x="14" y="8"/>
                  </a:moveTo>
                  <a:cubicBezTo>
                    <a:pt x="13" y="8"/>
                    <a:pt x="13" y="8"/>
                    <a:pt x="12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3"/>
                    <a:pt x="15" y="4"/>
                    <a:pt x="15" y="6"/>
                  </a:cubicBezTo>
                  <a:cubicBezTo>
                    <a:pt x="15" y="7"/>
                    <a:pt x="14" y="7"/>
                    <a:pt x="14" y="8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14256099" y="6122699"/>
              <a:ext cx="27317" cy="17301"/>
            </a:xfrm>
            <a:custGeom>
              <a:avLst/>
              <a:gdLst>
                <a:gd name="T0" fmla="*/ 9 w 11"/>
                <a:gd name="T1" fmla="*/ 7 h 7"/>
                <a:gd name="T2" fmla="*/ 7 w 11"/>
                <a:gd name="T3" fmla="*/ 7 h 7"/>
                <a:gd name="T4" fmla="*/ 2 w 11"/>
                <a:gd name="T5" fmla="*/ 6 h 7"/>
                <a:gd name="T6" fmla="*/ 0 w 11"/>
                <a:gd name="T7" fmla="*/ 3 h 7"/>
                <a:gd name="T8" fmla="*/ 3 w 11"/>
                <a:gd name="T9" fmla="*/ 1 h 7"/>
                <a:gd name="T10" fmla="*/ 8 w 11"/>
                <a:gd name="T11" fmla="*/ 2 h 7"/>
                <a:gd name="T12" fmla="*/ 10 w 11"/>
                <a:gd name="T13" fmla="*/ 5 h 7"/>
                <a:gd name="T14" fmla="*/ 9 w 1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9" y="7"/>
                  </a:moveTo>
                  <a:cubicBezTo>
                    <a:pt x="9" y="7"/>
                    <a:pt x="8" y="7"/>
                    <a:pt x="7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0" y="2"/>
                    <a:pt x="11" y="3"/>
                    <a:pt x="10" y="5"/>
                  </a:cubicBezTo>
                  <a:cubicBezTo>
                    <a:pt x="10" y="6"/>
                    <a:pt x="10" y="6"/>
                    <a:pt x="9" y="7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13262669" y="5639188"/>
              <a:ext cx="764877" cy="449821"/>
            </a:xfrm>
            <a:custGeom>
              <a:avLst/>
              <a:gdLst>
                <a:gd name="T0" fmla="*/ 0 w 840"/>
                <a:gd name="T1" fmla="*/ 443 h 494"/>
                <a:gd name="T2" fmla="*/ 566 w 840"/>
                <a:gd name="T3" fmla="*/ 494 h 494"/>
                <a:gd name="T4" fmla="*/ 840 w 840"/>
                <a:gd name="T5" fmla="*/ 0 h 494"/>
                <a:gd name="T6" fmla="*/ 0 w 840"/>
                <a:gd name="T7" fmla="*/ 443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494">
                  <a:moveTo>
                    <a:pt x="0" y="443"/>
                  </a:moveTo>
                  <a:lnTo>
                    <a:pt x="566" y="494"/>
                  </a:lnTo>
                  <a:lnTo>
                    <a:pt x="840" y="0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694463" y="4589113"/>
            <a:ext cx="816469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</a:t>
            </a:r>
            <a:endParaRPr lang="en-US" sz="8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MARKETING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16</a:t>
            </a:r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1765515" y="7810174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706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0477943" y="1601416"/>
            <a:ext cx="13519368" cy="10956589"/>
            <a:chOff x="12212310" y="1922338"/>
            <a:chExt cx="11547207" cy="9358277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9683440" y="5288219"/>
              <a:ext cx="2311654" cy="3056051"/>
            </a:xfrm>
            <a:custGeom>
              <a:avLst/>
              <a:gdLst>
                <a:gd name="T0" fmla="*/ 861 w 861"/>
                <a:gd name="T1" fmla="*/ 1081 h 1138"/>
                <a:gd name="T2" fmla="*/ 804 w 861"/>
                <a:gd name="T3" fmla="*/ 1138 h 1138"/>
                <a:gd name="T4" fmla="*/ 58 w 861"/>
                <a:gd name="T5" fmla="*/ 1138 h 1138"/>
                <a:gd name="T6" fmla="*/ 0 w 861"/>
                <a:gd name="T7" fmla="*/ 1081 h 1138"/>
                <a:gd name="T8" fmla="*/ 0 w 861"/>
                <a:gd name="T9" fmla="*/ 58 h 1138"/>
                <a:gd name="T10" fmla="*/ 58 w 861"/>
                <a:gd name="T11" fmla="*/ 0 h 1138"/>
                <a:gd name="T12" fmla="*/ 804 w 861"/>
                <a:gd name="T13" fmla="*/ 0 h 1138"/>
                <a:gd name="T14" fmla="*/ 861 w 861"/>
                <a:gd name="T15" fmla="*/ 58 h 1138"/>
                <a:gd name="T16" fmla="*/ 861 w 861"/>
                <a:gd name="T17" fmla="*/ 1081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1" h="1138">
                  <a:moveTo>
                    <a:pt x="861" y="1081"/>
                  </a:moveTo>
                  <a:cubicBezTo>
                    <a:pt x="861" y="1113"/>
                    <a:pt x="835" y="1138"/>
                    <a:pt x="804" y="1138"/>
                  </a:cubicBezTo>
                  <a:cubicBezTo>
                    <a:pt x="58" y="1138"/>
                    <a:pt x="58" y="1138"/>
                    <a:pt x="58" y="1138"/>
                  </a:cubicBezTo>
                  <a:cubicBezTo>
                    <a:pt x="26" y="1138"/>
                    <a:pt x="0" y="1113"/>
                    <a:pt x="0" y="108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835" y="0"/>
                    <a:pt x="861" y="26"/>
                    <a:pt x="861" y="58"/>
                  </a:cubicBezTo>
                  <a:lnTo>
                    <a:pt x="861" y="108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1670176" y="5215791"/>
              <a:ext cx="870140" cy="2689888"/>
            </a:xfrm>
            <a:custGeom>
              <a:avLst/>
              <a:gdLst>
                <a:gd name="T0" fmla="*/ 324 w 324"/>
                <a:gd name="T1" fmla="*/ 840 h 1002"/>
                <a:gd name="T2" fmla="*/ 162 w 324"/>
                <a:gd name="T3" fmla="*/ 1002 h 1002"/>
                <a:gd name="T4" fmla="*/ 162 w 324"/>
                <a:gd name="T5" fmla="*/ 1002 h 1002"/>
                <a:gd name="T6" fmla="*/ 0 w 324"/>
                <a:gd name="T7" fmla="*/ 840 h 1002"/>
                <a:gd name="T8" fmla="*/ 0 w 324"/>
                <a:gd name="T9" fmla="*/ 162 h 1002"/>
                <a:gd name="T10" fmla="*/ 162 w 324"/>
                <a:gd name="T11" fmla="*/ 0 h 1002"/>
                <a:gd name="T12" fmla="*/ 162 w 324"/>
                <a:gd name="T13" fmla="*/ 0 h 1002"/>
                <a:gd name="T14" fmla="*/ 324 w 324"/>
                <a:gd name="T15" fmla="*/ 162 h 1002"/>
                <a:gd name="T16" fmla="*/ 324 w 324"/>
                <a:gd name="T17" fmla="*/ 84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1002">
                  <a:moveTo>
                    <a:pt x="324" y="840"/>
                  </a:moveTo>
                  <a:cubicBezTo>
                    <a:pt x="324" y="929"/>
                    <a:pt x="252" y="1002"/>
                    <a:pt x="162" y="1002"/>
                  </a:cubicBezTo>
                  <a:cubicBezTo>
                    <a:pt x="162" y="1002"/>
                    <a:pt x="162" y="1002"/>
                    <a:pt x="162" y="1002"/>
                  </a:cubicBezTo>
                  <a:cubicBezTo>
                    <a:pt x="73" y="1002"/>
                    <a:pt x="0" y="929"/>
                    <a:pt x="0" y="84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3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52" y="0"/>
                    <a:pt x="324" y="72"/>
                    <a:pt x="324" y="162"/>
                  </a:cubicBezTo>
                  <a:lnTo>
                    <a:pt x="324" y="84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9248874" y="5215791"/>
              <a:ext cx="869134" cy="2689888"/>
            </a:xfrm>
            <a:custGeom>
              <a:avLst/>
              <a:gdLst>
                <a:gd name="T0" fmla="*/ 324 w 324"/>
                <a:gd name="T1" fmla="*/ 840 h 1002"/>
                <a:gd name="T2" fmla="*/ 162 w 324"/>
                <a:gd name="T3" fmla="*/ 1002 h 1002"/>
                <a:gd name="T4" fmla="*/ 162 w 324"/>
                <a:gd name="T5" fmla="*/ 1002 h 1002"/>
                <a:gd name="T6" fmla="*/ 0 w 324"/>
                <a:gd name="T7" fmla="*/ 840 h 1002"/>
                <a:gd name="T8" fmla="*/ 0 w 324"/>
                <a:gd name="T9" fmla="*/ 162 h 1002"/>
                <a:gd name="T10" fmla="*/ 162 w 324"/>
                <a:gd name="T11" fmla="*/ 0 h 1002"/>
                <a:gd name="T12" fmla="*/ 162 w 324"/>
                <a:gd name="T13" fmla="*/ 0 h 1002"/>
                <a:gd name="T14" fmla="*/ 324 w 324"/>
                <a:gd name="T15" fmla="*/ 162 h 1002"/>
                <a:gd name="T16" fmla="*/ 324 w 324"/>
                <a:gd name="T17" fmla="*/ 84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1002">
                  <a:moveTo>
                    <a:pt x="324" y="840"/>
                  </a:moveTo>
                  <a:cubicBezTo>
                    <a:pt x="324" y="929"/>
                    <a:pt x="252" y="1002"/>
                    <a:pt x="162" y="1002"/>
                  </a:cubicBezTo>
                  <a:cubicBezTo>
                    <a:pt x="162" y="1002"/>
                    <a:pt x="162" y="1002"/>
                    <a:pt x="162" y="1002"/>
                  </a:cubicBezTo>
                  <a:cubicBezTo>
                    <a:pt x="73" y="1002"/>
                    <a:pt x="0" y="929"/>
                    <a:pt x="0" y="84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72"/>
                    <a:pt x="73" y="0"/>
                    <a:pt x="16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252" y="0"/>
                    <a:pt x="324" y="72"/>
                    <a:pt x="324" y="162"/>
                  </a:cubicBezTo>
                  <a:lnTo>
                    <a:pt x="324" y="84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6314541" y="2241221"/>
              <a:ext cx="4744022" cy="6204649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8166480" y="2944375"/>
              <a:ext cx="2652669" cy="136808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8166480" y="3146569"/>
              <a:ext cx="2652669" cy="138820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8166480" y="3363853"/>
              <a:ext cx="2652669" cy="136808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5957432" y="2670759"/>
              <a:ext cx="4789289" cy="6196602"/>
            </a:xfrm>
            <a:custGeom>
              <a:avLst/>
              <a:gdLst>
                <a:gd name="T0" fmla="*/ 0 w 4761"/>
                <a:gd name="T1" fmla="*/ 0 h 6160"/>
                <a:gd name="T2" fmla="*/ 0 w 4761"/>
                <a:gd name="T3" fmla="*/ 6160 h 6160"/>
                <a:gd name="T4" fmla="*/ 4761 w 4761"/>
                <a:gd name="T5" fmla="*/ 6160 h 6160"/>
                <a:gd name="T6" fmla="*/ 4761 w 4761"/>
                <a:gd name="T7" fmla="*/ 1236 h 6160"/>
                <a:gd name="T8" fmla="*/ 2893 w 4761"/>
                <a:gd name="T9" fmla="*/ 0 h 6160"/>
                <a:gd name="T10" fmla="*/ 0 w 4761"/>
                <a:gd name="T11" fmla="*/ 0 h 6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1" h="6160">
                  <a:moveTo>
                    <a:pt x="0" y="0"/>
                  </a:moveTo>
                  <a:lnTo>
                    <a:pt x="0" y="6160"/>
                  </a:lnTo>
                  <a:lnTo>
                    <a:pt x="4761" y="6160"/>
                  </a:lnTo>
                  <a:lnTo>
                    <a:pt x="4761" y="1236"/>
                  </a:lnTo>
                  <a:lnTo>
                    <a:pt x="2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8074939" y="3898008"/>
              <a:ext cx="2443433" cy="180064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8074939" y="4171624"/>
              <a:ext cx="2443433" cy="123731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8074939" y="4375830"/>
              <a:ext cx="2443433" cy="123731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8074939" y="4588084"/>
              <a:ext cx="2443433" cy="120713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8074939" y="3076153"/>
              <a:ext cx="1275534" cy="722266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8867622" y="2670759"/>
              <a:ext cx="1879099" cy="1726196"/>
            </a:xfrm>
            <a:custGeom>
              <a:avLst/>
              <a:gdLst>
                <a:gd name="T0" fmla="*/ 0 w 700"/>
                <a:gd name="T1" fmla="*/ 0 h 643"/>
                <a:gd name="T2" fmla="*/ 700 w 700"/>
                <a:gd name="T3" fmla="*/ 463 h 643"/>
                <a:gd name="T4" fmla="*/ 467 w 700"/>
                <a:gd name="T5" fmla="*/ 496 h 643"/>
                <a:gd name="T6" fmla="*/ 276 w 700"/>
                <a:gd name="T7" fmla="*/ 643 h 643"/>
                <a:gd name="T8" fmla="*/ 0 w 700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643">
                  <a:moveTo>
                    <a:pt x="0" y="0"/>
                  </a:moveTo>
                  <a:cubicBezTo>
                    <a:pt x="700" y="463"/>
                    <a:pt x="700" y="463"/>
                    <a:pt x="700" y="463"/>
                  </a:cubicBezTo>
                  <a:cubicBezTo>
                    <a:pt x="700" y="463"/>
                    <a:pt x="576" y="445"/>
                    <a:pt x="467" y="496"/>
                  </a:cubicBezTo>
                  <a:cubicBezTo>
                    <a:pt x="332" y="557"/>
                    <a:pt x="276" y="643"/>
                    <a:pt x="276" y="6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6314541" y="3076153"/>
              <a:ext cx="1549150" cy="1643709"/>
            </a:xfrm>
            <a:custGeom>
              <a:avLst/>
              <a:gdLst>
                <a:gd name="T0" fmla="*/ 0 w 1540"/>
                <a:gd name="T1" fmla="*/ 0 h 1634"/>
                <a:gd name="T2" fmla="*/ 0 w 1540"/>
                <a:gd name="T3" fmla="*/ 1634 h 1634"/>
                <a:gd name="T4" fmla="*/ 320 w 1540"/>
                <a:gd name="T5" fmla="*/ 1634 h 1634"/>
                <a:gd name="T6" fmla="*/ 1177 w 1540"/>
                <a:gd name="T7" fmla="*/ 1634 h 1634"/>
                <a:gd name="T8" fmla="*/ 1540 w 1540"/>
                <a:gd name="T9" fmla="*/ 1634 h 1634"/>
                <a:gd name="T10" fmla="*/ 1540 w 1540"/>
                <a:gd name="T11" fmla="*/ 0 h 1634"/>
                <a:gd name="T12" fmla="*/ 0 w 1540"/>
                <a:gd name="T13" fmla="*/ 0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0" h="1634">
                  <a:moveTo>
                    <a:pt x="0" y="0"/>
                  </a:moveTo>
                  <a:lnTo>
                    <a:pt x="0" y="1634"/>
                  </a:lnTo>
                  <a:lnTo>
                    <a:pt x="320" y="1634"/>
                  </a:lnTo>
                  <a:lnTo>
                    <a:pt x="1177" y="1634"/>
                  </a:lnTo>
                  <a:lnTo>
                    <a:pt x="1540" y="1634"/>
                  </a:lnTo>
                  <a:lnTo>
                    <a:pt x="1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810471" y="3328645"/>
              <a:ext cx="532143" cy="588476"/>
            </a:xfrm>
            <a:custGeom>
              <a:avLst/>
              <a:gdLst>
                <a:gd name="T0" fmla="*/ 147 w 198"/>
                <a:gd name="T1" fmla="*/ 0 h 219"/>
                <a:gd name="T2" fmla="*/ 51 w 198"/>
                <a:gd name="T3" fmla="*/ 0 h 219"/>
                <a:gd name="T4" fmla="*/ 0 w 198"/>
                <a:gd name="T5" fmla="*/ 51 h 219"/>
                <a:gd name="T6" fmla="*/ 0 w 198"/>
                <a:gd name="T7" fmla="*/ 110 h 219"/>
                <a:gd name="T8" fmla="*/ 0 w 198"/>
                <a:gd name="T9" fmla="*/ 168 h 219"/>
                <a:gd name="T10" fmla="*/ 51 w 198"/>
                <a:gd name="T11" fmla="*/ 219 h 219"/>
                <a:gd name="T12" fmla="*/ 147 w 198"/>
                <a:gd name="T13" fmla="*/ 219 h 219"/>
                <a:gd name="T14" fmla="*/ 198 w 198"/>
                <a:gd name="T15" fmla="*/ 168 h 219"/>
                <a:gd name="T16" fmla="*/ 198 w 198"/>
                <a:gd name="T17" fmla="*/ 97 h 219"/>
                <a:gd name="T18" fmla="*/ 198 w 198"/>
                <a:gd name="T19" fmla="*/ 51 h 219"/>
                <a:gd name="T20" fmla="*/ 147 w 198"/>
                <a:gd name="T2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219">
                  <a:moveTo>
                    <a:pt x="1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7"/>
                    <a:pt x="23" y="219"/>
                    <a:pt x="51" y="219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75" y="219"/>
                    <a:pt x="198" y="197"/>
                    <a:pt x="198" y="168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8" y="23"/>
                    <a:pt x="175" y="0"/>
                    <a:pt x="147" y="0"/>
                  </a:cubicBezTo>
                  <a:close/>
                </a:path>
              </a:pathLst>
            </a:custGeom>
            <a:solidFill>
              <a:srgbClr val="EED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6636443" y="4031798"/>
              <a:ext cx="862092" cy="688064"/>
            </a:xfrm>
            <a:custGeom>
              <a:avLst/>
              <a:gdLst>
                <a:gd name="T0" fmla="*/ 265 w 321"/>
                <a:gd name="T1" fmla="*/ 0 h 256"/>
                <a:gd name="T2" fmla="*/ 56 w 321"/>
                <a:gd name="T3" fmla="*/ 0 h 256"/>
                <a:gd name="T4" fmla="*/ 0 w 321"/>
                <a:gd name="T5" fmla="*/ 47 h 256"/>
                <a:gd name="T6" fmla="*/ 0 w 321"/>
                <a:gd name="T7" fmla="*/ 256 h 256"/>
                <a:gd name="T8" fmla="*/ 321 w 321"/>
                <a:gd name="T9" fmla="*/ 256 h 256"/>
                <a:gd name="T10" fmla="*/ 321 w 321"/>
                <a:gd name="T11" fmla="*/ 47 h 256"/>
                <a:gd name="T12" fmla="*/ 265 w 321"/>
                <a:gd name="T1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256">
                  <a:moveTo>
                    <a:pt x="265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1"/>
                    <a:pt x="0" y="47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321" y="256"/>
                    <a:pt x="321" y="256"/>
                    <a:pt x="321" y="256"/>
                  </a:cubicBezTo>
                  <a:cubicBezTo>
                    <a:pt x="321" y="47"/>
                    <a:pt x="321" y="47"/>
                    <a:pt x="321" y="47"/>
                  </a:cubicBezTo>
                  <a:cubicBezTo>
                    <a:pt x="321" y="21"/>
                    <a:pt x="296" y="0"/>
                    <a:pt x="265" y="0"/>
                  </a:cubicBezTo>
                  <a:close/>
                </a:path>
              </a:pathLst>
            </a:custGeom>
            <a:solidFill>
              <a:srgbClr val="E4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7004617" y="3862800"/>
              <a:ext cx="144856" cy="168998"/>
            </a:xfrm>
            <a:prstGeom prst="rect">
              <a:avLst/>
            </a:prstGeom>
            <a:solidFill>
              <a:srgbClr val="D6BB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6810471" y="3532851"/>
              <a:ext cx="532143" cy="384270"/>
            </a:xfrm>
            <a:custGeom>
              <a:avLst/>
              <a:gdLst>
                <a:gd name="T0" fmla="*/ 123 w 198"/>
                <a:gd name="T1" fmla="*/ 0 h 143"/>
                <a:gd name="T2" fmla="*/ 44 w 198"/>
                <a:gd name="T3" fmla="*/ 45 h 143"/>
                <a:gd name="T4" fmla="*/ 0 w 198"/>
                <a:gd name="T5" fmla="*/ 34 h 143"/>
                <a:gd name="T6" fmla="*/ 0 w 198"/>
                <a:gd name="T7" fmla="*/ 92 h 143"/>
                <a:gd name="T8" fmla="*/ 51 w 198"/>
                <a:gd name="T9" fmla="*/ 143 h 143"/>
                <a:gd name="T10" fmla="*/ 147 w 198"/>
                <a:gd name="T11" fmla="*/ 143 h 143"/>
                <a:gd name="T12" fmla="*/ 198 w 198"/>
                <a:gd name="T13" fmla="*/ 92 h 143"/>
                <a:gd name="T14" fmla="*/ 198 w 198"/>
                <a:gd name="T15" fmla="*/ 21 h 143"/>
                <a:gd name="T16" fmla="*/ 177 w 198"/>
                <a:gd name="T17" fmla="*/ 24 h 143"/>
                <a:gd name="T18" fmla="*/ 123 w 198"/>
                <a:gd name="T19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143">
                  <a:moveTo>
                    <a:pt x="123" y="0"/>
                  </a:moveTo>
                  <a:cubicBezTo>
                    <a:pt x="107" y="27"/>
                    <a:pt x="77" y="45"/>
                    <a:pt x="44" y="45"/>
                  </a:cubicBezTo>
                  <a:cubicBezTo>
                    <a:pt x="28" y="45"/>
                    <a:pt x="13" y="41"/>
                    <a:pt x="0" y="3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1"/>
                    <a:pt x="23" y="143"/>
                    <a:pt x="51" y="14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75" y="143"/>
                    <a:pt x="198" y="121"/>
                    <a:pt x="198" y="92"/>
                  </a:cubicBezTo>
                  <a:cubicBezTo>
                    <a:pt x="198" y="21"/>
                    <a:pt x="198" y="21"/>
                    <a:pt x="198" y="21"/>
                  </a:cubicBezTo>
                  <a:cubicBezTo>
                    <a:pt x="191" y="23"/>
                    <a:pt x="184" y="24"/>
                    <a:pt x="177" y="24"/>
                  </a:cubicBezTo>
                  <a:cubicBezTo>
                    <a:pt x="155" y="24"/>
                    <a:pt x="137" y="15"/>
                    <a:pt x="123" y="0"/>
                  </a:cubicBezTo>
                  <a:close/>
                </a:path>
              </a:pathLst>
            </a:custGeom>
            <a:solidFill>
              <a:srgbClr val="EEDB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6810471" y="3328645"/>
              <a:ext cx="532143" cy="324919"/>
            </a:xfrm>
            <a:custGeom>
              <a:avLst/>
              <a:gdLst>
                <a:gd name="T0" fmla="*/ 147 w 198"/>
                <a:gd name="T1" fmla="*/ 0 h 121"/>
                <a:gd name="T2" fmla="*/ 51 w 198"/>
                <a:gd name="T3" fmla="*/ 0 h 121"/>
                <a:gd name="T4" fmla="*/ 0 w 198"/>
                <a:gd name="T5" fmla="*/ 51 h 121"/>
                <a:gd name="T6" fmla="*/ 0 w 198"/>
                <a:gd name="T7" fmla="*/ 110 h 121"/>
                <a:gd name="T8" fmla="*/ 44 w 198"/>
                <a:gd name="T9" fmla="*/ 121 h 121"/>
                <a:gd name="T10" fmla="*/ 123 w 198"/>
                <a:gd name="T11" fmla="*/ 76 h 121"/>
                <a:gd name="T12" fmla="*/ 177 w 198"/>
                <a:gd name="T13" fmla="*/ 100 h 121"/>
                <a:gd name="T14" fmla="*/ 198 w 198"/>
                <a:gd name="T15" fmla="*/ 97 h 121"/>
                <a:gd name="T16" fmla="*/ 198 w 198"/>
                <a:gd name="T17" fmla="*/ 51 h 121"/>
                <a:gd name="T18" fmla="*/ 147 w 198"/>
                <a:gd name="T1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121">
                  <a:moveTo>
                    <a:pt x="1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13" y="117"/>
                    <a:pt x="28" y="121"/>
                    <a:pt x="44" y="121"/>
                  </a:cubicBezTo>
                  <a:cubicBezTo>
                    <a:pt x="77" y="121"/>
                    <a:pt x="107" y="103"/>
                    <a:pt x="123" y="76"/>
                  </a:cubicBezTo>
                  <a:cubicBezTo>
                    <a:pt x="137" y="91"/>
                    <a:pt x="155" y="100"/>
                    <a:pt x="177" y="100"/>
                  </a:cubicBezTo>
                  <a:cubicBezTo>
                    <a:pt x="184" y="100"/>
                    <a:pt x="191" y="99"/>
                    <a:pt x="198" y="97"/>
                  </a:cubicBezTo>
                  <a:cubicBezTo>
                    <a:pt x="198" y="51"/>
                    <a:pt x="198" y="51"/>
                    <a:pt x="198" y="51"/>
                  </a:cubicBezTo>
                  <a:cubicBezTo>
                    <a:pt x="198" y="23"/>
                    <a:pt x="175" y="0"/>
                    <a:pt x="14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7178645" y="5119221"/>
              <a:ext cx="1694006" cy="1697024"/>
            </a:xfrm>
            <a:custGeom>
              <a:avLst/>
              <a:gdLst>
                <a:gd name="T0" fmla="*/ 315 w 631"/>
                <a:gd name="T1" fmla="*/ 0 h 632"/>
                <a:gd name="T2" fmla="*/ 0 w 631"/>
                <a:gd name="T3" fmla="*/ 316 h 632"/>
                <a:gd name="T4" fmla="*/ 315 w 631"/>
                <a:gd name="T5" fmla="*/ 632 h 632"/>
                <a:gd name="T6" fmla="*/ 631 w 631"/>
                <a:gd name="T7" fmla="*/ 316 h 632"/>
                <a:gd name="T8" fmla="*/ 315 w 631"/>
                <a:gd name="T9" fmla="*/ 316 h 632"/>
                <a:gd name="T10" fmla="*/ 315 w 631"/>
                <a:gd name="T11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1" h="632">
                  <a:moveTo>
                    <a:pt x="315" y="0"/>
                  </a:moveTo>
                  <a:cubicBezTo>
                    <a:pt x="141" y="0"/>
                    <a:pt x="0" y="142"/>
                    <a:pt x="0" y="316"/>
                  </a:cubicBezTo>
                  <a:cubicBezTo>
                    <a:pt x="0" y="490"/>
                    <a:pt x="141" y="632"/>
                    <a:pt x="315" y="632"/>
                  </a:cubicBezTo>
                  <a:cubicBezTo>
                    <a:pt x="490" y="632"/>
                    <a:pt x="631" y="490"/>
                    <a:pt x="631" y="316"/>
                  </a:cubicBezTo>
                  <a:cubicBezTo>
                    <a:pt x="315" y="316"/>
                    <a:pt x="315" y="316"/>
                    <a:pt x="315" y="316"/>
                  </a:cubicBezTo>
                  <a:lnTo>
                    <a:pt x="315" y="0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8124231" y="5027680"/>
              <a:ext cx="848009" cy="849015"/>
            </a:xfrm>
            <a:custGeom>
              <a:avLst/>
              <a:gdLst>
                <a:gd name="T0" fmla="*/ 0 w 316"/>
                <a:gd name="T1" fmla="*/ 0 h 316"/>
                <a:gd name="T2" fmla="*/ 0 w 316"/>
                <a:gd name="T3" fmla="*/ 316 h 316"/>
                <a:gd name="T4" fmla="*/ 316 w 316"/>
                <a:gd name="T5" fmla="*/ 316 h 316"/>
                <a:gd name="T6" fmla="*/ 0 w 316"/>
                <a:gd name="T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16">
                  <a:moveTo>
                    <a:pt x="0" y="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316" y="316"/>
                    <a:pt x="316" y="316"/>
                    <a:pt x="316" y="316"/>
                  </a:cubicBezTo>
                  <a:cubicBezTo>
                    <a:pt x="316" y="142"/>
                    <a:pt x="175" y="0"/>
                    <a:pt x="0" y="0"/>
                  </a:cubicBezTo>
                  <a:close/>
                </a:path>
              </a:pathLst>
            </a:custGeom>
            <a:solidFill>
              <a:srgbClr val="1E0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6314541" y="7122051"/>
              <a:ext cx="2204019" cy="598535"/>
            </a:xfrm>
            <a:prstGeom prst="rect">
              <a:avLst/>
            </a:prstGeom>
            <a:solidFill>
              <a:srgbClr val="1E0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6314541" y="7791003"/>
              <a:ext cx="2204019" cy="125743"/>
            </a:xfrm>
            <a:prstGeom prst="rect">
              <a:avLst/>
            </a:prstGeom>
            <a:solidFill>
              <a:srgbClr val="1E0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6314541" y="7992191"/>
              <a:ext cx="2204019" cy="128761"/>
            </a:xfrm>
            <a:prstGeom prst="rect">
              <a:avLst/>
            </a:prstGeom>
            <a:solidFill>
              <a:srgbClr val="1E0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6314541" y="8193379"/>
              <a:ext cx="2204019" cy="134796"/>
            </a:xfrm>
            <a:prstGeom prst="rect">
              <a:avLst/>
            </a:prstGeom>
            <a:solidFill>
              <a:srgbClr val="1E01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9382664" y="5595032"/>
              <a:ext cx="1788565" cy="2934332"/>
            </a:xfrm>
            <a:custGeom>
              <a:avLst/>
              <a:gdLst>
                <a:gd name="T0" fmla="*/ 582 w 666"/>
                <a:gd name="T1" fmla="*/ 0 h 1093"/>
                <a:gd name="T2" fmla="*/ 513 w 666"/>
                <a:gd name="T3" fmla="*/ 0 h 1093"/>
                <a:gd name="T4" fmla="*/ 143 w 666"/>
                <a:gd name="T5" fmla="*/ 0 h 1093"/>
                <a:gd name="T6" fmla="*/ 84 w 666"/>
                <a:gd name="T7" fmla="*/ 0 h 1093"/>
                <a:gd name="T8" fmla="*/ 0 w 666"/>
                <a:gd name="T9" fmla="*/ 74 h 1093"/>
                <a:gd name="T10" fmla="*/ 0 w 666"/>
                <a:gd name="T11" fmla="*/ 1019 h 1093"/>
                <a:gd name="T12" fmla="*/ 84 w 666"/>
                <a:gd name="T13" fmla="*/ 1093 h 1093"/>
                <a:gd name="T14" fmla="*/ 582 w 666"/>
                <a:gd name="T15" fmla="*/ 1093 h 1093"/>
                <a:gd name="T16" fmla="*/ 666 w 666"/>
                <a:gd name="T17" fmla="*/ 1019 h 1093"/>
                <a:gd name="T18" fmla="*/ 666 w 666"/>
                <a:gd name="T19" fmla="*/ 74 h 1093"/>
                <a:gd name="T20" fmla="*/ 582 w 666"/>
                <a:gd name="T21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1093">
                  <a:moveTo>
                    <a:pt x="582" y="0"/>
                  </a:moveTo>
                  <a:cubicBezTo>
                    <a:pt x="513" y="0"/>
                    <a:pt x="513" y="0"/>
                    <a:pt x="51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3"/>
                    <a:pt x="0" y="74"/>
                  </a:cubicBezTo>
                  <a:cubicBezTo>
                    <a:pt x="0" y="1019"/>
                    <a:pt x="0" y="1019"/>
                    <a:pt x="0" y="1019"/>
                  </a:cubicBezTo>
                  <a:cubicBezTo>
                    <a:pt x="0" y="1060"/>
                    <a:pt x="38" y="1093"/>
                    <a:pt x="84" y="1093"/>
                  </a:cubicBezTo>
                  <a:cubicBezTo>
                    <a:pt x="582" y="1093"/>
                    <a:pt x="582" y="1093"/>
                    <a:pt x="582" y="1093"/>
                  </a:cubicBezTo>
                  <a:cubicBezTo>
                    <a:pt x="628" y="1093"/>
                    <a:pt x="666" y="1060"/>
                    <a:pt x="666" y="1019"/>
                  </a:cubicBezTo>
                  <a:cubicBezTo>
                    <a:pt x="666" y="74"/>
                    <a:pt x="666" y="74"/>
                    <a:pt x="666" y="74"/>
                  </a:cubicBezTo>
                  <a:cubicBezTo>
                    <a:pt x="666" y="33"/>
                    <a:pt x="628" y="0"/>
                    <a:pt x="582" y="0"/>
                  </a:cubicBez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9766934" y="5595032"/>
              <a:ext cx="992865" cy="1159851"/>
            </a:xfrm>
            <a:custGeom>
              <a:avLst/>
              <a:gdLst>
                <a:gd name="T0" fmla="*/ 0 w 987"/>
                <a:gd name="T1" fmla="*/ 0 h 1153"/>
                <a:gd name="T2" fmla="*/ 494 w 987"/>
                <a:gd name="T3" fmla="*/ 1153 h 1153"/>
                <a:gd name="T4" fmla="*/ 987 w 987"/>
                <a:gd name="T5" fmla="*/ 0 h 1153"/>
                <a:gd name="T6" fmla="*/ 0 w 987"/>
                <a:gd name="T7" fmla="*/ 0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7" h="1153">
                  <a:moveTo>
                    <a:pt x="0" y="0"/>
                  </a:moveTo>
                  <a:lnTo>
                    <a:pt x="494" y="1153"/>
                  </a:lnTo>
                  <a:lnTo>
                    <a:pt x="9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9329349" y="10834983"/>
              <a:ext cx="794694" cy="295747"/>
            </a:xfrm>
            <a:custGeom>
              <a:avLst/>
              <a:gdLst>
                <a:gd name="T0" fmla="*/ 199 w 296"/>
                <a:gd name="T1" fmla="*/ 0 h 110"/>
                <a:gd name="T2" fmla="*/ 113 w 296"/>
                <a:gd name="T3" fmla="*/ 35 h 110"/>
                <a:gd name="T4" fmla="*/ 0 w 296"/>
                <a:gd name="T5" fmla="*/ 110 h 110"/>
                <a:gd name="T6" fmla="*/ 293 w 296"/>
                <a:gd name="T7" fmla="*/ 97 h 110"/>
                <a:gd name="T8" fmla="*/ 296 w 296"/>
                <a:gd name="T9" fmla="*/ 0 h 110"/>
                <a:gd name="T10" fmla="*/ 199 w 296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10">
                  <a:moveTo>
                    <a:pt x="199" y="0"/>
                  </a:moveTo>
                  <a:cubicBezTo>
                    <a:pt x="199" y="0"/>
                    <a:pt x="155" y="9"/>
                    <a:pt x="113" y="35"/>
                  </a:cubicBezTo>
                  <a:cubicBezTo>
                    <a:pt x="54" y="70"/>
                    <a:pt x="0" y="110"/>
                    <a:pt x="0" y="110"/>
                  </a:cubicBezTo>
                  <a:cubicBezTo>
                    <a:pt x="293" y="97"/>
                    <a:pt x="293" y="97"/>
                    <a:pt x="293" y="97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9728708" y="8381490"/>
              <a:ext cx="403383" cy="2491718"/>
            </a:xfrm>
            <a:custGeom>
              <a:avLst/>
              <a:gdLst>
                <a:gd name="T0" fmla="*/ 401 w 401"/>
                <a:gd name="T1" fmla="*/ 2474 h 2477"/>
                <a:gd name="T2" fmla="*/ 0 w 401"/>
                <a:gd name="T3" fmla="*/ 2477 h 2477"/>
                <a:gd name="T4" fmla="*/ 0 w 401"/>
                <a:gd name="T5" fmla="*/ 0 h 2477"/>
                <a:gd name="T6" fmla="*/ 401 w 401"/>
                <a:gd name="T7" fmla="*/ 69 h 2477"/>
                <a:gd name="T8" fmla="*/ 401 w 401"/>
                <a:gd name="T9" fmla="*/ 2474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2477">
                  <a:moveTo>
                    <a:pt x="401" y="2474"/>
                  </a:moveTo>
                  <a:lnTo>
                    <a:pt x="0" y="2477"/>
                  </a:lnTo>
                  <a:lnTo>
                    <a:pt x="0" y="0"/>
                  </a:lnTo>
                  <a:lnTo>
                    <a:pt x="401" y="69"/>
                  </a:lnTo>
                  <a:lnTo>
                    <a:pt x="401" y="2474"/>
                  </a:ln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20096882" y="5215791"/>
              <a:ext cx="332967" cy="532143"/>
            </a:xfrm>
            <a:custGeom>
              <a:avLst/>
              <a:gdLst>
                <a:gd name="T0" fmla="*/ 124 w 124"/>
                <a:gd name="T1" fmla="*/ 155 h 198"/>
                <a:gd name="T2" fmla="*/ 62 w 124"/>
                <a:gd name="T3" fmla="*/ 198 h 198"/>
                <a:gd name="T4" fmla="*/ 62 w 124"/>
                <a:gd name="T5" fmla="*/ 198 h 198"/>
                <a:gd name="T6" fmla="*/ 0 w 124"/>
                <a:gd name="T7" fmla="*/ 155 h 198"/>
                <a:gd name="T8" fmla="*/ 0 w 124"/>
                <a:gd name="T9" fmla="*/ 42 h 198"/>
                <a:gd name="T10" fmla="*/ 62 w 124"/>
                <a:gd name="T11" fmla="*/ 0 h 198"/>
                <a:gd name="T12" fmla="*/ 62 w 124"/>
                <a:gd name="T13" fmla="*/ 0 h 198"/>
                <a:gd name="T14" fmla="*/ 124 w 124"/>
                <a:gd name="T15" fmla="*/ 42 h 198"/>
                <a:gd name="T16" fmla="*/ 124 w 124"/>
                <a:gd name="T17" fmla="*/ 15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98">
                  <a:moveTo>
                    <a:pt x="124" y="155"/>
                  </a:moveTo>
                  <a:cubicBezTo>
                    <a:pt x="124" y="178"/>
                    <a:pt x="96" y="198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28" y="198"/>
                    <a:pt x="0" y="178"/>
                    <a:pt x="0" y="1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28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96" y="0"/>
                    <a:pt x="124" y="19"/>
                    <a:pt x="124" y="42"/>
                  </a:cubicBezTo>
                  <a:lnTo>
                    <a:pt x="124" y="155"/>
                  </a:lnTo>
                  <a:close/>
                </a:path>
              </a:pathLst>
            </a:custGeom>
            <a:solidFill>
              <a:srgbClr val="F8D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0148186" y="5790184"/>
              <a:ext cx="236396" cy="964698"/>
            </a:xfrm>
            <a:custGeom>
              <a:avLst/>
              <a:gdLst>
                <a:gd name="T0" fmla="*/ 60 w 88"/>
                <a:gd name="T1" fmla="*/ 42 h 359"/>
                <a:gd name="T2" fmla="*/ 73 w 88"/>
                <a:gd name="T3" fmla="*/ 22 h 359"/>
                <a:gd name="T4" fmla="*/ 51 w 88"/>
                <a:gd name="T5" fmla="*/ 0 h 359"/>
                <a:gd name="T6" fmla="*/ 37 w 88"/>
                <a:gd name="T7" fmla="*/ 0 h 359"/>
                <a:gd name="T8" fmla="*/ 14 w 88"/>
                <a:gd name="T9" fmla="*/ 23 h 359"/>
                <a:gd name="T10" fmla="*/ 27 w 88"/>
                <a:gd name="T11" fmla="*/ 42 h 359"/>
                <a:gd name="T12" fmla="*/ 0 w 88"/>
                <a:gd name="T13" fmla="*/ 261 h 359"/>
                <a:gd name="T14" fmla="*/ 43 w 88"/>
                <a:gd name="T15" fmla="*/ 359 h 359"/>
                <a:gd name="T16" fmla="*/ 88 w 88"/>
                <a:gd name="T17" fmla="*/ 254 h 359"/>
                <a:gd name="T18" fmla="*/ 60 w 88"/>
                <a:gd name="T19" fmla="*/ 42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59">
                  <a:moveTo>
                    <a:pt x="60" y="42"/>
                  </a:moveTo>
                  <a:cubicBezTo>
                    <a:pt x="68" y="40"/>
                    <a:pt x="77" y="30"/>
                    <a:pt x="73" y="22"/>
                  </a:cubicBezTo>
                  <a:cubicBezTo>
                    <a:pt x="63" y="7"/>
                    <a:pt x="63" y="0"/>
                    <a:pt x="5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24" y="7"/>
                    <a:pt x="14" y="23"/>
                  </a:cubicBezTo>
                  <a:cubicBezTo>
                    <a:pt x="10" y="30"/>
                    <a:pt x="19" y="41"/>
                    <a:pt x="27" y="42"/>
                  </a:cubicBezTo>
                  <a:cubicBezTo>
                    <a:pt x="27" y="44"/>
                    <a:pt x="0" y="261"/>
                    <a:pt x="0" y="261"/>
                  </a:cubicBezTo>
                  <a:cubicBezTo>
                    <a:pt x="43" y="359"/>
                    <a:pt x="43" y="359"/>
                    <a:pt x="43" y="359"/>
                  </a:cubicBezTo>
                  <a:cubicBezTo>
                    <a:pt x="88" y="254"/>
                    <a:pt x="88" y="254"/>
                    <a:pt x="88" y="254"/>
                  </a:cubicBezTo>
                  <a:cubicBezTo>
                    <a:pt x="88" y="254"/>
                    <a:pt x="61" y="44"/>
                    <a:pt x="60" y="42"/>
                  </a:cubicBezTo>
                  <a:close/>
                </a:path>
              </a:pathLst>
            </a:custGeom>
            <a:solidFill>
              <a:srgbClr val="BC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9656280" y="3714926"/>
              <a:ext cx="1211154" cy="1605483"/>
            </a:xfrm>
            <a:custGeom>
              <a:avLst/>
              <a:gdLst>
                <a:gd name="T0" fmla="*/ 271 w 451"/>
                <a:gd name="T1" fmla="*/ 0 h 598"/>
                <a:gd name="T2" fmla="*/ 226 w 451"/>
                <a:gd name="T3" fmla="*/ 0 h 598"/>
                <a:gd name="T4" fmla="*/ 181 w 451"/>
                <a:gd name="T5" fmla="*/ 0 h 598"/>
                <a:gd name="T6" fmla="*/ 0 w 451"/>
                <a:gd name="T7" fmla="*/ 180 h 598"/>
                <a:gd name="T8" fmla="*/ 0 w 451"/>
                <a:gd name="T9" fmla="*/ 395 h 598"/>
                <a:gd name="T10" fmla="*/ 188 w 451"/>
                <a:gd name="T11" fmla="*/ 598 h 598"/>
                <a:gd name="T12" fmla="*/ 233 w 451"/>
                <a:gd name="T13" fmla="*/ 598 h 598"/>
                <a:gd name="T14" fmla="*/ 278 w 451"/>
                <a:gd name="T15" fmla="*/ 598 h 598"/>
                <a:gd name="T16" fmla="*/ 451 w 451"/>
                <a:gd name="T17" fmla="*/ 395 h 598"/>
                <a:gd name="T18" fmla="*/ 451 w 451"/>
                <a:gd name="T19" fmla="*/ 180 h 598"/>
                <a:gd name="T20" fmla="*/ 271 w 451"/>
                <a:gd name="T2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1" h="598"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81" y="0"/>
                    <a:pt x="0" y="80"/>
                    <a:pt x="0" y="180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494"/>
                    <a:pt x="111" y="598"/>
                    <a:pt x="188" y="598"/>
                  </a:cubicBezTo>
                  <a:cubicBezTo>
                    <a:pt x="233" y="598"/>
                    <a:pt x="233" y="598"/>
                    <a:pt x="233" y="598"/>
                  </a:cubicBezTo>
                  <a:cubicBezTo>
                    <a:pt x="278" y="598"/>
                    <a:pt x="278" y="598"/>
                    <a:pt x="278" y="598"/>
                  </a:cubicBezTo>
                  <a:cubicBezTo>
                    <a:pt x="337" y="598"/>
                    <a:pt x="451" y="494"/>
                    <a:pt x="451" y="395"/>
                  </a:cubicBezTo>
                  <a:cubicBezTo>
                    <a:pt x="451" y="180"/>
                    <a:pt x="451" y="180"/>
                    <a:pt x="451" y="180"/>
                  </a:cubicBezTo>
                  <a:cubicBezTo>
                    <a:pt x="451" y="80"/>
                    <a:pt x="371" y="0"/>
                    <a:pt x="271" y="0"/>
                  </a:cubicBezTo>
                  <a:close/>
                </a:path>
              </a:pathLst>
            </a:custGeom>
            <a:solidFill>
              <a:srgbClr val="FBE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0091853" y="3714926"/>
              <a:ext cx="915407" cy="1605483"/>
            </a:xfrm>
            <a:custGeom>
              <a:avLst/>
              <a:gdLst>
                <a:gd name="T0" fmla="*/ 303 w 341"/>
                <a:gd name="T1" fmla="*/ 284 h 598"/>
                <a:gd name="T2" fmla="*/ 289 w 341"/>
                <a:gd name="T3" fmla="*/ 287 h 598"/>
                <a:gd name="T4" fmla="*/ 289 w 341"/>
                <a:gd name="T5" fmla="*/ 180 h 598"/>
                <a:gd name="T6" fmla="*/ 109 w 341"/>
                <a:gd name="T7" fmla="*/ 0 h 598"/>
                <a:gd name="T8" fmla="*/ 64 w 341"/>
                <a:gd name="T9" fmla="*/ 0 h 598"/>
                <a:gd name="T10" fmla="*/ 64 w 341"/>
                <a:gd name="T11" fmla="*/ 259 h 598"/>
                <a:gd name="T12" fmla="*/ 34 w 341"/>
                <a:gd name="T13" fmla="*/ 344 h 598"/>
                <a:gd name="T14" fmla="*/ 0 w 341"/>
                <a:gd name="T15" fmla="*/ 367 h 598"/>
                <a:gd name="T16" fmla="*/ 64 w 341"/>
                <a:gd name="T17" fmla="*/ 411 h 598"/>
                <a:gd name="T18" fmla="*/ 71 w 341"/>
                <a:gd name="T19" fmla="*/ 598 h 598"/>
                <a:gd name="T20" fmla="*/ 116 w 341"/>
                <a:gd name="T21" fmla="*/ 598 h 598"/>
                <a:gd name="T22" fmla="*/ 289 w 341"/>
                <a:gd name="T23" fmla="*/ 395 h 598"/>
                <a:gd name="T24" fmla="*/ 289 w 341"/>
                <a:gd name="T25" fmla="*/ 384 h 598"/>
                <a:gd name="T26" fmla="*/ 303 w 341"/>
                <a:gd name="T27" fmla="*/ 386 h 598"/>
                <a:gd name="T28" fmla="*/ 341 w 341"/>
                <a:gd name="T29" fmla="*/ 350 h 598"/>
                <a:gd name="T30" fmla="*/ 341 w 341"/>
                <a:gd name="T31" fmla="*/ 320 h 598"/>
                <a:gd name="T32" fmla="*/ 303 w 341"/>
                <a:gd name="T33" fmla="*/ 28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1" h="598">
                  <a:moveTo>
                    <a:pt x="303" y="284"/>
                  </a:moveTo>
                  <a:cubicBezTo>
                    <a:pt x="298" y="284"/>
                    <a:pt x="293" y="285"/>
                    <a:pt x="289" y="287"/>
                  </a:cubicBezTo>
                  <a:cubicBezTo>
                    <a:pt x="289" y="180"/>
                    <a:pt x="289" y="180"/>
                    <a:pt x="289" y="180"/>
                  </a:cubicBezTo>
                  <a:cubicBezTo>
                    <a:pt x="289" y="80"/>
                    <a:pt x="209" y="0"/>
                    <a:pt x="10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59"/>
                    <a:pt x="64" y="259"/>
                    <a:pt x="64" y="259"/>
                  </a:cubicBezTo>
                  <a:cubicBezTo>
                    <a:pt x="63" y="270"/>
                    <a:pt x="59" y="319"/>
                    <a:pt x="34" y="344"/>
                  </a:cubicBezTo>
                  <a:cubicBezTo>
                    <a:pt x="18" y="360"/>
                    <a:pt x="0" y="367"/>
                    <a:pt x="0" y="367"/>
                  </a:cubicBezTo>
                  <a:cubicBezTo>
                    <a:pt x="64" y="411"/>
                    <a:pt x="64" y="411"/>
                    <a:pt x="64" y="411"/>
                  </a:cubicBezTo>
                  <a:cubicBezTo>
                    <a:pt x="71" y="598"/>
                    <a:pt x="71" y="598"/>
                    <a:pt x="71" y="598"/>
                  </a:cubicBezTo>
                  <a:cubicBezTo>
                    <a:pt x="116" y="598"/>
                    <a:pt x="116" y="598"/>
                    <a:pt x="116" y="598"/>
                  </a:cubicBezTo>
                  <a:cubicBezTo>
                    <a:pt x="175" y="598"/>
                    <a:pt x="289" y="494"/>
                    <a:pt x="289" y="395"/>
                  </a:cubicBezTo>
                  <a:cubicBezTo>
                    <a:pt x="289" y="384"/>
                    <a:pt x="289" y="384"/>
                    <a:pt x="289" y="384"/>
                  </a:cubicBezTo>
                  <a:cubicBezTo>
                    <a:pt x="293" y="385"/>
                    <a:pt x="298" y="386"/>
                    <a:pt x="303" y="386"/>
                  </a:cubicBezTo>
                  <a:cubicBezTo>
                    <a:pt x="324" y="386"/>
                    <a:pt x="341" y="370"/>
                    <a:pt x="341" y="350"/>
                  </a:cubicBezTo>
                  <a:cubicBezTo>
                    <a:pt x="341" y="320"/>
                    <a:pt x="341" y="320"/>
                    <a:pt x="341" y="320"/>
                  </a:cubicBezTo>
                  <a:cubicBezTo>
                    <a:pt x="341" y="300"/>
                    <a:pt x="324" y="284"/>
                    <a:pt x="303" y="284"/>
                  </a:cubicBezTo>
                  <a:close/>
                </a:path>
              </a:pathLst>
            </a:custGeom>
            <a:solidFill>
              <a:srgbClr val="F8D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9152303" y="3529833"/>
              <a:ext cx="1898212" cy="660904"/>
            </a:xfrm>
            <a:custGeom>
              <a:avLst/>
              <a:gdLst>
                <a:gd name="T0" fmla="*/ 653 w 707"/>
                <a:gd name="T1" fmla="*/ 37 h 246"/>
                <a:gd name="T2" fmla="*/ 252 w 707"/>
                <a:gd name="T3" fmla="*/ 37 h 246"/>
                <a:gd name="T4" fmla="*/ 246 w 707"/>
                <a:gd name="T5" fmla="*/ 37 h 246"/>
                <a:gd name="T6" fmla="*/ 112 w 707"/>
                <a:gd name="T7" fmla="*/ 0 h 246"/>
                <a:gd name="T8" fmla="*/ 193 w 707"/>
                <a:gd name="T9" fmla="*/ 105 h 246"/>
                <a:gd name="T10" fmla="*/ 82 w 707"/>
                <a:gd name="T11" fmla="*/ 107 h 246"/>
                <a:gd name="T12" fmla="*/ 16 w 707"/>
                <a:gd name="T13" fmla="*/ 60 h 246"/>
                <a:gd name="T14" fmla="*/ 251 w 707"/>
                <a:gd name="T15" fmla="*/ 246 h 246"/>
                <a:gd name="T16" fmla="*/ 252 w 707"/>
                <a:gd name="T17" fmla="*/ 246 h 246"/>
                <a:gd name="T18" fmla="*/ 653 w 707"/>
                <a:gd name="T19" fmla="*/ 246 h 246"/>
                <a:gd name="T20" fmla="*/ 707 w 707"/>
                <a:gd name="T21" fmla="*/ 189 h 246"/>
                <a:gd name="T22" fmla="*/ 707 w 707"/>
                <a:gd name="T23" fmla="*/ 94 h 246"/>
                <a:gd name="T24" fmla="*/ 653 w 707"/>
                <a:gd name="T25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7" h="246">
                  <a:moveTo>
                    <a:pt x="653" y="37"/>
                  </a:moveTo>
                  <a:cubicBezTo>
                    <a:pt x="252" y="37"/>
                    <a:pt x="252" y="37"/>
                    <a:pt x="252" y="37"/>
                  </a:cubicBezTo>
                  <a:cubicBezTo>
                    <a:pt x="250" y="37"/>
                    <a:pt x="248" y="37"/>
                    <a:pt x="246" y="37"/>
                  </a:cubicBezTo>
                  <a:cubicBezTo>
                    <a:pt x="215" y="37"/>
                    <a:pt x="142" y="34"/>
                    <a:pt x="112" y="0"/>
                  </a:cubicBezTo>
                  <a:cubicBezTo>
                    <a:pt x="112" y="0"/>
                    <a:pt x="117" y="96"/>
                    <a:pt x="193" y="105"/>
                  </a:cubicBezTo>
                  <a:cubicBezTo>
                    <a:pt x="193" y="105"/>
                    <a:pt x="125" y="123"/>
                    <a:pt x="82" y="107"/>
                  </a:cubicBezTo>
                  <a:cubicBezTo>
                    <a:pt x="32" y="90"/>
                    <a:pt x="16" y="60"/>
                    <a:pt x="16" y="60"/>
                  </a:cubicBezTo>
                  <a:cubicBezTo>
                    <a:pt x="16" y="60"/>
                    <a:pt x="0" y="245"/>
                    <a:pt x="251" y="246"/>
                  </a:cubicBezTo>
                  <a:cubicBezTo>
                    <a:pt x="251" y="246"/>
                    <a:pt x="252" y="246"/>
                    <a:pt x="252" y="246"/>
                  </a:cubicBezTo>
                  <a:cubicBezTo>
                    <a:pt x="653" y="246"/>
                    <a:pt x="653" y="246"/>
                    <a:pt x="653" y="246"/>
                  </a:cubicBezTo>
                  <a:cubicBezTo>
                    <a:pt x="683" y="246"/>
                    <a:pt x="707" y="220"/>
                    <a:pt x="707" y="189"/>
                  </a:cubicBezTo>
                  <a:cubicBezTo>
                    <a:pt x="707" y="94"/>
                    <a:pt x="707" y="94"/>
                    <a:pt x="707" y="94"/>
                  </a:cubicBezTo>
                  <a:cubicBezTo>
                    <a:pt x="707" y="62"/>
                    <a:pt x="683" y="37"/>
                    <a:pt x="653" y="37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0840274" y="3917121"/>
              <a:ext cx="210242" cy="611613"/>
            </a:xfrm>
            <a:custGeom>
              <a:avLst/>
              <a:gdLst>
                <a:gd name="T0" fmla="*/ 78 w 78"/>
                <a:gd name="T1" fmla="*/ 193 h 228"/>
                <a:gd name="T2" fmla="*/ 39 w 78"/>
                <a:gd name="T3" fmla="*/ 228 h 228"/>
                <a:gd name="T4" fmla="*/ 39 w 78"/>
                <a:gd name="T5" fmla="*/ 228 h 228"/>
                <a:gd name="T6" fmla="*/ 0 w 78"/>
                <a:gd name="T7" fmla="*/ 193 h 228"/>
                <a:gd name="T8" fmla="*/ 0 w 78"/>
                <a:gd name="T9" fmla="*/ 35 h 228"/>
                <a:gd name="T10" fmla="*/ 39 w 78"/>
                <a:gd name="T11" fmla="*/ 0 h 228"/>
                <a:gd name="T12" fmla="*/ 39 w 78"/>
                <a:gd name="T13" fmla="*/ 0 h 228"/>
                <a:gd name="T14" fmla="*/ 78 w 78"/>
                <a:gd name="T15" fmla="*/ 35 h 228"/>
                <a:gd name="T16" fmla="*/ 78 w 78"/>
                <a:gd name="T17" fmla="*/ 19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228">
                  <a:moveTo>
                    <a:pt x="78" y="193"/>
                  </a:moveTo>
                  <a:cubicBezTo>
                    <a:pt x="78" y="212"/>
                    <a:pt x="61" y="228"/>
                    <a:pt x="39" y="228"/>
                  </a:cubicBezTo>
                  <a:cubicBezTo>
                    <a:pt x="39" y="228"/>
                    <a:pt x="39" y="228"/>
                    <a:pt x="39" y="228"/>
                  </a:cubicBezTo>
                  <a:cubicBezTo>
                    <a:pt x="17" y="228"/>
                    <a:pt x="0" y="212"/>
                    <a:pt x="0" y="19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7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1" y="0"/>
                    <a:pt x="78" y="16"/>
                    <a:pt x="78" y="35"/>
                  </a:cubicBezTo>
                  <a:lnTo>
                    <a:pt x="78" y="193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20548550" y="4432163"/>
              <a:ext cx="128761" cy="13177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9818237" y="4432163"/>
              <a:ext cx="128761" cy="13177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8967210" y="6792102"/>
              <a:ext cx="1417372" cy="714219"/>
            </a:xfrm>
            <a:custGeom>
              <a:avLst/>
              <a:gdLst>
                <a:gd name="T0" fmla="*/ 226 w 528"/>
                <a:gd name="T1" fmla="*/ 21 h 266"/>
                <a:gd name="T2" fmla="*/ 125 w 528"/>
                <a:gd name="T3" fmla="*/ 86 h 266"/>
                <a:gd name="T4" fmla="*/ 193 w 528"/>
                <a:gd name="T5" fmla="*/ 98 h 266"/>
                <a:gd name="T6" fmla="*/ 270 w 528"/>
                <a:gd name="T7" fmla="*/ 87 h 266"/>
                <a:gd name="T8" fmla="*/ 183 w 528"/>
                <a:gd name="T9" fmla="*/ 166 h 266"/>
                <a:gd name="T10" fmla="*/ 47 w 528"/>
                <a:gd name="T11" fmla="*/ 173 h 266"/>
                <a:gd name="T12" fmla="*/ 0 w 528"/>
                <a:gd name="T13" fmla="*/ 205 h 266"/>
                <a:gd name="T14" fmla="*/ 202 w 528"/>
                <a:gd name="T15" fmla="*/ 256 h 266"/>
                <a:gd name="T16" fmla="*/ 290 w 528"/>
                <a:gd name="T17" fmla="*/ 222 h 266"/>
                <a:gd name="T18" fmla="*/ 390 w 528"/>
                <a:gd name="T19" fmla="*/ 150 h 266"/>
                <a:gd name="T20" fmla="*/ 483 w 528"/>
                <a:gd name="T21" fmla="*/ 161 h 266"/>
                <a:gd name="T22" fmla="*/ 506 w 528"/>
                <a:gd name="T23" fmla="*/ 68 h 266"/>
                <a:gd name="T24" fmla="*/ 352 w 528"/>
                <a:gd name="T25" fmla="*/ 14 h 266"/>
                <a:gd name="T26" fmla="*/ 226 w 528"/>
                <a:gd name="T27" fmla="*/ 2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8" h="266">
                  <a:moveTo>
                    <a:pt x="226" y="21"/>
                  </a:moveTo>
                  <a:cubicBezTo>
                    <a:pt x="188" y="53"/>
                    <a:pt x="125" y="86"/>
                    <a:pt x="125" y="86"/>
                  </a:cubicBezTo>
                  <a:cubicBezTo>
                    <a:pt x="125" y="86"/>
                    <a:pt x="150" y="123"/>
                    <a:pt x="193" y="98"/>
                  </a:cubicBezTo>
                  <a:cubicBezTo>
                    <a:pt x="240" y="70"/>
                    <a:pt x="270" y="87"/>
                    <a:pt x="270" y="87"/>
                  </a:cubicBezTo>
                  <a:cubicBezTo>
                    <a:pt x="270" y="87"/>
                    <a:pt x="225" y="151"/>
                    <a:pt x="183" y="166"/>
                  </a:cubicBezTo>
                  <a:cubicBezTo>
                    <a:pt x="141" y="182"/>
                    <a:pt x="87" y="163"/>
                    <a:pt x="47" y="173"/>
                  </a:cubicBezTo>
                  <a:cubicBezTo>
                    <a:pt x="1" y="185"/>
                    <a:pt x="0" y="205"/>
                    <a:pt x="0" y="205"/>
                  </a:cubicBezTo>
                  <a:cubicBezTo>
                    <a:pt x="0" y="205"/>
                    <a:pt x="47" y="210"/>
                    <a:pt x="202" y="256"/>
                  </a:cubicBezTo>
                  <a:cubicBezTo>
                    <a:pt x="218" y="260"/>
                    <a:pt x="226" y="266"/>
                    <a:pt x="290" y="222"/>
                  </a:cubicBezTo>
                  <a:cubicBezTo>
                    <a:pt x="337" y="191"/>
                    <a:pt x="377" y="159"/>
                    <a:pt x="390" y="150"/>
                  </a:cubicBezTo>
                  <a:cubicBezTo>
                    <a:pt x="483" y="161"/>
                    <a:pt x="483" y="161"/>
                    <a:pt x="483" y="161"/>
                  </a:cubicBezTo>
                  <a:cubicBezTo>
                    <a:pt x="505" y="160"/>
                    <a:pt x="528" y="88"/>
                    <a:pt x="506" y="68"/>
                  </a:cubicBezTo>
                  <a:cubicBezTo>
                    <a:pt x="487" y="49"/>
                    <a:pt x="352" y="14"/>
                    <a:pt x="352" y="14"/>
                  </a:cubicBezTo>
                  <a:cubicBezTo>
                    <a:pt x="352" y="14"/>
                    <a:pt x="251" y="0"/>
                    <a:pt x="226" y="21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9509412" y="6600973"/>
              <a:ext cx="512024" cy="107636"/>
            </a:xfrm>
            <a:custGeom>
              <a:avLst/>
              <a:gdLst>
                <a:gd name="T0" fmla="*/ 191 w 191"/>
                <a:gd name="T1" fmla="*/ 20 h 40"/>
                <a:gd name="T2" fmla="*/ 171 w 191"/>
                <a:gd name="T3" fmla="*/ 40 h 40"/>
                <a:gd name="T4" fmla="*/ 20 w 191"/>
                <a:gd name="T5" fmla="*/ 40 h 40"/>
                <a:gd name="T6" fmla="*/ 0 w 191"/>
                <a:gd name="T7" fmla="*/ 20 h 40"/>
                <a:gd name="T8" fmla="*/ 0 w 191"/>
                <a:gd name="T9" fmla="*/ 20 h 40"/>
                <a:gd name="T10" fmla="*/ 20 w 191"/>
                <a:gd name="T11" fmla="*/ 0 h 40"/>
                <a:gd name="T12" fmla="*/ 171 w 191"/>
                <a:gd name="T13" fmla="*/ 0 h 40"/>
                <a:gd name="T14" fmla="*/ 191 w 191"/>
                <a:gd name="T15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40">
                  <a:moveTo>
                    <a:pt x="191" y="20"/>
                  </a:moveTo>
                  <a:cubicBezTo>
                    <a:pt x="191" y="31"/>
                    <a:pt x="182" y="40"/>
                    <a:pt x="171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2" y="0"/>
                    <a:pt x="191" y="9"/>
                    <a:pt x="191" y="20"/>
                  </a:cubicBezTo>
                  <a:close/>
                </a:path>
              </a:pathLst>
            </a:custGeom>
            <a:solidFill>
              <a:srgbClr val="231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0410736" y="10834983"/>
              <a:ext cx="794694" cy="295747"/>
            </a:xfrm>
            <a:custGeom>
              <a:avLst/>
              <a:gdLst>
                <a:gd name="T0" fmla="*/ 97 w 296"/>
                <a:gd name="T1" fmla="*/ 0 h 110"/>
                <a:gd name="T2" fmla="*/ 183 w 296"/>
                <a:gd name="T3" fmla="*/ 35 h 110"/>
                <a:gd name="T4" fmla="*/ 296 w 296"/>
                <a:gd name="T5" fmla="*/ 110 h 110"/>
                <a:gd name="T6" fmla="*/ 3 w 296"/>
                <a:gd name="T7" fmla="*/ 97 h 110"/>
                <a:gd name="T8" fmla="*/ 0 w 296"/>
                <a:gd name="T9" fmla="*/ 0 h 110"/>
                <a:gd name="T10" fmla="*/ 97 w 296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6" h="110">
                  <a:moveTo>
                    <a:pt x="97" y="0"/>
                  </a:moveTo>
                  <a:cubicBezTo>
                    <a:pt x="97" y="0"/>
                    <a:pt x="141" y="9"/>
                    <a:pt x="183" y="35"/>
                  </a:cubicBezTo>
                  <a:cubicBezTo>
                    <a:pt x="242" y="70"/>
                    <a:pt x="296" y="110"/>
                    <a:pt x="296" y="110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0402689" y="8381490"/>
              <a:ext cx="403383" cy="2491718"/>
            </a:xfrm>
            <a:custGeom>
              <a:avLst/>
              <a:gdLst>
                <a:gd name="T0" fmla="*/ 0 w 401"/>
                <a:gd name="T1" fmla="*/ 2474 h 2477"/>
                <a:gd name="T2" fmla="*/ 401 w 401"/>
                <a:gd name="T3" fmla="*/ 2477 h 2477"/>
                <a:gd name="T4" fmla="*/ 401 w 401"/>
                <a:gd name="T5" fmla="*/ 0 h 2477"/>
                <a:gd name="T6" fmla="*/ 0 w 401"/>
                <a:gd name="T7" fmla="*/ 69 h 2477"/>
                <a:gd name="T8" fmla="*/ 0 w 401"/>
                <a:gd name="T9" fmla="*/ 2474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2477">
                  <a:moveTo>
                    <a:pt x="0" y="2474"/>
                  </a:moveTo>
                  <a:lnTo>
                    <a:pt x="401" y="2477"/>
                  </a:lnTo>
                  <a:lnTo>
                    <a:pt x="401" y="0"/>
                  </a:lnTo>
                  <a:lnTo>
                    <a:pt x="0" y="69"/>
                  </a:lnTo>
                  <a:lnTo>
                    <a:pt x="0" y="2474"/>
                  </a:ln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0088835" y="5595032"/>
              <a:ext cx="1342932" cy="2125555"/>
            </a:xfrm>
            <a:custGeom>
              <a:avLst/>
              <a:gdLst>
                <a:gd name="T0" fmla="*/ 19 w 500"/>
                <a:gd name="T1" fmla="*/ 478 h 792"/>
                <a:gd name="T2" fmla="*/ 0 w 500"/>
                <a:gd name="T3" fmla="*/ 626 h 792"/>
                <a:gd name="T4" fmla="*/ 484 w 500"/>
                <a:gd name="T5" fmla="*/ 422 h 792"/>
                <a:gd name="T6" fmla="*/ 500 w 500"/>
                <a:gd name="T7" fmla="*/ 72 h 792"/>
                <a:gd name="T8" fmla="*/ 427 w 500"/>
                <a:gd name="T9" fmla="*/ 0 h 792"/>
                <a:gd name="T10" fmla="*/ 403 w 500"/>
                <a:gd name="T11" fmla="*/ 0 h 792"/>
                <a:gd name="T12" fmla="*/ 330 w 500"/>
                <a:gd name="T13" fmla="*/ 72 h 792"/>
                <a:gd name="T14" fmla="*/ 319 w 500"/>
                <a:gd name="T15" fmla="*/ 410 h 792"/>
                <a:gd name="T16" fmla="*/ 19 w 500"/>
                <a:gd name="T17" fmla="*/ 478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792">
                  <a:moveTo>
                    <a:pt x="19" y="478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0" y="626"/>
                    <a:pt x="448" y="792"/>
                    <a:pt x="484" y="422"/>
                  </a:cubicBezTo>
                  <a:cubicBezTo>
                    <a:pt x="493" y="333"/>
                    <a:pt x="500" y="72"/>
                    <a:pt x="500" y="72"/>
                  </a:cubicBezTo>
                  <a:cubicBezTo>
                    <a:pt x="500" y="32"/>
                    <a:pt x="467" y="0"/>
                    <a:pt x="427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363" y="0"/>
                    <a:pt x="330" y="32"/>
                    <a:pt x="330" y="72"/>
                  </a:cubicBezTo>
                  <a:cubicBezTo>
                    <a:pt x="330" y="72"/>
                    <a:pt x="335" y="332"/>
                    <a:pt x="319" y="410"/>
                  </a:cubicBezTo>
                  <a:cubicBezTo>
                    <a:pt x="285" y="571"/>
                    <a:pt x="19" y="478"/>
                    <a:pt x="19" y="478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8094052" y="5621186"/>
              <a:ext cx="231367" cy="445632"/>
            </a:xfrm>
            <a:custGeom>
              <a:avLst/>
              <a:gdLst>
                <a:gd name="T0" fmla="*/ 11 w 86"/>
                <a:gd name="T1" fmla="*/ 157 h 166"/>
                <a:gd name="T2" fmla="*/ 1 w 86"/>
                <a:gd name="T3" fmla="*/ 141 h 166"/>
                <a:gd name="T4" fmla="*/ 32 w 86"/>
                <a:gd name="T5" fmla="*/ 26 h 166"/>
                <a:gd name="T6" fmla="*/ 61 w 86"/>
                <a:gd name="T7" fmla="*/ 3 h 166"/>
                <a:gd name="T8" fmla="*/ 69 w 86"/>
                <a:gd name="T9" fmla="*/ 5 h 166"/>
                <a:gd name="T10" fmla="*/ 84 w 86"/>
                <a:gd name="T11" fmla="*/ 40 h 166"/>
                <a:gd name="T12" fmla="*/ 54 w 86"/>
                <a:gd name="T13" fmla="*/ 155 h 166"/>
                <a:gd name="T14" fmla="*/ 37 w 86"/>
                <a:gd name="T15" fmla="*/ 164 h 166"/>
                <a:gd name="T16" fmla="*/ 11 w 86"/>
                <a:gd name="T17" fmla="*/ 15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66">
                  <a:moveTo>
                    <a:pt x="11" y="157"/>
                  </a:moveTo>
                  <a:cubicBezTo>
                    <a:pt x="4" y="155"/>
                    <a:pt x="0" y="148"/>
                    <a:pt x="1" y="14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19"/>
                    <a:pt x="48" y="0"/>
                    <a:pt x="61" y="3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3" y="9"/>
                    <a:pt x="86" y="32"/>
                    <a:pt x="84" y="40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2" y="162"/>
                    <a:pt x="44" y="166"/>
                    <a:pt x="37" y="164"/>
                  </a:cubicBezTo>
                  <a:lnTo>
                    <a:pt x="11" y="15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7589069" y="5207744"/>
              <a:ext cx="649838" cy="1190029"/>
            </a:xfrm>
            <a:custGeom>
              <a:avLst/>
              <a:gdLst>
                <a:gd name="T0" fmla="*/ 95 w 242"/>
                <a:gd name="T1" fmla="*/ 16 h 443"/>
                <a:gd name="T2" fmla="*/ 150 w 242"/>
                <a:gd name="T3" fmla="*/ 174 h 443"/>
                <a:gd name="T4" fmla="*/ 153 w 242"/>
                <a:gd name="T5" fmla="*/ 173 h 443"/>
                <a:gd name="T6" fmla="*/ 111 w 242"/>
                <a:gd name="T7" fmla="*/ 57 h 443"/>
                <a:gd name="T8" fmla="*/ 120 w 242"/>
                <a:gd name="T9" fmla="*/ 32 h 443"/>
                <a:gd name="T10" fmla="*/ 126 w 242"/>
                <a:gd name="T11" fmla="*/ 30 h 443"/>
                <a:gd name="T12" fmla="*/ 149 w 242"/>
                <a:gd name="T13" fmla="*/ 43 h 443"/>
                <a:gd name="T14" fmla="*/ 194 w 242"/>
                <a:gd name="T15" fmla="*/ 168 h 443"/>
                <a:gd name="T16" fmla="*/ 209 w 242"/>
                <a:gd name="T17" fmla="*/ 210 h 443"/>
                <a:gd name="T18" fmla="*/ 241 w 242"/>
                <a:gd name="T19" fmla="*/ 297 h 443"/>
                <a:gd name="T20" fmla="*/ 241 w 242"/>
                <a:gd name="T21" fmla="*/ 297 h 443"/>
                <a:gd name="T22" fmla="*/ 241 w 242"/>
                <a:gd name="T23" fmla="*/ 297 h 443"/>
                <a:gd name="T24" fmla="*/ 241 w 242"/>
                <a:gd name="T25" fmla="*/ 298 h 443"/>
                <a:gd name="T26" fmla="*/ 241 w 242"/>
                <a:gd name="T27" fmla="*/ 303 h 443"/>
                <a:gd name="T28" fmla="*/ 234 w 242"/>
                <a:gd name="T29" fmla="*/ 369 h 443"/>
                <a:gd name="T30" fmla="*/ 212 w 242"/>
                <a:gd name="T31" fmla="*/ 416 h 443"/>
                <a:gd name="T32" fmla="*/ 155 w 242"/>
                <a:gd name="T33" fmla="*/ 436 h 443"/>
                <a:gd name="T34" fmla="*/ 111 w 242"/>
                <a:gd name="T35" fmla="*/ 418 h 443"/>
                <a:gd name="T36" fmla="*/ 85 w 242"/>
                <a:gd name="T37" fmla="*/ 356 h 443"/>
                <a:gd name="T38" fmla="*/ 84 w 242"/>
                <a:gd name="T39" fmla="*/ 355 h 443"/>
                <a:gd name="T40" fmla="*/ 83 w 242"/>
                <a:gd name="T41" fmla="*/ 352 h 443"/>
                <a:gd name="T42" fmla="*/ 82 w 242"/>
                <a:gd name="T43" fmla="*/ 351 h 443"/>
                <a:gd name="T44" fmla="*/ 2 w 242"/>
                <a:gd name="T45" fmla="*/ 131 h 443"/>
                <a:gd name="T46" fmla="*/ 12 w 242"/>
                <a:gd name="T47" fmla="*/ 109 h 443"/>
                <a:gd name="T48" fmla="*/ 18 w 242"/>
                <a:gd name="T49" fmla="*/ 107 h 443"/>
                <a:gd name="T50" fmla="*/ 40 w 242"/>
                <a:gd name="T51" fmla="*/ 117 h 443"/>
                <a:gd name="T52" fmla="*/ 71 w 242"/>
                <a:gd name="T53" fmla="*/ 204 h 443"/>
                <a:gd name="T54" fmla="*/ 73 w 242"/>
                <a:gd name="T55" fmla="*/ 203 h 443"/>
                <a:gd name="T56" fmla="*/ 28 w 242"/>
                <a:gd name="T57" fmla="*/ 76 h 443"/>
                <a:gd name="T58" fmla="*/ 37 w 242"/>
                <a:gd name="T59" fmla="*/ 53 h 443"/>
                <a:gd name="T60" fmla="*/ 43 w 242"/>
                <a:gd name="T61" fmla="*/ 51 h 443"/>
                <a:gd name="T62" fmla="*/ 65 w 242"/>
                <a:gd name="T63" fmla="*/ 62 h 443"/>
                <a:gd name="T64" fmla="*/ 110 w 242"/>
                <a:gd name="T65" fmla="*/ 189 h 443"/>
                <a:gd name="T66" fmla="*/ 113 w 242"/>
                <a:gd name="T67" fmla="*/ 188 h 443"/>
                <a:gd name="T68" fmla="*/ 57 w 242"/>
                <a:gd name="T69" fmla="*/ 30 h 443"/>
                <a:gd name="T70" fmla="*/ 66 w 242"/>
                <a:gd name="T71" fmla="*/ 5 h 443"/>
                <a:gd name="T72" fmla="*/ 72 w 242"/>
                <a:gd name="T73" fmla="*/ 3 h 443"/>
                <a:gd name="T74" fmla="*/ 95 w 242"/>
                <a:gd name="T75" fmla="*/ 1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2" h="443">
                  <a:moveTo>
                    <a:pt x="95" y="16"/>
                  </a:moveTo>
                  <a:cubicBezTo>
                    <a:pt x="150" y="174"/>
                    <a:pt x="150" y="174"/>
                    <a:pt x="150" y="174"/>
                  </a:cubicBezTo>
                  <a:cubicBezTo>
                    <a:pt x="153" y="173"/>
                    <a:pt x="153" y="173"/>
                    <a:pt x="153" y="173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09" y="51"/>
                    <a:pt x="111" y="36"/>
                    <a:pt x="120" y="32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35" y="27"/>
                    <a:pt x="146" y="37"/>
                    <a:pt x="149" y="43"/>
                  </a:cubicBezTo>
                  <a:cubicBezTo>
                    <a:pt x="194" y="168"/>
                    <a:pt x="194" y="168"/>
                    <a:pt x="194" y="168"/>
                  </a:cubicBezTo>
                  <a:cubicBezTo>
                    <a:pt x="209" y="210"/>
                    <a:pt x="209" y="210"/>
                    <a:pt x="209" y="210"/>
                  </a:cubicBezTo>
                  <a:cubicBezTo>
                    <a:pt x="241" y="297"/>
                    <a:pt x="241" y="297"/>
                    <a:pt x="241" y="297"/>
                  </a:cubicBezTo>
                  <a:cubicBezTo>
                    <a:pt x="241" y="297"/>
                    <a:pt x="241" y="297"/>
                    <a:pt x="241" y="297"/>
                  </a:cubicBezTo>
                  <a:cubicBezTo>
                    <a:pt x="241" y="297"/>
                    <a:pt x="241" y="297"/>
                    <a:pt x="241" y="297"/>
                  </a:cubicBezTo>
                  <a:cubicBezTo>
                    <a:pt x="241" y="298"/>
                    <a:pt x="241" y="298"/>
                    <a:pt x="241" y="298"/>
                  </a:cubicBezTo>
                  <a:cubicBezTo>
                    <a:pt x="242" y="299"/>
                    <a:pt x="241" y="301"/>
                    <a:pt x="241" y="303"/>
                  </a:cubicBezTo>
                  <a:cubicBezTo>
                    <a:pt x="234" y="369"/>
                    <a:pt x="234" y="369"/>
                    <a:pt x="234" y="369"/>
                  </a:cubicBezTo>
                  <a:cubicBezTo>
                    <a:pt x="241" y="389"/>
                    <a:pt x="231" y="410"/>
                    <a:pt x="212" y="416"/>
                  </a:cubicBezTo>
                  <a:cubicBezTo>
                    <a:pt x="155" y="436"/>
                    <a:pt x="155" y="436"/>
                    <a:pt x="155" y="436"/>
                  </a:cubicBezTo>
                  <a:cubicBezTo>
                    <a:pt x="136" y="443"/>
                    <a:pt x="117" y="437"/>
                    <a:pt x="111" y="418"/>
                  </a:cubicBezTo>
                  <a:cubicBezTo>
                    <a:pt x="85" y="356"/>
                    <a:pt x="85" y="356"/>
                    <a:pt x="85" y="356"/>
                  </a:cubicBezTo>
                  <a:cubicBezTo>
                    <a:pt x="84" y="356"/>
                    <a:pt x="84" y="355"/>
                    <a:pt x="84" y="355"/>
                  </a:cubicBezTo>
                  <a:cubicBezTo>
                    <a:pt x="83" y="352"/>
                    <a:pt x="83" y="352"/>
                    <a:pt x="83" y="352"/>
                  </a:cubicBezTo>
                  <a:cubicBezTo>
                    <a:pt x="83" y="352"/>
                    <a:pt x="82" y="351"/>
                    <a:pt x="82" y="35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0" y="125"/>
                    <a:pt x="3" y="112"/>
                    <a:pt x="12" y="109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27" y="103"/>
                    <a:pt x="38" y="112"/>
                    <a:pt x="40" y="117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73" y="203"/>
                    <a:pt x="73" y="203"/>
                    <a:pt x="73" y="203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6" y="70"/>
                    <a:pt x="29" y="56"/>
                    <a:pt x="37" y="53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52" y="48"/>
                    <a:pt x="63" y="56"/>
                    <a:pt x="65" y="62"/>
                  </a:cubicBezTo>
                  <a:cubicBezTo>
                    <a:pt x="110" y="189"/>
                    <a:pt x="110" y="189"/>
                    <a:pt x="110" y="189"/>
                  </a:cubicBezTo>
                  <a:cubicBezTo>
                    <a:pt x="113" y="188"/>
                    <a:pt x="113" y="188"/>
                    <a:pt x="113" y="188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5" y="24"/>
                    <a:pt x="57" y="9"/>
                    <a:pt x="66" y="5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81" y="0"/>
                    <a:pt x="92" y="10"/>
                    <a:pt x="95" y="16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7820436" y="5595032"/>
              <a:ext cx="1803654" cy="2091353"/>
            </a:xfrm>
            <a:custGeom>
              <a:avLst/>
              <a:gdLst>
                <a:gd name="T0" fmla="*/ 672 w 672"/>
                <a:gd name="T1" fmla="*/ 68 h 779"/>
                <a:gd name="T2" fmla="*/ 603 w 672"/>
                <a:gd name="T3" fmla="*/ 0 h 779"/>
                <a:gd name="T4" fmla="*/ 560 w 672"/>
                <a:gd name="T5" fmla="*/ 0 h 779"/>
                <a:gd name="T6" fmla="*/ 492 w 672"/>
                <a:gd name="T7" fmla="*/ 68 h 779"/>
                <a:gd name="T8" fmla="*/ 492 w 672"/>
                <a:gd name="T9" fmla="*/ 153 h 779"/>
                <a:gd name="T10" fmla="*/ 493 w 672"/>
                <a:gd name="T11" fmla="*/ 164 h 779"/>
                <a:gd name="T12" fmla="*/ 396 w 672"/>
                <a:gd name="T13" fmla="*/ 395 h 779"/>
                <a:gd name="T14" fmla="*/ 166 w 672"/>
                <a:gd name="T15" fmla="*/ 239 h 779"/>
                <a:gd name="T16" fmla="*/ 0 w 672"/>
                <a:gd name="T17" fmla="*/ 271 h 779"/>
                <a:gd name="T18" fmla="*/ 530 w 672"/>
                <a:gd name="T19" fmla="*/ 546 h 779"/>
                <a:gd name="T20" fmla="*/ 653 w 672"/>
                <a:gd name="T21" fmla="*/ 199 h 779"/>
                <a:gd name="T22" fmla="*/ 672 w 672"/>
                <a:gd name="T23" fmla="*/ 153 h 779"/>
                <a:gd name="T24" fmla="*/ 672 w 672"/>
                <a:gd name="T25" fmla="*/ 68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2" h="779">
                  <a:moveTo>
                    <a:pt x="672" y="68"/>
                  </a:moveTo>
                  <a:cubicBezTo>
                    <a:pt x="672" y="30"/>
                    <a:pt x="641" y="0"/>
                    <a:pt x="603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23" y="0"/>
                    <a:pt x="492" y="30"/>
                    <a:pt x="492" y="68"/>
                  </a:cubicBezTo>
                  <a:cubicBezTo>
                    <a:pt x="492" y="153"/>
                    <a:pt x="492" y="153"/>
                    <a:pt x="492" y="153"/>
                  </a:cubicBezTo>
                  <a:cubicBezTo>
                    <a:pt x="492" y="157"/>
                    <a:pt x="492" y="160"/>
                    <a:pt x="493" y="164"/>
                  </a:cubicBezTo>
                  <a:cubicBezTo>
                    <a:pt x="490" y="221"/>
                    <a:pt x="492" y="344"/>
                    <a:pt x="396" y="395"/>
                  </a:cubicBezTo>
                  <a:cubicBezTo>
                    <a:pt x="232" y="482"/>
                    <a:pt x="166" y="239"/>
                    <a:pt x="166" y="239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271"/>
                    <a:pt x="150" y="779"/>
                    <a:pt x="530" y="546"/>
                  </a:cubicBezTo>
                  <a:cubicBezTo>
                    <a:pt x="645" y="476"/>
                    <a:pt x="641" y="293"/>
                    <a:pt x="653" y="199"/>
                  </a:cubicBezTo>
                  <a:cubicBezTo>
                    <a:pt x="665" y="187"/>
                    <a:pt x="672" y="171"/>
                    <a:pt x="672" y="153"/>
                  </a:cubicBezTo>
                  <a:lnTo>
                    <a:pt x="672" y="68"/>
                  </a:ln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9810189" y="7984143"/>
              <a:ext cx="3722991" cy="3205937"/>
            </a:xfrm>
            <a:custGeom>
              <a:avLst/>
              <a:gdLst>
                <a:gd name="T0" fmla="*/ 0 w 1387"/>
                <a:gd name="T1" fmla="*/ 1194 h 1194"/>
                <a:gd name="T2" fmla="*/ 1333 w 1387"/>
                <a:gd name="T3" fmla="*/ 1194 h 1194"/>
                <a:gd name="T4" fmla="*/ 1387 w 1387"/>
                <a:gd name="T5" fmla="*/ 1140 h 1194"/>
                <a:gd name="T6" fmla="*/ 1387 w 1387"/>
                <a:gd name="T7" fmla="*/ 0 h 1194"/>
                <a:gd name="T8" fmla="*/ 683 w 1387"/>
                <a:gd name="T9" fmla="*/ 0 h 1194"/>
                <a:gd name="T10" fmla="*/ 0 w 1387"/>
                <a:gd name="T11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7" h="1194">
                  <a:moveTo>
                    <a:pt x="0" y="1194"/>
                  </a:moveTo>
                  <a:cubicBezTo>
                    <a:pt x="1333" y="1194"/>
                    <a:pt x="1333" y="1194"/>
                    <a:pt x="1333" y="1194"/>
                  </a:cubicBezTo>
                  <a:cubicBezTo>
                    <a:pt x="1363" y="1194"/>
                    <a:pt x="1387" y="1170"/>
                    <a:pt x="1387" y="1140"/>
                  </a:cubicBezTo>
                  <a:cubicBezTo>
                    <a:pt x="1387" y="0"/>
                    <a:pt x="1387" y="0"/>
                    <a:pt x="1387" y="0"/>
                  </a:cubicBezTo>
                  <a:cubicBezTo>
                    <a:pt x="683" y="0"/>
                    <a:pt x="683" y="0"/>
                    <a:pt x="683" y="0"/>
                  </a:cubicBezTo>
                  <a:lnTo>
                    <a:pt x="0" y="1194"/>
                  </a:lnTo>
                  <a:close/>
                </a:path>
              </a:pathLst>
            </a:custGeom>
            <a:solidFill>
              <a:srgbClr val="7D4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21643015" y="7541529"/>
              <a:ext cx="2116502" cy="442614"/>
            </a:xfrm>
            <a:custGeom>
              <a:avLst/>
              <a:gdLst>
                <a:gd name="T0" fmla="*/ 739 w 788"/>
                <a:gd name="T1" fmla="*/ 0 h 165"/>
                <a:gd name="T2" fmla="*/ 94 w 788"/>
                <a:gd name="T3" fmla="*/ 0 h 165"/>
                <a:gd name="T4" fmla="*/ 56 w 788"/>
                <a:gd name="T5" fmla="*/ 66 h 165"/>
                <a:gd name="T6" fmla="*/ 0 w 788"/>
                <a:gd name="T7" fmla="*/ 165 h 165"/>
                <a:gd name="T8" fmla="*/ 704 w 788"/>
                <a:gd name="T9" fmla="*/ 165 h 165"/>
                <a:gd name="T10" fmla="*/ 739 w 788"/>
                <a:gd name="T11" fmla="*/ 165 h 165"/>
                <a:gd name="T12" fmla="*/ 788 w 788"/>
                <a:gd name="T13" fmla="*/ 116 h 165"/>
                <a:gd name="T14" fmla="*/ 788 w 788"/>
                <a:gd name="T15" fmla="*/ 50 h 165"/>
                <a:gd name="T16" fmla="*/ 739 w 788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8" h="165">
                  <a:moveTo>
                    <a:pt x="739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704" y="165"/>
                    <a:pt x="704" y="165"/>
                    <a:pt x="704" y="165"/>
                  </a:cubicBezTo>
                  <a:cubicBezTo>
                    <a:pt x="739" y="165"/>
                    <a:pt x="739" y="165"/>
                    <a:pt x="739" y="165"/>
                  </a:cubicBezTo>
                  <a:cubicBezTo>
                    <a:pt x="766" y="165"/>
                    <a:pt x="788" y="143"/>
                    <a:pt x="788" y="116"/>
                  </a:cubicBezTo>
                  <a:cubicBezTo>
                    <a:pt x="788" y="50"/>
                    <a:pt x="788" y="50"/>
                    <a:pt x="788" y="50"/>
                  </a:cubicBezTo>
                  <a:cubicBezTo>
                    <a:pt x="788" y="23"/>
                    <a:pt x="766" y="0"/>
                    <a:pt x="739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7556879" y="7984143"/>
              <a:ext cx="4086136" cy="3205937"/>
            </a:xfrm>
            <a:custGeom>
              <a:avLst/>
              <a:gdLst>
                <a:gd name="T0" fmla="*/ 0 w 1522"/>
                <a:gd name="T1" fmla="*/ 0 h 1194"/>
                <a:gd name="T2" fmla="*/ 0 w 1522"/>
                <a:gd name="T3" fmla="*/ 1140 h 1194"/>
                <a:gd name="T4" fmla="*/ 55 w 1522"/>
                <a:gd name="T5" fmla="*/ 1194 h 1194"/>
                <a:gd name="T6" fmla="*/ 839 w 1522"/>
                <a:gd name="T7" fmla="*/ 1194 h 1194"/>
                <a:gd name="T8" fmla="*/ 1522 w 1522"/>
                <a:gd name="T9" fmla="*/ 0 h 1194"/>
                <a:gd name="T10" fmla="*/ 0 w 1522"/>
                <a:gd name="T11" fmla="*/ 0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2" h="1194">
                  <a:moveTo>
                    <a:pt x="0" y="0"/>
                  </a:moveTo>
                  <a:cubicBezTo>
                    <a:pt x="0" y="1140"/>
                    <a:pt x="0" y="1140"/>
                    <a:pt x="0" y="1140"/>
                  </a:cubicBezTo>
                  <a:cubicBezTo>
                    <a:pt x="0" y="1170"/>
                    <a:pt x="25" y="1194"/>
                    <a:pt x="55" y="1194"/>
                  </a:cubicBezTo>
                  <a:cubicBezTo>
                    <a:pt x="839" y="1194"/>
                    <a:pt x="839" y="1194"/>
                    <a:pt x="839" y="1194"/>
                  </a:cubicBezTo>
                  <a:cubicBezTo>
                    <a:pt x="1522" y="0"/>
                    <a:pt x="1522" y="0"/>
                    <a:pt x="15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32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7237996" y="7541529"/>
              <a:ext cx="4657511" cy="442614"/>
            </a:xfrm>
            <a:custGeom>
              <a:avLst/>
              <a:gdLst>
                <a:gd name="T0" fmla="*/ 49 w 1735"/>
                <a:gd name="T1" fmla="*/ 0 h 165"/>
                <a:gd name="T2" fmla="*/ 0 w 1735"/>
                <a:gd name="T3" fmla="*/ 50 h 165"/>
                <a:gd name="T4" fmla="*/ 0 w 1735"/>
                <a:gd name="T5" fmla="*/ 116 h 165"/>
                <a:gd name="T6" fmla="*/ 49 w 1735"/>
                <a:gd name="T7" fmla="*/ 165 h 165"/>
                <a:gd name="T8" fmla="*/ 119 w 1735"/>
                <a:gd name="T9" fmla="*/ 165 h 165"/>
                <a:gd name="T10" fmla="*/ 1641 w 1735"/>
                <a:gd name="T11" fmla="*/ 165 h 165"/>
                <a:gd name="T12" fmla="*/ 1697 w 1735"/>
                <a:gd name="T13" fmla="*/ 66 h 165"/>
                <a:gd name="T14" fmla="*/ 1735 w 1735"/>
                <a:gd name="T15" fmla="*/ 0 h 165"/>
                <a:gd name="T16" fmla="*/ 49 w 1735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5" h="165">
                  <a:moveTo>
                    <a:pt x="49" y="0"/>
                  </a:moveTo>
                  <a:cubicBezTo>
                    <a:pt x="22" y="0"/>
                    <a:pt x="0" y="23"/>
                    <a:pt x="0" y="5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3"/>
                    <a:pt x="22" y="165"/>
                    <a:pt x="49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641" y="165"/>
                    <a:pt x="1641" y="165"/>
                    <a:pt x="1641" y="165"/>
                  </a:cubicBezTo>
                  <a:cubicBezTo>
                    <a:pt x="1697" y="66"/>
                    <a:pt x="1697" y="66"/>
                    <a:pt x="1697" y="66"/>
                  </a:cubicBezTo>
                  <a:cubicBezTo>
                    <a:pt x="1735" y="0"/>
                    <a:pt x="1735" y="0"/>
                    <a:pt x="1735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190E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3312811" y="1922338"/>
              <a:ext cx="3315584" cy="2318696"/>
            </a:xfrm>
            <a:custGeom>
              <a:avLst/>
              <a:gdLst>
                <a:gd name="T0" fmla="*/ 649 w 1235"/>
                <a:gd name="T1" fmla="*/ 864 h 864"/>
                <a:gd name="T2" fmla="*/ 204 w 1235"/>
                <a:gd name="T3" fmla="*/ 712 h 864"/>
                <a:gd name="T4" fmla="*/ 11 w 1235"/>
                <a:gd name="T5" fmla="*/ 849 h 864"/>
                <a:gd name="T6" fmla="*/ 90 w 1235"/>
                <a:gd name="T7" fmla="*/ 560 h 864"/>
                <a:gd name="T8" fmla="*/ 64 w 1235"/>
                <a:gd name="T9" fmla="*/ 432 h 864"/>
                <a:gd name="T10" fmla="*/ 649 w 1235"/>
                <a:gd name="T11" fmla="*/ 0 h 864"/>
                <a:gd name="T12" fmla="*/ 1235 w 1235"/>
                <a:gd name="T13" fmla="*/ 432 h 864"/>
                <a:gd name="T14" fmla="*/ 649 w 1235"/>
                <a:gd name="T15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5" h="864">
                  <a:moveTo>
                    <a:pt x="649" y="864"/>
                  </a:moveTo>
                  <a:cubicBezTo>
                    <a:pt x="471" y="864"/>
                    <a:pt x="311" y="805"/>
                    <a:pt x="204" y="712"/>
                  </a:cubicBezTo>
                  <a:cubicBezTo>
                    <a:pt x="148" y="711"/>
                    <a:pt x="74" y="736"/>
                    <a:pt x="11" y="849"/>
                  </a:cubicBezTo>
                  <a:cubicBezTo>
                    <a:pt x="11" y="849"/>
                    <a:pt x="0" y="653"/>
                    <a:pt x="90" y="560"/>
                  </a:cubicBezTo>
                  <a:cubicBezTo>
                    <a:pt x="73" y="520"/>
                    <a:pt x="64" y="477"/>
                    <a:pt x="64" y="432"/>
                  </a:cubicBezTo>
                  <a:cubicBezTo>
                    <a:pt x="64" y="194"/>
                    <a:pt x="326" y="0"/>
                    <a:pt x="649" y="0"/>
                  </a:cubicBezTo>
                  <a:cubicBezTo>
                    <a:pt x="973" y="0"/>
                    <a:pt x="1235" y="194"/>
                    <a:pt x="1235" y="432"/>
                  </a:cubicBezTo>
                  <a:cubicBezTo>
                    <a:pt x="1235" y="671"/>
                    <a:pt x="973" y="864"/>
                    <a:pt x="649" y="864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4268455" y="2397142"/>
              <a:ext cx="622678" cy="1361039"/>
            </a:xfrm>
            <a:custGeom>
              <a:avLst/>
              <a:gdLst>
                <a:gd name="T0" fmla="*/ 232 w 232"/>
                <a:gd name="T1" fmla="*/ 316 h 507"/>
                <a:gd name="T2" fmla="*/ 232 w 232"/>
                <a:gd name="T3" fmla="*/ 382 h 507"/>
                <a:gd name="T4" fmla="*/ 116 w 232"/>
                <a:gd name="T5" fmla="*/ 507 h 507"/>
                <a:gd name="T6" fmla="*/ 0 w 232"/>
                <a:gd name="T7" fmla="*/ 382 h 507"/>
                <a:gd name="T8" fmla="*/ 0 w 232"/>
                <a:gd name="T9" fmla="*/ 124 h 507"/>
                <a:gd name="T10" fmla="*/ 116 w 232"/>
                <a:gd name="T11" fmla="*/ 0 h 507"/>
                <a:gd name="T12" fmla="*/ 232 w 232"/>
                <a:gd name="T13" fmla="*/ 124 h 507"/>
                <a:gd name="T14" fmla="*/ 232 w 232"/>
                <a:gd name="T15" fmla="*/ 173 h 507"/>
                <a:gd name="T16" fmla="*/ 158 w 232"/>
                <a:gd name="T17" fmla="*/ 173 h 507"/>
                <a:gd name="T18" fmla="*/ 158 w 232"/>
                <a:gd name="T19" fmla="*/ 119 h 507"/>
                <a:gd name="T20" fmla="*/ 118 w 232"/>
                <a:gd name="T21" fmla="*/ 71 h 507"/>
                <a:gd name="T22" fmla="*/ 77 w 232"/>
                <a:gd name="T23" fmla="*/ 119 h 507"/>
                <a:gd name="T24" fmla="*/ 77 w 232"/>
                <a:gd name="T25" fmla="*/ 387 h 507"/>
                <a:gd name="T26" fmla="*/ 118 w 232"/>
                <a:gd name="T27" fmla="*/ 436 h 507"/>
                <a:gd name="T28" fmla="*/ 158 w 232"/>
                <a:gd name="T29" fmla="*/ 387 h 507"/>
                <a:gd name="T30" fmla="*/ 158 w 232"/>
                <a:gd name="T31" fmla="*/ 316 h 507"/>
                <a:gd name="T32" fmla="*/ 232 w 232"/>
                <a:gd name="T33" fmla="*/ 316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2" h="507">
                  <a:moveTo>
                    <a:pt x="232" y="316"/>
                  </a:moveTo>
                  <a:cubicBezTo>
                    <a:pt x="232" y="382"/>
                    <a:pt x="232" y="382"/>
                    <a:pt x="232" y="382"/>
                  </a:cubicBezTo>
                  <a:cubicBezTo>
                    <a:pt x="232" y="462"/>
                    <a:pt x="192" y="507"/>
                    <a:pt x="116" y="507"/>
                  </a:cubicBezTo>
                  <a:cubicBezTo>
                    <a:pt x="39" y="507"/>
                    <a:pt x="0" y="462"/>
                    <a:pt x="0" y="38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45"/>
                    <a:pt x="39" y="0"/>
                    <a:pt x="116" y="0"/>
                  </a:cubicBezTo>
                  <a:cubicBezTo>
                    <a:pt x="192" y="0"/>
                    <a:pt x="232" y="45"/>
                    <a:pt x="232" y="124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158" y="173"/>
                    <a:pt x="158" y="173"/>
                    <a:pt x="158" y="173"/>
                  </a:cubicBezTo>
                  <a:cubicBezTo>
                    <a:pt x="158" y="119"/>
                    <a:pt x="158" y="119"/>
                    <a:pt x="158" y="119"/>
                  </a:cubicBezTo>
                  <a:cubicBezTo>
                    <a:pt x="158" y="84"/>
                    <a:pt x="143" y="71"/>
                    <a:pt x="118" y="71"/>
                  </a:cubicBezTo>
                  <a:cubicBezTo>
                    <a:pt x="93" y="71"/>
                    <a:pt x="77" y="84"/>
                    <a:pt x="77" y="119"/>
                  </a:cubicBezTo>
                  <a:cubicBezTo>
                    <a:pt x="77" y="387"/>
                    <a:pt x="77" y="387"/>
                    <a:pt x="77" y="387"/>
                  </a:cubicBezTo>
                  <a:cubicBezTo>
                    <a:pt x="77" y="423"/>
                    <a:pt x="93" y="436"/>
                    <a:pt x="118" y="436"/>
                  </a:cubicBezTo>
                  <a:cubicBezTo>
                    <a:pt x="143" y="436"/>
                    <a:pt x="158" y="423"/>
                    <a:pt x="158" y="387"/>
                  </a:cubicBezTo>
                  <a:cubicBezTo>
                    <a:pt x="158" y="316"/>
                    <a:pt x="158" y="316"/>
                    <a:pt x="158" y="316"/>
                  </a:cubicBezTo>
                  <a:lnTo>
                    <a:pt x="232" y="316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4963561" y="2410220"/>
              <a:ext cx="722266" cy="1331867"/>
            </a:xfrm>
            <a:custGeom>
              <a:avLst/>
              <a:gdLst>
                <a:gd name="T0" fmla="*/ 366 w 718"/>
                <a:gd name="T1" fmla="*/ 1081 h 1324"/>
                <a:gd name="T2" fmla="*/ 371 w 718"/>
                <a:gd name="T3" fmla="*/ 1081 h 1324"/>
                <a:gd name="T4" fmla="*/ 529 w 718"/>
                <a:gd name="T5" fmla="*/ 0 h 1324"/>
                <a:gd name="T6" fmla="*/ 718 w 718"/>
                <a:gd name="T7" fmla="*/ 0 h 1324"/>
                <a:gd name="T8" fmla="*/ 515 w 718"/>
                <a:gd name="T9" fmla="*/ 1324 h 1324"/>
                <a:gd name="T10" fmla="*/ 203 w 718"/>
                <a:gd name="T11" fmla="*/ 1324 h 1324"/>
                <a:gd name="T12" fmla="*/ 0 w 718"/>
                <a:gd name="T13" fmla="*/ 0 h 1324"/>
                <a:gd name="T14" fmla="*/ 211 w 718"/>
                <a:gd name="T15" fmla="*/ 0 h 1324"/>
                <a:gd name="T16" fmla="*/ 366 w 718"/>
                <a:gd name="T17" fmla="*/ 1081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8" h="1324">
                  <a:moveTo>
                    <a:pt x="366" y="1081"/>
                  </a:moveTo>
                  <a:lnTo>
                    <a:pt x="371" y="1081"/>
                  </a:lnTo>
                  <a:lnTo>
                    <a:pt x="529" y="0"/>
                  </a:lnTo>
                  <a:lnTo>
                    <a:pt x="718" y="0"/>
                  </a:lnTo>
                  <a:lnTo>
                    <a:pt x="515" y="1324"/>
                  </a:lnTo>
                  <a:lnTo>
                    <a:pt x="203" y="1324"/>
                  </a:lnTo>
                  <a:lnTo>
                    <a:pt x="0" y="0"/>
                  </a:lnTo>
                  <a:lnTo>
                    <a:pt x="211" y="0"/>
                  </a:lnTo>
                  <a:lnTo>
                    <a:pt x="366" y="1081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2714275" y="8466995"/>
              <a:ext cx="2891077" cy="829902"/>
            </a:xfrm>
            <a:custGeom>
              <a:avLst/>
              <a:gdLst>
                <a:gd name="T0" fmla="*/ 1077 w 1077"/>
                <a:gd name="T1" fmla="*/ 243 h 309"/>
                <a:gd name="T2" fmla="*/ 1032 w 1077"/>
                <a:gd name="T3" fmla="*/ 309 h 309"/>
                <a:gd name="T4" fmla="*/ 45 w 1077"/>
                <a:gd name="T5" fmla="*/ 309 h 309"/>
                <a:gd name="T6" fmla="*/ 0 w 1077"/>
                <a:gd name="T7" fmla="*/ 243 h 309"/>
                <a:gd name="T8" fmla="*/ 0 w 1077"/>
                <a:gd name="T9" fmla="*/ 66 h 309"/>
                <a:gd name="T10" fmla="*/ 45 w 1077"/>
                <a:gd name="T11" fmla="*/ 0 h 309"/>
                <a:gd name="T12" fmla="*/ 1032 w 1077"/>
                <a:gd name="T13" fmla="*/ 0 h 309"/>
                <a:gd name="T14" fmla="*/ 1077 w 1077"/>
                <a:gd name="T15" fmla="*/ 66 h 309"/>
                <a:gd name="T16" fmla="*/ 1077 w 1077"/>
                <a:gd name="T17" fmla="*/ 24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7" h="309">
                  <a:moveTo>
                    <a:pt x="1077" y="243"/>
                  </a:moveTo>
                  <a:cubicBezTo>
                    <a:pt x="1077" y="280"/>
                    <a:pt x="1057" y="309"/>
                    <a:pt x="1032" y="309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20" y="309"/>
                    <a:pt x="0" y="280"/>
                    <a:pt x="0" y="24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20" y="0"/>
                    <a:pt x="45" y="0"/>
                  </a:cubicBezTo>
                  <a:cubicBezTo>
                    <a:pt x="1032" y="0"/>
                    <a:pt x="1032" y="0"/>
                    <a:pt x="1032" y="0"/>
                  </a:cubicBezTo>
                  <a:cubicBezTo>
                    <a:pt x="1057" y="0"/>
                    <a:pt x="1077" y="30"/>
                    <a:pt x="1077" y="66"/>
                  </a:cubicBezTo>
                  <a:lnTo>
                    <a:pt x="1077" y="243"/>
                  </a:lnTo>
                  <a:close/>
                </a:path>
              </a:pathLst>
            </a:custGeom>
            <a:solidFill>
              <a:srgbClr val="49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2598592" y="5027680"/>
              <a:ext cx="2233191" cy="4269217"/>
            </a:xfrm>
            <a:custGeom>
              <a:avLst/>
              <a:gdLst>
                <a:gd name="T0" fmla="*/ 832 w 832"/>
                <a:gd name="T1" fmla="*/ 44 h 1590"/>
                <a:gd name="T2" fmla="*/ 786 w 832"/>
                <a:gd name="T3" fmla="*/ 0 h 1590"/>
                <a:gd name="T4" fmla="*/ 46 w 832"/>
                <a:gd name="T5" fmla="*/ 0 h 1590"/>
                <a:gd name="T6" fmla="*/ 0 w 832"/>
                <a:gd name="T7" fmla="*/ 44 h 1590"/>
                <a:gd name="T8" fmla="*/ 0 w 832"/>
                <a:gd name="T9" fmla="*/ 1547 h 1590"/>
                <a:gd name="T10" fmla="*/ 46 w 832"/>
                <a:gd name="T11" fmla="*/ 1590 h 1590"/>
                <a:gd name="T12" fmla="*/ 786 w 832"/>
                <a:gd name="T13" fmla="*/ 1590 h 1590"/>
                <a:gd name="T14" fmla="*/ 832 w 832"/>
                <a:gd name="T15" fmla="*/ 1547 h 1590"/>
                <a:gd name="T16" fmla="*/ 832 w 832"/>
                <a:gd name="T17" fmla="*/ 44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1590">
                  <a:moveTo>
                    <a:pt x="832" y="44"/>
                  </a:moveTo>
                  <a:cubicBezTo>
                    <a:pt x="832" y="20"/>
                    <a:pt x="812" y="0"/>
                    <a:pt x="78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4"/>
                  </a:cubicBezTo>
                  <a:cubicBezTo>
                    <a:pt x="0" y="1547"/>
                    <a:pt x="0" y="1547"/>
                    <a:pt x="0" y="1547"/>
                  </a:cubicBezTo>
                  <a:cubicBezTo>
                    <a:pt x="0" y="1571"/>
                    <a:pt x="21" y="1590"/>
                    <a:pt x="46" y="1590"/>
                  </a:cubicBezTo>
                  <a:cubicBezTo>
                    <a:pt x="786" y="1590"/>
                    <a:pt x="786" y="1590"/>
                    <a:pt x="786" y="1590"/>
                  </a:cubicBezTo>
                  <a:cubicBezTo>
                    <a:pt x="812" y="1590"/>
                    <a:pt x="832" y="1571"/>
                    <a:pt x="832" y="1547"/>
                  </a:cubicBezTo>
                  <a:lnTo>
                    <a:pt x="832" y="44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4437454" y="4947205"/>
              <a:ext cx="638773" cy="4349693"/>
            </a:xfrm>
            <a:custGeom>
              <a:avLst/>
              <a:gdLst>
                <a:gd name="T0" fmla="*/ 238 w 238"/>
                <a:gd name="T1" fmla="*/ 1500 h 1620"/>
                <a:gd name="T2" fmla="*/ 119 w 238"/>
                <a:gd name="T3" fmla="*/ 1620 h 1620"/>
                <a:gd name="T4" fmla="*/ 119 w 238"/>
                <a:gd name="T5" fmla="*/ 1620 h 1620"/>
                <a:gd name="T6" fmla="*/ 0 w 238"/>
                <a:gd name="T7" fmla="*/ 1500 h 1620"/>
                <a:gd name="T8" fmla="*/ 0 w 238"/>
                <a:gd name="T9" fmla="*/ 119 h 1620"/>
                <a:gd name="T10" fmla="*/ 119 w 238"/>
                <a:gd name="T11" fmla="*/ 0 h 1620"/>
                <a:gd name="T12" fmla="*/ 119 w 238"/>
                <a:gd name="T13" fmla="*/ 0 h 1620"/>
                <a:gd name="T14" fmla="*/ 238 w 238"/>
                <a:gd name="T15" fmla="*/ 119 h 1620"/>
                <a:gd name="T16" fmla="*/ 238 w 238"/>
                <a:gd name="T17" fmla="*/ 150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20">
                  <a:moveTo>
                    <a:pt x="238" y="1500"/>
                  </a:moveTo>
                  <a:cubicBezTo>
                    <a:pt x="238" y="1566"/>
                    <a:pt x="185" y="1620"/>
                    <a:pt x="119" y="1620"/>
                  </a:cubicBezTo>
                  <a:cubicBezTo>
                    <a:pt x="119" y="1620"/>
                    <a:pt x="119" y="1620"/>
                    <a:pt x="119" y="1620"/>
                  </a:cubicBezTo>
                  <a:cubicBezTo>
                    <a:pt x="54" y="1620"/>
                    <a:pt x="0" y="1566"/>
                    <a:pt x="0" y="150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"/>
                    <a:pt x="54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85" y="0"/>
                    <a:pt x="238" y="53"/>
                    <a:pt x="238" y="119"/>
                  </a:cubicBezTo>
                  <a:lnTo>
                    <a:pt x="238" y="150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2212310" y="4947205"/>
              <a:ext cx="638773" cy="4349693"/>
            </a:xfrm>
            <a:custGeom>
              <a:avLst/>
              <a:gdLst>
                <a:gd name="T0" fmla="*/ 238 w 238"/>
                <a:gd name="T1" fmla="*/ 1500 h 1620"/>
                <a:gd name="T2" fmla="*/ 119 w 238"/>
                <a:gd name="T3" fmla="*/ 1620 h 1620"/>
                <a:gd name="T4" fmla="*/ 119 w 238"/>
                <a:gd name="T5" fmla="*/ 1620 h 1620"/>
                <a:gd name="T6" fmla="*/ 0 w 238"/>
                <a:gd name="T7" fmla="*/ 1500 h 1620"/>
                <a:gd name="T8" fmla="*/ 0 w 238"/>
                <a:gd name="T9" fmla="*/ 119 h 1620"/>
                <a:gd name="T10" fmla="*/ 119 w 238"/>
                <a:gd name="T11" fmla="*/ 0 h 1620"/>
                <a:gd name="T12" fmla="*/ 119 w 238"/>
                <a:gd name="T13" fmla="*/ 0 h 1620"/>
                <a:gd name="T14" fmla="*/ 238 w 238"/>
                <a:gd name="T15" fmla="*/ 119 h 1620"/>
                <a:gd name="T16" fmla="*/ 238 w 238"/>
                <a:gd name="T17" fmla="*/ 150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1620">
                  <a:moveTo>
                    <a:pt x="238" y="1500"/>
                  </a:moveTo>
                  <a:cubicBezTo>
                    <a:pt x="238" y="1566"/>
                    <a:pt x="185" y="1620"/>
                    <a:pt x="119" y="1620"/>
                  </a:cubicBezTo>
                  <a:cubicBezTo>
                    <a:pt x="119" y="1620"/>
                    <a:pt x="119" y="1620"/>
                    <a:pt x="119" y="1620"/>
                  </a:cubicBezTo>
                  <a:cubicBezTo>
                    <a:pt x="53" y="1620"/>
                    <a:pt x="0" y="1566"/>
                    <a:pt x="0" y="150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53"/>
                    <a:pt x="5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85" y="0"/>
                    <a:pt x="238" y="53"/>
                    <a:pt x="238" y="119"/>
                  </a:cubicBezTo>
                  <a:lnTo>
                    <a:pt x="238" y="150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2775638" y="9213404"/>
              <a:ext cx="1874070" cy="1732232"/>
            </a:xfrm>
            <a:custGeom>
              <a:avLst/>
              <a:gdLst>
                <a:gd name="T0" fmla="*/ 23 w 698"/>
                <a:gd name="T1" fmla="*/ 537 h 645"/>
                <a:gd name="T2" fmla="*/ 65 w 698"/>
                <a:gd name="T3" fmla="*/ 498 h 645"/>
                <a:gd name="T4" fmla="*/ 314 w 698"/>
                <a:gd name="T5" fmla="*/ 498 h 645"/>
                <a:gd name="T6" fmla="*/ 314 w 698"/>
                <a:gd name="T7" fmla="*/ 43 h 645"/>
                <a:gd name="T8" fmla="*/ 357 w 698"/>
                <a:gd name="T9" fmla="*/ 0 h 645"/>
                <a:gd name="T10" fmla="*/ 368 w 698"/>
                <a:gd name="T11" fmla="*/ 0 h 645"/>
                <a:gd name="T12" fmla="*/ 411 w 698"/>
                <a:gd name="T13" fmla="*/ 43 h 645"/>
                <a:gd name="T14" fmla="*/ 411 w 698"/>
                <a:gd name="T15" fmla="*/ 498 h 645"/>
                <a:gd name="T16" fmla="*/ 633 w 698"/>
                <a:gd name="T17" fmla="*/ 498 h 645"/>
                <a:gd name="T18" fmla="*/ 673 w 698"/>
                <a:gd name="T19" fmla="*/ 526 h 645"/>
                <a:gd name="T20" fmla="*/ 674 w 698"/>
                <a:gd name="T21" fmla="*/ 525 h 645"/>
                <a:gd name="T22" fmla="*/ 698 w 698"/>
                <a:gd name="T23" fmla="*/ 626 h 645"/>
                <a:gd name="T24" fmla="*/ 630 w 698"/>
                <a:gd name="T25" fmla="*/ 642 h 645"/>
                <a:gd name="T26" fmla="*/ 616 w 698"/>
                <a:gd name="T27" fmla="*/ 587 h 645"/>
                <a:gd name="T28" fmla="*/ 83 w 698"/>
                <a:gd name="T29" fmla="*/ 587 h 645"/>
                <a:gd name="T30" fmla="*/ 69 w 698"/>
                <a:gd name="T31" fmla="*/ 645 h 645"/>
                <a:gd name="T32" fmla="*/ 0 w 698"/>
                <a:gd name="T33" fmla="*/ 629 h 645"/>
                <a:gd name="T34" fmla="*/ 23 w 698"/>
                <a:gd name="T35" fmla="*/ 53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8" h="645">
                  <a:moveTo>
                    <a:pt x="23" y="537"/>
                  </a:moveTo>
                  <a:cubicBezTo>
                    <a:pt x="25" y="515"/>
                    <a:pt x="43" y="498"/>
                    <a:pt x="65" y="498"/>
                  </a:cubicBezTo>
                  <a:cubicBezTo>
                    <a:pt x="314" y="498"/>
                    <a:pt x="314" y="498"/>
                    <a:pt x="314" y="498"/>
                  </a:cubicBezTo>
                  <a:cubicBezTo>
                    <a:pt x="314" y="43"/>
                    <a:pt x="314" y="43"/>
                    <a:pt x="314" y="43"/>
                  </a:cubicBezTo>
                  <a:cubicBezTo>
                    <a:pt x="314" y="20"/>
                    <a:pt x="334" y="0"/>
                    <a:pt x="357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91" y="0"/>
                    <a:pt x="411" y="20"/>
                    <a:pt x="411" y="43"/>
                  </a:cubicBezTo>
                  <a:cubicBezTo>
                    <a:pt x="411" y="498"/>
                    <a:pt x="411" y="498"/>
                    <a:pt x="411" y="498"/>
                  </a:cubicBezTo>
                  <a:cubicBezTo>
                    <a:pt x="633" y="498"/>
                    <a:pt x="633" y="498"/>
                    <a:pt x="633" y="498"/>
                  </a:cubicBezTo>
                  <a:cubicBezTo>
                    <a:pt x="651" y="498"/>
                    <a:pt x="667" y="510"/>
                    <a:pt x="673" y="526"/>
                  </a:cubicBezTo>
                  <a:cubicBezTo>
                    <a:pt x="674" y="525"/>
                    <a:pt x="674" y="525"/>
                    <a:pt x="674" y="525"/>
                  </a:cubicBezTo>
                  <a:cubicBezTo>
                    <a:pt x="698" y="626"/>
                    <a:pt x="698" y="626"/>
                    <a:pt x="698" y="626"/>
                  </a:cubicBezTo>
                  <a:cubicBezTo>
                    <a:pt x="630" y="642"/>
                    <a:pt x="630" y="642"/>
                    <a:pt x="630" y="642"/>
                  </a:cubicBezTo>
                  <a:cubicBezTo>
                    <a:pt x="616" y="587"/>
                    <a:pt x="616" y="587"/>
                    <a:pt x="616" y="587"/>
                  </a:cubicBezTo>
                  <a:cubicBezTo>
                    <a:pt x="83" y="587"/>
                    <a:pt x="83" y="587"/>
                    <a:pt x="83" y="587"/>
                  </a:cubicBezTo>
                  <a:cubicBezTo>
                    <a:pt x="69" y="645"/>
                    <a:pt x="69" y="645"/>
                    <a:pt x="69" y="645"/>
                  </a:cubicBezTo>
                  <a:cubicBezTo>
                    <a:pt x="0" y="629"/>
                    <a:pt x="0" y="629"/>
                    <a:pt x="0" y="629"/>
                  </a:cubicBezTo>
                  <a:lnTo>
                    <a:pt x="23" y="537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14413311" y="10760543"/>
              <a:ext cx="418472" cy="418472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2598592" y="10760543"/>
              <a:ext cx="418472" cy="418472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5444401" y="10778650"/>
              <a:ext cx="1170916" cy="437585"/>
            </a:xfrm>
            <a:custGeom>
              <a:avLst/>
              <a:gdLst>
                <a:gd name="T0" fmla="*/ 142 w 436"/>
                <a:gd name="T1" fmla="*/ 0 h 163"/>
                <a:gd name="T2" fmla="*/ 270 w 436"/>
                <a:gd name="T3" fmla="*/ 52 h 163"/>
                <a:gd name="T4" fmla="*/ 436 w 436"/>
                <a:gd name="T5" fmla="*/ 163 h 163"/>
                <a:gd name="T6" fmla="*/ 2 w 436"/>
                <a:gd name="T7" fmla="*/ 143 h 163"/>
                <a:gd name="T8" fmla="*/ 0 w 436"/>
                <a:gd name="T9" fmla="*/ 0 h 163"/>
                <a:gd name="T10" fmla="*/ 142 w 436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" h="163">
                  <a:moveTo>
                    <a:pt x="142" y="0"/>
                  </a:moveTo>
                  <a:cubicBezTo>
                    <a:pt x="142" y="0"/>
                    <a:pt x="207" y="14"/>
                    <a:pt x="270" y="52"/>
                  </a:cubicBezTo>
                  <a:cubicBezTo>
                    <a:pt x="356" y="104"/>
                    <a:pt x="436" y="163"/>
                    <a:pt x="436" y="16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1E11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6226018" y="5603079"/>
              <a:ext cx="1020025" cy="1108548"/>
            </a:xfrm>
            <a:custGeom>
              <a:avLst/>
              <a:gdLst>
                <a:gd name="T0" fmla="*/ 109 w 380"/>
                <a:gd name="T1" fmla="*/ 106 h 413"/>
                <a:gd name="T2" fmla="*/ 216 w 380"/>
                <a:gd name="T3" fmla="*/ 55 h 413"/>
                <a:gd name="T4" fmla="*/ 191 w 380"/>
                <a:gd name="T5" fmla="*/ 118 h 413"/>
                <a:gd name="T6" fmla="*/ 143 w 380"/>
                <a:gd name="T7" fmla="*/ 177 h 413"/>
                <a:gd name="T8" fmla="*/ 254 w 380"/>
                <a:gd name="T9" fmla="*/ 144 h 413"/>
                <a:gd name="T10" fmla="*/ 329 w 380"/>
                <a:gd name="T11" fmla="*/ 33 h 413"/>
                <a:gd name="T12" fmla="*/ 380 w 380"/>
                <a:gd name="T13" fmla="*/ 10 h 413"/>
                <a:gd name="T14" fmla="*/ 319 w 380"/>
                <a:gd name="T15" fmla="*/ 206 h 413"/>
                <a:gd name="T16" fmla="*/ 246 w 380"/>
                <a:gd name="T17" fmla="*/ 264 h 413"/>
                <a:gd name="T18" fmla="*/ 134 w 380"/>
                <a:gd name="T19" fmla="*/ 311 h 413"/>
                <a:gd name="T20" fmla="*/ 95 w 380"/>
                <a:gd name="T21" fmla="*/ 395 h 413"/>
                <a:gd name="T22" fmla="*/ 5 w 380"/>
                <a:gd name="T23" fmla="*/ 367 h 413"/>
                <a:gd name="T24" fmla="*/ 38 w 380"/>
                <a:gd name="T25" fmla="*/ 209 h 413"/>
                <a:gd name="T26" fmla="*/ 109 w 380"/>
                <a:gd name="T27" fmla="*/ 10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0" h="413">
                  <a:moveTo>
                    <a:pt x="109" y="106"/>
                  </a:moveTo>
                  <a:cubicBezTo>
                    <a:pt x="155" y="90"/>
                    <a:pt x="216" y="55"/>
                    <a:pt x="216" y="55"/>
                  </a:cubicBezTo>
                  <a:cubicBezTo>
                    <a:pt x="216" y="55"/>
                    <a:pt x="234" y="95"/>
                    <a:pt x="191" y="118"/>
                  </a:cubicBezTo>
                  <a:cubicBezTo>
                    <a:pt x="143" y="144"/>
                    <a:pt x="143" y="177"/>
                    <a:pt x="143" y="177"/>
                  </a:cubicBezTo>
                  <a:cubicBezTo>
                    <a:pt x="143" y="177"/>
                    <a:pt x="219" y="172"/>
                    <a:pt x="254" y="144"/>
                  </a:cubicBezTo>
                  <a:cubicBezTo>
                    <a:pt x="288" y="117"/>
                    <a:pt x="300" y="62"/>
                    <a:pt x="329" y="33"/>
                  </a:cubicBezTo>
                  <a:cubicBezTo>
                    <a:pt x="363" y="0"/>
                    <a:pt x="380" y="10"/>
                    <a:pt x="380" y="10"/>
                  </a:cubicBezTo>
                  <a:cubicBezTo>
                    <a:pt x="380" y="10"/>
                    <a:pt x="360" y="52"/>
                    <a:pt x="319" y="206"/>
                  </a:cubicBezTo>
                  <a:cubicBezTo>
                    <a:pt x="315" y="222"/>
                    <a:pt x="316" y="231"/>
                    <a:pt x="246" y="264"/>
                  </a:cubicBezTo>
                  <a:cubicBezTo>
                    <a:pt x="196" y="287"/>
                    <a:pt x="148" y="304"/>
                    <a:pt x="134" y="311"/>
                  </a:cubicBezTo>
                  <a:cubicBezTo>
                    <a:pt x="95" y="395"/>
                    <a:pt x="95" y="395"/>
                    <a:pt x="95" y="395"/>
                  </a:cubicBezTo>
                  <a:cubicBezTo>
                    <a:pt x="84" y="413"/>
                    <a:pt x="11" y="395"/>
                    <a:pt x="5" y="367"/>
                  </a:cubicBezTo>
                  <a:cubicBezTo>
                    <a:pt x="0" y="341"/>
                    <a:pt x="38" y="209"/>
                    <a:pt x="38" y="209"/>
                  </a:cubicBezTo>
                  <a:cubicBezTo>
                    <a:pt x="38" y="209"/>
                    <a:pt x="79" y="117"/>
                    <a:pt x="109" y="106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4886104" y="5860600"/>
              <a:ext cx="1777499" cy="2064193"/>
            </a:xfrm>
            <a:custGeom>
              <a:avLst/>
              <a:gdLst>
                <a:gd name="T0" fmla="*/ 0 w 662"/>
                <a:gd name="T1" fmla="*/ 67 h 769"/>
                <a:gd name="T2" fmla="*/ 67 w 662"/>
                <a:gd name="T3" fmla="*/ 0 h 769"/>
                <a:gd name="T4" fmla="*/ 109 w 662"/>
                <a:gd name="T5" fmla="*/ 0 h 769"/>
                <a:gd name="T6" fmla="*/ 177 w 662"/>
                <a:gd name="T7" fmla="*/ 67 h 769"/>
                <a:gd name="T8" fmla="*/ 177 w 662"/>
                <a:gd name="T9" fmla="*/ 151 h 769"/>
                <a:gd name="T10" fmla="*/ 176 w 662"/>
                <a:gd name="T11" fmla="*/ 162 h 769"/>
                <a:gd name="T12" fmla="*/ 271 w 662"/>
                <a:gd name="T13" fmla="*/ 390 h 769"/>
                <a:gd name="T14" fmla="*/ 499 w 662"/>
                <a:gd name="T15" fmla="*/ 236 h 769"/>
                <a:gd name="T16" fmla="*/ 662 w 662"/>
                <a:gd name="T17" fmla="*/ 268 h 769"/>
                <a:gd name="T18" fmla="*/ 139 w 662"/>
                <a:gd name="T19" fmla="*/ 539 h 769"/>
                <a:gd name="T20" fmla="*/ 18 w 662"/>
                <a:gd name="T21" fmla="*/ 197 h 769"/>
                <a:gd name="T22" fmla="*/ 0 w 662"/>
                <a:gd name="T23" fmla="*/ 151 h 769"/>
                <a:gd name="T24" fmla="*/ 0 w 662"/>
                <a:gd name="T25" fmla="*/ 67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2" h="769">
                  <a:moveTo>
                    <a:pt x="0" y="67"/>
                  </a:moveTo>
                  <a:cubicBezTo>
                    <a:pt x="0" y="30"/>
                    <a:pt x="30" y="0"/>
                    <a:pt x="6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47" y="0"/>
                    <a:pt x="177" y="30"/>
                    <a:pt x="177" y="67"/>
                  </a:cubicBezTo>
                  <a:cubicBezTo>
                    <a:pt x="177" y="151"/>
                    <a:pt x="177" y="151"/>
                    <a:pt x="177" y="151"/>
                  </a:cubicBezTo>
                  <a:cubicBezTo>
                    <a:pt x="177" y="155"/>
                    <a:pt x="177" y="158"/>
                    <a:pt x="176" y="162"/>
                  </a:cubicBezTo>
                  <a:cubicBezTo>
                    <a:pt x="178" y="219"/>
                    <a:pt x="177" y="340"/>
                    <a:pt x="271" y="390"/>
                  </a:cubicBezTo>
                  <a:cubicBezTo>
                    <a:pt x="433" y="476"/>
                    <a:pt x="499" y="236"/>
                    <a:pt x="499" y="236"/>
                  </a:cubicBezTo>
                  <a:cubicBezTo>
                    <a:pt x="662" y="268"/>
                    <a:pt x="662" y="268"/>
                    <a:pt x="662" y="268"/>
                  </a:cubicBezTo>
                  <a:cubicBezTo>
                    <a:pt x="662" y="268"/>
                    <a:pt x="514" y="769"/>
                    <a:pt x="139" y="539"/>
                  </a:cubicBezTo>
                  <a:cubicBezTo>
                    <a:pt x="26" y="470"/>
                    <a:pt x="29" y="289"/>
                    <a:pt x="18" y="197"/>
                  </a:cubicBezTo>
                  <a:cubicBezTo>
                    <a:pt x="6" y="185"/>
                    <a:pt x="0" y="169"/>
                    <a:pt x="0" y="151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011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3336953" y="5833440"/>
              <a:ext cx="1827796" cy="3004748"/>
            </a:xfrm>
            <a:custGeom>
              <a:avLst/>
              <a:gdLst>
                <a:gd name="T0" fmla="*/ 86 w 681"/>
                <a:gd name="T1" fmla="*/ 0 h 1119"/>
                <a:gd name="T2" fmla="*/ 157 w 681"/>
                <a:gd name="T3" fmla="*/ 0 h 1119"/>
                <a:gd name="T4" fmla="*/ 536 w 681"/>
                <a:gd name="T5" fmla="*/ 0 h 1119"/>
                <a:gd name="T6" fmla="*/ 595 w 681"/>
                <a:gd name="T7" fmla="*/ 0 h 1119"/>
                <a:gd name="T8" fmla="*/ 681 w 681"/>
                <a:gd name="T9" fmla="*/ 76 h 1119"/>
                <a:gd name="T10" fmla="*/ 681 w 681"/>
                <a:gd name="T11" fmla="*/ 1043 h 1119"/>
                <a:gd name="T12" fmla="*/ 595 w 681"/>
                <a:gd name="T13" fmla="*/ 1119 h 1119"/>
                <a:gd name="T14" fmla="*/ 86 w 681"/>
                <a:gd name="T15" fmla="*/ 1119 h 1119"/>
                <a:gd name="T16" fmla="*/ 0 w 681"/>
                <a:gd name="T17" fmla="*/ 1043 h 1119"/>
                <a:gd name="T18" fmla="*/ 0 w 681"/>
                <a:gd name="T19" fmla="*/ 76 h 1119"/>
                <a:gd name="T20" fmla="*/ 86 w 681"/>
                <a:gd name="T2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1" h="1119">
                  <a:moveTo>
                    <a:pt x="86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43" y="0"/>
                    <a:pt x="681" y="34"/>
                    <a:pt x="681" y="76"/>
                  </a:cubicBezTo>
                  <a:cubicBezTo>
                    <a:pt x="681" y="1043"/>
                    <a:pt x="681" y="1043"/>
                    <a:pt x="681" y="1043"/>
                  </a:cubicBezTo>
                  <a:cubicBezTo>
                    <a:pt x="681" y="1085"/>
                    <a:pt x="643" y="1119"/>
                    <a:pt x="595" y="1119"/>
                  </a:cubicBezTo>
                  <a:cubicBezTo>
                    <a:pt x="86" y="1119"/>
                    <a:pt x="86" y="1119"/>
                    <a:pt x="86" y="1119"/>
                  </a:cubicBezTo>
                  <a:cubicBezTo>
                    <a:pt x="39" y="1119"/>
                    <a:pt x="0" y="1085"/>
                    <a:pt x="0" y="10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9" y="0"/>
                    <a:pt x="86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3758443" y="5833440"/>
              <a:ext cx="1017007" cy="1189023"/>
            </a:xfrm>
            <a:custGeom>
              <a:avLst/>
              <a:gdLst>
                <a:gd name="T0" fmla="*/ 1011 w 1011"/>
                <a:gd name="T1" fmla="*/ 0 h 1182"/>
                <a:gd name="T2" fmla="*/ 504 w 1011"/>
                <a:gd name="T3" fmla="*/ 1182 h 1182"/>
                <a:gd name="T4" fmla="*/ 0 w 1011"/>
                <a:gd name="T5" fmla="*/ 0 h 1182"/>
                <a:gd name="T6" fmla="*/ 1011 w 1011"/>
                <a:gd name="T7" fmla="*/ 0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1" h="1182">
                  <a:moveTo>
                    <a:pt x="1011" y="0"/>
                  </a:moveTo>
                  <a:lnTo>
                    <a:pt x="504" y="1182"/>
                  </a:lnTo>
                  <a:lnTo>
                    <a:pt x="0" y="0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4096439" y="5447158"/>
              <a:ext cx="337996" cy="542203"/>
            </a:xfrm>
            <a:custGeom>
              <a:avLst/>
              <a:gdLst>
                <a:gd name="T0" fmla="*/ 0 w 126"/>
                <a:gd name="T1" fmla="*/ 158 h 202"/>
                <a:gd name="T2" fmla="*/ 63 w 126"/>
                <a:gd name="T3" fmla="*/ 202 h 202"/>
                <a:gd name="T4" fmla="*/ 63 w 126"/>
                <a:gd name="T5" fmla="*/ 202 h 202"/>
                <a:gd name="T6" fmla="*/ 126 w 126"/>
                <a:gd name="T7" fmla="*/ 158 h 202"/>
                <a:gd name="T8" fmla="*/ 126 w 126"/>
                <a:gd name="T9" fmla="*/ 43 h 202"/>
                <a:gd name="T10" fmla="*/ 63 w 126"/>
                <a:gd name="T11" fmla="*/ 0 h 202"/>
                <a:gd name="T12" fmla="*/ 63 w 126"/>
                <a:gd name="T13" fmla="*/ 0 h 202"/>
                <a:gd name="T14" fmla="*/ 0 w 126"/>
                <a:gd name="T15" fmla="*/ 43 h 202"/>
                <a:gd name="T16" fmla="*/ 0 w 126"/>
                <a:gd name="T17" fmla="*/ 15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202">
                  <a:moveTo>
                    <a:pt x="0" y="158"/>
                  </a:moveTo>
                  <a:cubicBezTo>
                    <a:pt x="0" y="183"/>
                    <a:pt x="28" y="202"/>
                    <a:pt x="63" y="202"/>
                  </a:cubicBezTo>
                  <a:cubicBezTo>
                    <a:pt x="63" y="202"/>
                    <a:pt x="63" y="202"/>
                    <a:pt x="63" y="202"/>
                  </a:cubicBezTo>
                  <a:cubicBezTo>
                    <a:pt x="98" y="202"/>
                    <a:pt x="126" y="183"/>
                    <a:pt x="126" y="158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19"/>
                    <a:pt x="9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19"/>
                    <a:pt x="0" y="43"/>
                  </a:cubicBezTo>
                  <a:lnTo>
                    <a:pt x="0" y="158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4142713" y="6034628"/>
              <a:ext cx="238408" cy="987835"/>
            </a:xfrm>
            <a:custGeom>
              <a:avLst/>
              <a:gdLst>
                <a:gd name="T0" fmla="*/ 28 w 89"/>
                <a:gd name="T1" fmla="*/ 43 h 368"/>
                <a:gd name="T2" fmla="*/ 15 w 89"/>
                <a:gd name="T3" fmla="*/ 23 h 368"/>
                <a:gd name="T4" fmla="*/ 38 w 89"/>
                <a:gd name="T5" fmla="*/ 0 h 368"/>
                <a:gd name="T6" fmla="*/ 52 w 89"/>
                <a:gd name="T7" fmla="*/ 0 h 368"/>
                <a:gd name="T8" fmla="*/ 75 w 89"/>
                <a:gd name="T9" fmla="*/ 23 h 368"/>
                <a:gd name="T10" fmla="*/ 62 w 89"/>
                <a:gd name="T11" fmla="*/ 43 h 368"/>
                <a:gd name="T12" fmla="*/ 89 w 89"/>
                <a:gd name="T13" fmla="*/ 266 h 368"/>
                <a:gd name="T14" fmla="*/ 46 w 89"/>
                <a:gd name="T15" fmla="*/ 368 h 368"/>
                <a:gd name="T16" fmla="*/ 0 w 89"/>
                <a:gd name="T17" fmla="*/ 260 h 368"/>
                <a:gd name="T18" fmla="*/ 28 w 89"/>
                <a:gd name="T19" fmla="*/ 4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368">
                  <a:moveTo>
                    <a:pt x="28" y="43"/>
                  </a:moveTo>
                  <a:cubicBezTo>
                    <a:pt x="21" y="41"/>
                    <a:pt x="10" y="30"/>
                    <a:pt x="15" y="23"/>
                  </a:cubicBezTo>
                  <a:cubicBezTo>
                    <a:pt x="25" y="7"/>
                    <a:pt x="25" y="0"/>
                    <a:pt x="3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4" y="0"/>
                    <a:pt x="65" y="7"/>
                    <a:pt x="75" y="23"/>
                  </a:cubicBezTo>
                  <a:cubicBezTo>
                    <a:pt x="80" y="30"/>
                    <a:pt x="70" y="42"/>
                    <a:pt x="62" y="43"/>
                  </a:cubicBezTo>
                  <a:cubicBezTo>
                    <a:pt x="62" y="45"/>
                    <a:pt x="89" y="266"/>
                    <a:pt x="89" y="266"/>
                  </a:cubicBezTo>
                  <a:cubicBezTo>
                    <a:pt x="46" y="368"/>
                    <a:pt x="46" y="368"/>
                    <a:pt x="46" y="36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0"/>
                    <a:pt x="28" y="45"/>
                    <a:pt x="28" y="43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3645777" y="3911085"/>
              <a:ext cx="1240326" cy="1643709"/>
            </a:xfrm>
            <a:custGeom>
              <a:avLst/>
              <a:gdLst>
                <a:gd name="T0" fmla="*/ 185 w 462"/>
                <a:gd name="T1" fmla="*/ 0 h 612"/>
                <a:gd name="T2" fmla="*/ 231 w 462"/>
                <a:gd name="T3" fmla="*/ 0 h 612"/>
                <a:gd name="T4" fmla="*/ 277 w 462"/>
                <a:gd name="T5" fmla="*/ 0 h 612"/>
                <a:gd name="T6" fmla="*/ 462 w 462"/>
                <a:gd name="T7" fmla="*/ 184 h 612"/>
                <a:gd name="T8" fmla="*/ 462 w 462"/>
                <a:gd name="T9" fmla="*/ 404 h 612"/>
                <a:gd name="T10" fmla="*/ 270 w 462"/>
                <a:gd name="T11" fmla="*/ 612 h 612"/>
                <a:gd name="T12" fmla="*/ 224 w 462"/>
                <a:gd name="T13" fmla="*/ 612 h 612"/>
                <a:gd name="T14" fmla="*/ 178 w 462"/>
                <a:gd name="T15" fmla="*/ 612 h 612"/>
                <a:gd name="T16" fmla="*/ 0 w 462"/>
                <a:gd name="T17" fmla="*/ 404 h 612"/>
                <a:gd name="T18" fmla="*/ 0 w 462"/>
                <a:gd name="T19" fmla="*/ 184 h 612"/>
                <a:gd name="T20" fmla="*/ 185 w 462"/>
                <a:gd name="T21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612">
                  <a:moveTo>
                    <a:pt x="185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379" y="0"/>
                    <a:pt x="462" y="82"/>
                    <a:pt x="462" y="184"/>
                  </a:cubicBezTo>
                  <a:cubicBezTo>
                    <a:pt x="462" y="404"/>
                    <a:pt x="462" y="404"/>
                    <a:pt x="462" y="404"/>
                  </a:cubicBezTo>
                  <a:cubicBezTo>
                    <a:pt x="462" y="506"/>
                    <a:pt x="349" y="612"/>
                    <a:pt x="270" y="612"/>
                  </a:cubicBezTo>
                  <a:cubicBezTo>
                    <a:pt x="224" y="612"/>
                    <a:pt x="224" y="612"/>
                    <a:pt x="224" y="612"/>
                  </a:cubicBezTo>
                  <a:cubicBezTo>
                    <a:pt x="178" y="612"/>
                    <a:pt x="178" y="612"/>
                    <a:pt x="178" y="612"/>
                  </a:cubicBezTo>
                  <a:cubicBezTo>
                    <a:pt x="117" y="612"/>
                    <a:pt x="0" y="506"/>
                    <a:pt x="0" y="40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82"/>
                    <a:pt x="83" y="0"/>
                    <a:pt x="185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3502934" y="3911085"/>
              <a:ext cx="939550" cy="1643709"/>
            </a:xfrm>
            <a:custGeom>
              <a:avLst/>
              <a:gdLst>
                <a:gd name="T0" fmla="*/ 40 w 350"/>
                <a:gd name="T1" fmla="*/ 291 h 612"/>
                <a:gd name="T2" fmla="*/ 53 w 350"/>
                <a:gd name="T3" fmla="*/ 293 h 612"/>
                <a:gd name="T4" fmla="*/ 53 w 350"/>
                <a:gd name="T5" fmla="*/ 184 h 612"/>
                <a:gd name="T6" fmla="*/ 238 w 350"/>
                <a:gd name="T7" fmla="*/ 0 h 612"/>
                <a:gd name="T8" fmla="*/ 284 w 350"/>
                <a:gd name="T9" fmla="*/ 0 h 612"/>
                <a:gd name="T10" fmla="*/ 284 w 350"/>
                <a:gd name="T11" fmla="*/ 265 h 612"/>
                <a:gd name="T12" fmla="*/ 315 w 350"/>
                <a:gd name="T13" fmla="*/ 352 h 612"/>
                <a:gd name="T14" fmla="*/ 350 w 350"/>
                <a:gd name="T15" fmla="*/ 376 h 612"/>
                <a:gd name="T16" fmla="*/ 284 w 350"/>
                <a:gd name="T17" fmla="*/ 421 h 612"/>
                <a:gd name="T18" fmla="*/ 277 w 350"/>
                <a:gd name="T19" fmla="*/ 612 h 612"/>
                <a:gd name="T20" fmla="*/ 231 w 350"/>
                <a:gd name="T21" fmla="*/ 612 h 612"/>
                <a:gd name="T22" fmla="*/ 53 w 350"/>
                <a:gd name="T23" fmla="*/ 404 h 612"/>
                <a:gd name="T24" fmla="*/ 53 w 350"/>
                <a:gd name="T25" fmla="*/ 393 h 612"/>
                <a:gd name="T26" fmla="*/ 40 w 350"/>
                <a:gd name="T27" fmla="*/ 395 h 612"/>
                <a:gd name="T28" fmla="*/ 0 w 350"/>
                <a:gd name="T29" fmla="*/ 358 h 612"/>
                <a:gd name="T30" fmla="*/ 0 w 350"/>
                <a:gd name="T31" fmla="*/ 327 h 612"/>
                <a:gd name="T32" fmla="*/ 40 w 350"/>
                <a:gd name="T33" fmla="*/ 291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0" h="612">
                  <a:moveTo>
                    <a:pt x="40" y="291"/>
                  </a:moveTo>
                  <a:cubicBezTo>
                    <a:pt x="44" y="291"/>
                    <a:pt x="49" y="292"/>
                    <a:pt x="53" y="293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82"/>
                    <a:pt x="136" y="0"/>
                    <a:pt x="238" y="0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84" y="265"/>
                    <a:pt x="284" y="265"/>
                    <a:pt x="284" y="265"/>
                  </a:cubicBezTo>
                  <a:cubicBezTo>
                    <a:pt x="285" y="277"/>
                    <a:pt x="289" y="326"/>
                    <a:pt x="315" y="352"/>
                  </a:cubicBezTo>
                  <a:cubicBezTo>
                    <a:pt x="331" y="368"/>
                    <a:pt x="350" y="376"/>
                    <a:pt x="350" y="376"/>
                  </a:cubicBezTo>
                  <a:cubicBezTo>
                    <a:pt x="284" y="421"/>
                    <a:pt x="284" y="421"/>
                    <a:pt x="284" y="421"/>
                  </a:cubicBezTo>
                  <a:cubicBezTo>
                    <a:pt x="277" y="612"/>
                    <a:pt x="277" y="612"/>
                    <a:pt x="277" y="612"/>
                  </a:cubicBezTo>
                  <a:cubicBezTo>
                    <a:pt x="231" y="612"/>
                    <a:pt x="231" y="612"/>
                    <a:pt x="231" y="612"/>
                  </a:cubicBezTo>
                  <a:cubicBezTo>
                    <a:pt x="170" y="612"/>
                    <a:pt x="53" y="506"/>
                    <a:pt x="53" y="404"/>
                  </a:cubicBezTo>
                  <a:cubicBezTo>
                    <a:pt x="53" y="393"/>
                    <a:pt x="53" y="393"/>
                    <a:pt x="53" y="393"/>
                  </a:cubicBezTo>
                  <a:cubicBezTo>
                    <a:pt x="49" y="394"/>
                    <a:pt x="44" y="395"/>
                    <a:pt x="40" y="395"/>
                  </a:cubicBezTo>
                  <a:cubicBezTo>
                    <a:pt x="18" y="395"/>
                    <a:pt x="0" y="379"/>
                    <a:pt x="0" y="358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07"/>
                    <a:pt x="18" y="291"/>
                    <a:pt x="40" y="291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>
              <a:off x="13841936" y="4646428"/>
              <a:ext cx="130772" cy="13177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14588345" y="4646428"/>
              <a:ext cx="133790" cy="13177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3449619" y="6864530"/>
              <a:ext cx="523090" cy="109648"/>
            </a:xfrm>
            <a:custGeom>
              <a:avLst/>
              <a:gdLst>
                <a:gd name="T0" fmla="*/ 0 w 195"/>
                <a:gd name="T1" fmla="*/ 21 h 41"/>
                <a:gd name="T2" fmla="*/ 21 w 195"/>
                <a:gd name="T3" fmla="*/ 41 h 41"/>
                <a:gd name="T4" fmla="*/ 174 w 195"/>
                <a:gd name="T5" fmla="*/ 41 h 41"/>
                <a:gd name="T6" fmla="*/ 195 w 195"/>
                <a:gd name="T7" fmla="*/ 21 h 41"/>
                <a:gd name="T8" fmla="*/ 195 w 195"/>
                <a:gd name="T9" fmla="*/ 21 h 41"/>
                <a:gd name="T10" fmla="*/ 174 w 195"/>
                <a:gd name="T11" fmla="*/ 0 h 41"/>
                <a:gd name="T12" fmla="*/ 21 w 195"/>
                <a:gd name="T13" fmla="*/ 0 h 41"/>
                <a:gd name="T14" fmla="*/ 0 w 195"/>
                <a:gd name="T15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5" h="41">
                  <a:moveTo>
                    <a:pt x="0" y="21"/>
                  </a:moveTo>
                  <a:cubicBezTo>
                    <a:pt x="0" y="32"/>
                    <a:pt x="9" y="41"/>
                    <a:pt x="21" y="41"/>
                  </a:cubicBezTo>
                  <a:cubicBezTo>
                    <a:pt x="174" y="41"/>
                    <a:pt x="174" y="41"/>
                    <a:pt x="174" y="41"/>
                  </a:cubicBezTo>
                  <a:cubicBezTo>
                    <a:pt x="186" y="41"/>
                    <a:pt x="195" y="32"/>
                    <a:pt x="195" y="21"/>
                  </a:cubicBezTo>
                  <a:cubicBezTo>
                    <a:pt x="195" y="21"/>
                    <a:pt x="195" y="21"/>
                    <a:pt x="195" y="21"/>
                  </a:cubicBezTo>
                  <a:cubicBezTo>
                    <a:pt x="195" y="9"/>
                    <a:pt x="186" y="0"/>
                    <a:pt x="17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lose/>
                </a:path>
              </a:pathLst>
            </a:custGeom>
            <a:solidFill>
              <a:srgbClr val="80B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2907416" y="8112904"/>
              <a:ext cx="550250" cy="818837"/>
            </a:xfrm>
            <a:custGeom>
              <a:avLst/>
              <a:gdLst>
                <a:gd name="T0" fmla="*/ 39 w 205"/>
                <a:gd name="T1" fmla="*/ 281 h 305"/>
                <a:gd name="T2" fmla="*/ 130 w 205"/>
                <a:gd name="T3" fmla="*/ 305 h 305"/>
                <a:gd name="T4" fmla="*/ 160 w 205"/>
                <a:gd name="T5" fmla="*/ 245 h 305"/>
                <a:gd name="T6" fmla="*/ 165 w 205"/>
                <a:gd name="T7" fmla="*/ 229 h 305"/>
                <a:gd name="T8" fmla="*/ 178 w 205"/>
                <a:gd name="T9" fmla="*/ 293 h 305"/>
                <a:gd name="T10" fmla="*/ 195 w 205"/>
                <a:gd name="T11" fmla="*/ 262 h 305"/>
                <a:gd name="T12" fmla="*/ 197 w 205"/>
                <a:gd name="T13" fmla="*/ 162 h 305"/>
                <a:gd name="T14" fmla="*/ 160 w 205"/>
                <a:gd name="T15" fmla="*/ 121 h 305"/>
                <a:gd name="T16" fmla="*/ 139 w 205"/>
                <a:gd name="T17" fmla="*/ 106 h 305"/>
                <a:gd name="T18" fmla="*/ 145 w 205"/>
                <a:gd name="T19" fmla="*/ 29 h 305"/>
                <a:gd name="T20" fmla="*/ 93 w 205"/>
                <a:gd name="T21" fmla="*/ 2 h 305"/>
                <a:gd name="T22" fmla="*/ 38 w 205"/>
                <a:gd name="T23" fmla="*/ 21 h 305"/>
                <a:gd name="T24" fmla="*/ 33 w 205"/>
                <a:gd name="T25" fmla="*/ 100 h 305"/>
                <a:gd name="T26" fmla="*/ 0 w 205"/>
                <a:gd name="T27" fmla="*/ 142 h 305"/>
                <a:gd name="T28" fmla="*/ 0 w 205"/>
                <a:gd name="T29" fmla="*/ 231 h 305"/>
                <a:gd name="T30" fmla="*/ 39 w 205"/>
                <a:gd name="T31" fmla="*/ 28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5" h="305">
                  <a:moveTo>
                    <a:pt x="39" y="281"/>
                  </a:moveTo>
                  <a:cubicBezTo>
                    <a:pt x="50" y="289"/>
                    <a:pt x="103" y="305"/>
                    <a:pt x="130" y="305"/>
                  </a:cubicBezTo>
                  <a:cubicBezTo>
                    <a:pt x="148" y="305"/>
                    <a:pt x="151" y="273"/>
                    <a:pt x="160" y="245"/>
                  </a:cubicBezTo>
                  <a:cubicBezTo>
                    <a:pt x="161" y="241"/>
                    <a:pt x="165" y="229"/>
                    <a:pt x="165" y="229"/>
                  </a:cubicBezTo>
                  <a:cubicBezTo>
                    <a:pt x="170" y="232"/>
                    <a:pt x="147" y="285"/>
                    <a:pt x="178" y="293"/>
                  </a:cubicBezTo>
                  <a:cubicBezTo>
                    <a:pt x="186" y="295"/>
                    <a:pt x="188" y="293"/>
                    <a:pt x="195" y="262"/>
                  </a:cubicBezTo>
                  <a:cubicBezTo>
                    <a:pt x="205" y="221"/>
                    <a:pt x="203" y="176"/>
                    <a:pt x="197" y="162"/>
                  </a:cubicBezTo>
                  <a:cubicBezTo>
                    <a:pt x="188" y="140"/>
                    <a:pt x="175" y="134"/>
                    <a:pt x="160" y="121"/>
                  </a:cubicBezTo>
                  <a:cubicBezTo>
                    <a:pt x="157" y="117"/>
                    <a:pt x="142" y="107"/>
                    <a:pt x="139" y="106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6" y="16"/>
                    <a:pt x="123" y="4"/>
                    <a:pt x="93" y="2"/>
                  </a:cubicBezTo>
                  <a:cubicBezTo>
                    <a:pt x="64" y="0"/>
                    <a:pt x="39" y="8"/>
                    <a:pt x="38" y="21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15" y="106"/>
                    <a:pt x="7" y="110"/>
                    <a:pt x="0" y="14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60"/>
                    <a:pt x="9" y="260"/>
                    <a:pt x="39" y="281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2942624" y="5833440"/>
              <a:ext cx="506995" cy="2392130"/>
            </a:xfrm>
            <a:custGeom>
              <a:avLst/>
              <a:gdLst>
                <a:gd name="T0" fmla="*/ 0 w 189"/>
                <a:gd name="T1" fmla="*/ 816 h 891"/>
                <a:gd name="T2" fmla="*/ 75 w 189"/>
                <a:gd name="T3" fmla="*/ 891 h 891"/>
                <a:gd name="T4" fmla="*/ 114 w 189"/>
                <a:gd name="T5" fmla="*/ 891 h 891"/>
                <a:gd name="T6" fmla="*/ 189 w 189"/>
                <a:gd name="T7" fmla="*/ 816 h 891"/>
                <a:gd name="T8" fmla="*/ 189 w 189"/>
                <a:gd name="T9" fmla="*/ 75 h 891"/>
                <a:gd name="T10" fmla="*/ 114 w 189"/>
                <a:gd name="T11" fmla="*/ 0 h 891"/>
                <a:gd name="T12" fmla="*/ 75 w 189"/>
                <a:gd name="T13" fmla="*/ 0 h 891"/>
                <a:gd name="T14" fmla="*/ 0 w 189"/>
                <a:gd name="T15" fmla="*/ 75 h 891"/>
                <a:gd name="T16" fmla="*/ 0 w 189"/>
                <a:gd name="T17" fmla="*/ 816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891">
                  <a:moveTo>
                    <a:pt x="0" y="816"/>
                  </a:moveTo>
                  <a:cubicBezTo>
                    <a:pt x="0" y="858"/>
                    <a:pt x="34" y="891"/>
                    <a:pt x="75" y="891"/>
                  </a:cubicBezTo>
                  <a:cubicBezTo>
                    <a:pt x="114" y="891"/>
                    <a:pt x="114" y="891"/>
                    <a:pt x="114" y="891"/>
                  </a:cubicBezTo>
                  <a:cubicBezTo>
                    <a:pt x="156" y="891"/>
                    <a:pt x="189" y="858"/>
                    <a:pt x="189" y="816"/>
                  </a:cubicBezTo>
                  <a:cubicBezTo>
                    <a:pt x="189" y="75"/>
                    <a:pt x="189" y="75"/>
                    <a:pt x="189" y="75"/>
                  </a:cubicBezTo>
                  <a:cubicBezTo>
                    <a:pt x="189" y="33"/>
                    <a:pt x="156" y="0"/>
                    <a:pt x="11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3"/>
                    <a:pt x="0" y="75"/>
                  </a:cubicBezTo>
                  <a:lnTo>
                    <a:pt x="0" y="816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3478791" y="3666641"/>
              <a:ext cx="1708089" cy="1090441"/>
            </a:xfrm>
            <a:custGeom>
              <a:avLst/>
              <a:gdLst>
                <a:gd name="T0" fmla="*/ 4 w 636"/>
                <a:gd name="T1" fmla="*/ 194 h 406"/>
                <a:gd name="T2" fmla="*/ 22 w 636"/>
                <a:gd name="T3" fmla="*/ 166 h 406"/>
                <a:gd name="T4" fmla="*/ 151 w 636"/>
                <a:gd name="T5" fmla="*/ 38 h 406"/>
                <a:gd name="T6" fmla="*/ 185 w 636"/>
                <a:gd name="T7" fmla="*/ 9 h 406"/>
                <a:gd name="T8" fmla="*/ 220 w 636"/>
                <a:gd name="T9" fmla="*/ 1 h 406"/>
                <a:gd name="T10" fmla="*/ 247 w 636"/>
                <a:gd name="T11" fmla="*/ 4 h 406"/>
                <a:gd name="T12" fmla="*/ 566 w 636"/>
                <a:gd name="T13" fmla="*/ 103 h 406"/>
                <a:gd name="T14" fmla="*/ 622 w 636"/>
                <a:gd name="T15" fmla="*/ 209 h 406"/>
                <a:gd name="T16" fmla="*/ 620 w 636"/>
                <a:gd name="T17" fmla="*/ 215 h 406"/>
                <a:gd name="T18" fmla="*/ 514 w 636"/>
                <a:gd name="T19" fmla="*/ 271 h 406"/>
                <a:gd name="T20" fmla="*/ 214 w 636"/>
                <a:gd name="T21" fmla="*/ 179 h 406"/>
                <a:gd name="T22" fmla="*/ 167 w 636"/>
                <a:gd name="T23" fmla="*/ 269 h 406"/>
                <a:gd name="T24" fmla="*/ 92 w 636"/>
                <a:gd name="T25" fmla="*/ 317 h 406"/>
                <a:gd name="T26" fmla="*/ 84 w 636"/>
                <a:gd name="T27" fmla="*/ 370 h 406"/>
                <a:gd name="T28" fmla="*/ 45 w 636"/>
                <a:gd name="T29" fmla="*/ 406 h 406"/>
                <a:gd name="T30" fmla="*/ 0 w 636"/>
                <a:gd name="T31" fmla="*/ 370 h 406"/>
                <a:gd name="T32" fmla="*/ 0 w 636"/>
                <a:gd name="T33" fmla="*/ 209 h 406"/>
                <a:gd name="T34" fmla="*/ 4 w 636"/>
                <a:gd name="T35" fmla="*/ 19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6" h="406">
                  <a:moveTo>
                    <a:pt x="4" y="194"/>
                  </a:moveTo>
                  <a:cubicBezTo>
                    <a:pt x="8" y="184"/>
                    <a:pt x="14" y="174"/>
                    <a:pt x="22" y="166"/>
                  </a:cubicBezTo>
                  <a:cubicBezTo>
                    <a:pt x="151" y="38"/>
                    <a:pt x="151" y="38"/>
                    <a:pt x="151" y="38"/>
                  </a:cubicBezTo>
                  <a:cubicBezTo>
                    <a:pt x="160" y="25"/>
                    <a:pt x="172" y="15"/>
                    <a:pt x="185" y="9"/>
                  </a:cubicBezTo>
                  <a:cubicBezTo>
                    <a:pt x="196" y="3"/>
                    <a:pt x="208" y="0"/>
                    <a:pt x="220" y="1"/>
                  </a:cubicBezTo>
                  <a:cubicBezTo>
                    <a:pt x="229" y="0"/>
                    <a:pt x="238" y="2"/>
                    <a:pt x="247" y="4"/>
                  </a:cubicBezTo>
                  <a:cubicBezTo>
                    <a:pt x="566" y="103"/>
                    <a:pt x="566" y="103"/>
                    <a:pt x="566" y="103"/>
                  </a:cubicBezTo>
                  <a:cubicBezTo>
                    <a:pt x="611" y="116"/>
                    <a:pt x="636" y="164"/>
                    <a:pt x="622" y="209"/>
                  </a:cubicBezTo>
                  <a:cubicBezTo>
                    <a:pt x="620" y="215"/>
                    <a:pt x="620" y="215"/>
                    <a:pt x="620" y="215"/>
                  </a:cubicBezTo>
                  <a:cubicBezTo>
                    <a:pt x="607" y="260"/>
                    <a:pt x="561" y="272"/>
                    <a:pt x="514" y="271"/>
                  </a:cubicBezTo>
                  <a:cubicBezTo>
                    <a:pt x="341" y="268"/>
                    <a:pt x="214" y="179"/>
                    <a:pt x="214" y="179"/>
                  </a:cubicBezTo>
                  <a:cubicBezTo>
                    <a:pt x="214" y="179"/>
                    <a:pt x="222" y="194"/>
                    <a:pt x="167" y="269"/>
                  </a:cubicBezTo>
                  <a:cubicBezTo>
                    <a:pt x="135" y="312"/>
                    <a:pt x="104" y="314"/>
                    <a:pt x="92" y="317"/>
                  </a:cubicBezTo>
                  <a:cubicBezTo>
                    <a:pt x="84" y="370"/>
                    <a:pt x="84" y="370"/>
                    <a:pt x="84" y="370"/>
                  </a:cubicBezTo>
                  <a:cubicBezTo>
                    <a:pt x="72" y="397"/>
                    <a:pt x="70" y="406"/>
                    <a:pt x="45" y="406"/>
                  </a:cubicBezTo>
                  <a:cubicBezTo>
                    <a:pt x="20" y="406"/>
                    <a:pt x="0" y="390"/>
                    <a:pt x="0" y="37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03"/>
                    <a:pt x="2" y="198"/>
                    <a:pt x="4" y="194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3793651" y="8225569"/>
              <a:ext cx="2381064" cy="2697936"/>
            </a:xfrm>
            <a:custGeom>
              <a:avLst/>
              <a:gdLst>
                <a:gd name="T0" fmla="*/ 887 w 887"/>
                <a:gd name="T1" fmla="*/ 1005 h 1005"/>
                <a:gd name="T2" fmla="*/ 661 w 887"/>
                <a:gd name="T3" fmla="*/ 1005 h 1005"/>
                <a:gd name="T4" fmla="*/ 661 w 887"/>
                <a:gd name="T5" fmla="*/ 235 h 1005"/>
                <a:gd name="T6" fmla="*/ 598 w 887"/>
                <a:gd name="T7" fmla="*/ 227 h 1005"/>
                <a:gd name="T8" fmla="*/ 592 w 887"/>
                <a:gd name="T9" fmla="*/ 227 h 1005"/>
                <a:gd name="T10" fmla="*/ 0 w 887"/>
                <a:gd name="T11" fmla="*/ 227 h 1005"/>
                <a:gd name="T12" fmla="*/ 0 w 887"/>
                <a:gd name="T13" fmla="*/ 1 h 1005"/>
                <a:gd name="T14" fmla="*/ 590 w 887"/>
                <a:gd name="T15" fmla="*/ 1 h 1005"/>
                <a:gd name="T16" fmla="*/ 824 w 887"/>
                <a:gd name="T17" fmla="*/ 75 h 1005"/>
                <a:gd name="T18" fmla="*/ 887 w 887"/>
                <a:gd name="T19" fmla="*/ 223 h 1005"/>
                <a:gd name="T20" fmla="*/ 887 w 887"/>
                <a:gd name="T21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1005">
                  <a:moveTo>
                    <a:pt x="887" y="1005"/>
                  </a:moveTo>
                  <a:cubicBezTo>
                    <a:pt x="661" y="1005"/>
                    <a:pt x="661" y="1005"/>
                    <a:pt x="661" y="1005"/>
                  </a:cubicBezTo>
                  <a:cubicBezTo>
                    <a:pt x="661" y="235"/>
                    <a:pt x="661" y="235"/>
                    <a:pt x="661" y="235"/>
                  </a:cubicBezTo>
                  <a:cubicBezTo>
                    <a:pt x="645" y="230"/>
                    <a:pt x="616" y="226"/>
                    <a:pt x="598" y="227"/>
                  </a:cubicBezTo>
                  <a:cubicBezTo>
                    <a:pt x="592" y="227"/>
                    <a:pt x="592" y="227"/>
                    <a:pt x="592" y="22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90" y="1"/>
                    <a:pt x="590" y="1"/>
                    <a:pt x="590" y="1"/>
                  </a:cubicBezTo>
                  <a:cubicBezTo>
                    <a:pt x="621" y="0"/>
                    <a:pt x="745" y="0"/>
                    <a:pt x="824" y="75"/>
                  </a:cubicBezTo>
                  <a:cubicBezTo>
                    <a:pt x="865" y="114"/>
                    <a:pt x="887" y="165"/>
                    <a:pt x="887" y="223"/>
                  </a:cubicBezTo>
                  <a:lnTo>
                    <a:pt x="887" y="1005"/>
                  </a:lnTo>
                  <a:close/>
                </a:path>
              </a:pathLst>
            </a:custGeom>
            <a:solidFill>
              <a:srgbClr val="011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5350849" y="10843030"/>
              <a:ext cx="1169910" cy="437585"/>
            </a:xfrm>
            <a:custGeom>
              <a:avLst/>
              <a:gdLst>
                <a:gd name="T0" fmla="*/ 142 w 436"/>
                <a:gd name="T1" fmla="*/ 0 h 163"/>
                <a:gd name="T2" fmla="*/ 269 w 436"/>
                <a:gd name="T3" fmla="*/ 52 h 163"/>
                <a:gd name="T4" fmla="*/ 436 w 436"/>
                <a:gd name="T5" fmla="*/ 163 h 163"/>
                <a:gd name="T6" fmla="*/ 2 w 436"/>
                <a:gd name="T7" fmla="*/ 143 h 163"/>
                <a:gd name="T8" fmla="*/ 0 w 436"/>
                <a:gd name="T9" fmla="*/ 0 h 163"/>
                <a:gd name="T10" fmla="*/ 142 w 436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6" h="163">
                  <a:moveTo>
                    <a:pt x="142" y="0"/>
                  </a:moveTo>
                  <a:cubicBezTo>
                    <a:pt x="142" y="0"/>
                    <a:pt x="206" y="14"/>
                    <a:pt x="269" y="52"/>
                  </a:cubicBezTo>
                  <a:cubicBezTo>
                    <a:pt x="356" y="105"/>
                    <a:pt x="436" y="163"/>
                    <a:pt x="436" y="16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3578379" y="8225569"/>
              <a:ext cx="2379052" cy="2697936"/>
            </a:xfrm>
            <a:custGeom>
              <a:avLst/>
              <a:gdLst>
                <a:gd name="T0" fmla="*/ 886 w 886"/>
                <a:gd name="T1" fmla="*/ 1005 h 1005"/>
                <a:gd name="T2" fmla="*/ 660 w 886"/>
                <a:gd name="T3" fmla="*/ 1005 h 1005"/>
                <a:gd name="T4" fmla="*/ 660 w 886"/>
                <a:gd name="T5" fmla="*/ 235 h 1005"/>
                <a:gd name="T6" fmla="*/ 597 w 886"/>
                <a:gd name="T7" fmla="*/ 227 h 1005"/>
                <a:gd name="T8" fmla="*/ 591 w 886"/>
                <a:gd name="T9" fmla="*/ 227 h 1005"/>
                <a:gd name="T10" fmla="*/ 0 w 886"/>
                <a:gd name="T11" fmla="*/ 227 h 1005"/>
                <a:gd name="T12" fmla="*/ 0 w 886"/>
                <a:gd name="T13" fmla="*/ 1 h 1005"/>
                <a:gd name="T14" fmla="*/ 589 w 886"/>
                <a:gd name="T15" fmla="*/ 1 h 1005"/>
                <a:gd name="T16" fmla="*/ 823 w 886"/>
                <a:gd name="T17" fmla="*/ 75 h 1005"/>
                <a:gd name="T18" fmla="*/ 886 w 886"/>
                <a:gd name="T19" fmla="*/ 223 h 1005"/>
                <a:gd name="T20" fmla="*/ 886 w 886"/>
                <a:gd name="T21" fmla="*/ 1005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6" h="1005">
                  <a:moveTo>
                    <a:pt x="886" y="1005"/>
                  </a:moveTo>
                  <a:cubicBezTo>
                    <a:pt x="660" y="1005"/>
                    <a:pt x="660" y="1005"/>
                    <a:pt x="660" y="1005"/>
                  </a:cubicBezTo>
                  <a:cubicBezTo>
                    <a:pt x="660" y="235"/>
                    <a:pt x="660" y="235"/>
                    <a:pt x="660" y="235"/>
                  </a:cubicBezTo>
                  <a:cubicBezTo>
                    <a:pt x="644" y="230"/>
                    <a:pt x="615" y="226"/>
                    <a:pt x="597" y="227"/>
                  </a:cubicBezTo>
                  <a:cubicBezTo>
                    <a:pt x="591" y="227"/>
                    <a:pt x="591" y="227"/>
                    <a:pt x="591" y="22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89" y="1"/>
                    <a:pt x="589" y="1"/>
                    <a:pt x="589" y="1"/>
                  </a:cubicBezTo>
                  <a:cubicBezTo>
                    <a:pt x="621" y="0"/>
                    <a:pt x="745" y="0"/>
                    <a:pt x="823" y="75"/>
                  </a:cubicBezTo>
                  <a:cubicBezTo>
                    <a:pt x="865" y="114"/>
                    <a:pt x="886" y="165"/>
                    <a:pt x="886" y="223"/>
                  </a:cubicBezTo>
                  <a:lnTo>
                    <a:pt x="886" y="1005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2455748" y="8330187"/>
              <a:ext cx="2671782" cy="963692"/>
            </a:xfrm>
            <a:custGeom>
              <a:avLst/>
              <a:gdLst>
                <a:gd name="T0" fmla="*/ 995 w 995"/>
                <a:gd name="T1" fmla="*/ 317 h 359"/>
                <a:gd name="T2" fmla="*/ 952 w 995"/>
                <a:gd name="T3" fmla="*/ 359 h 359"/>
                <a:gd name="T4" fmla="*/ 43 w 995"/>
                <a:gd name="T5" fmla="*/ 359 h 359"/>
                <a:gd name="T6" fmla="*/ 0 w 995"/>
                <a:gd name="T7" fmla="*/ 317 h 359"/>
                <a:gd name="T8" fmla="*/ 0 w 995"/>
                <a:gd name="T9" fmla="*/ 43 h 359"/>
                <a:gd name="T10" fmla="*/ 43 w 995"/>
                <a:gd name="T11" fmla="*/ 0 h 359"/>
                <a:gd name="T12" fmla="*/ 952 w 995"/>
                <a:gd name="T13" fmla="*/ 0 h 359"/>
                <a:gd name="T14" fmla="*/ 995 w 995"/>
                <a:gd name="T15" fmla="*/ 43 h 359"/>
                <a:gd name="T16" fmla="*/ 995 w 995"/>
                <a:gd name="T17" fmla="*/ 317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5" h="359">
                  <a:moveTo>
                    <a:pt x="995" y="317"/>
                  </a:moveTo>
                  <a:cubicBezTo>
                    <a:pt x="995" y="340"/>
                    <a:pt x="976" y="359"/>
                    <a:pt x="952" y="359"/>
                  </a:cubicBezTo>
                  <a:cubicBezTo>
                    <a:pt x="43" y="359"/>
                    <a:pt x="43" y="359"/>
                    <a:pt x="43" y="359"/>
                  </a:cubicBezTo>
                  <a:cubicBezTo>
                    <a:pt x="20" y="359"/>
                    <a:pt x="0" y="340"/>
                    <a:pt x="0" y="3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20" y="0"/>
                    <a:pt x="43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976" y="0"/>
                    <a:pt x="995" y="19"/>
                    <a:pt x="995" y="43"/>
                  </a:cubicBezTo>
                  <a:lnTo>
                    <a:pt x="995" y="317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2421546" y="7804080"/>
              <a:ext cx="2878000" cy="703153"/>
            </a:xfrm>
            <a:custGeom>
              <a:avLst/>
              <a:gdLst>
                <a:gd name="T0" fmla="*/ 1072 w 1072"/>
                <a:gd name="T1" fmla="*/ 222 h 262"/>
                <a:gd name="T2" fmla="*/ 1032 w 1072"/>
                <a:gd name="T3" fmla="*/ 262 h 262"/>
                <a:gd name="T4" fmla="*/ 40 w 1072"/>
                <a:gd name="T5" fmla="*/ 262 h 262"/>
                <a:gd name="T6" fmla="*/ 0 w 1072"/>
                <a:gd name="T7" fmla="*/ 222 h 262"/>
                <a:gd name="T8" fmla="*/ 0 w 1072"/>
                <a:gd name="T9" fmla="*/ 40 h 262"/>
                <a:gd name="T10" fmla="*/ 40 w 1072"/>
                <a:gd name="T11" fmla="*/ 0 h 262"/>
                <a:gd name="T12" fmla="*/ 1032 w 1072"/>
                <a:gd name="T13" fmla="*/ 0 h 262"/>
                <a:gd name="T14" fmla="*/ 1072 w 1072"/>
                <a:gd name="T15" fmla="*/ 40 h 262"/>
                <a:gd name="T16" fmla="*/ 1072 w 1072"/>
                <a:gd name="T17" fmla="*/ 22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2" h="262">
                  <a:moveTo>
                    <a:pt x="1072" y="222"/>
                  </a:moveTo>
                  <a:cubicBezTo>
                    <a:pt x="1072" y="244"/>
                    <a:pt x="1054" y="262"/>
                    <a:pt x="1032" y="262"/>
                  </a:cubicBezTo>
                  <a:cubicBezTo>
                    <a:pt x="40" y="262"/>
                    <a:pt x="40" y="262"/>
                    <a:pt x="40" y="262"/>
                  </a:cubicBezTo>
                  <a:cubicBezTo>
                    <a:pt x="18" y="262"/>
                    <a:pt x="0" y="244"/>
                    <a:pt x="0" y="22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032" y="0"/>
                    <a:pt x="1032" y="0"/>
                    <a:pt x="1032" y="0"/>
                  </a:cubicBezTo>
                  <a:cubicBezTo>
                    <a:pt x="1054" y="0"/>
                    <a:pt x="1072" y="18"/>
                    <a:pt x="1072" y="40"/>
                  </a:cubicBezTo>
                  <a:lnTo>
                    <a:pt x="1072" y="222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694463" y="4957762"/>
            <a:ext cx="816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INTERVIEW</a:t>
            </a:r>
            <a:endParaRPr lang="en-US" sz="4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765515" y="6610395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16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12260833" y="952500"/>
            <a:ext cx="9392796" cy="11824860"/>
            <a:chOff x="13306425" y="1804988"/>
            <a:chExt cx="7289800" cy="9177338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6598900" y="6559550"/>
              <a:ext cx="3997325" cy="4000500"/>
            </a:xfrm>
            <a:custGeom>
              <a:avLst/>
              <a:gdLst>
                <a:gd name="T0" fmla="*/ 1426 w 1760"/>
                <a:gd name="T1" fmla="*/ 1574 h 1762"/>
                <a:gd name="T2" fmla="*/ 1494 w 1760"/>
                <a:gd name="T3" fmla="*/ 1514 h 1762"/>
                <a:gd name="T4" fmla="*/ 1556 w 1760"/>
                <a:gd name="T5" fmla="*/ 1447 h 1762"/>
                <a:gd name="T6" fmla="*/ 1479 w 1760"/>
                <a:gd name="T7" fmla="*/ 1259 h 1762"/>
                <a:gd name="T8" fmla="*/ 1530 w 1760"/>
                <a:gd name="T9" fmla="*/ 1163 h 1762"/>
                <a:gd name="T10" fmla="*/ 1729 w 1760"/>
                <a:gd name="T11" fmla="*/ 1121 h 1762"/>
                <a:gd name="T12" fmla="*/ 1760 w 1760"/>
                <a:gd name="T13" fmla="*/ 942 h 1762"/>
                <a:gd name="T14" fmla="*/ 1587 w 1760"/>
                <a:gd name="T15" fmla="*/ 835 h 1762"/>
                <a:gd name="T16" fmla="*/ 1572 w 1760"/>
                <a:gd name="T17" fmla="*/ 727 h 1762"/>
                <a:gd name="T18" fmla="*/ 1708 w 1760"/>
                <a:gd name="T19" fmla="*/ 576 h 1762"/>
                <a:gd name="T20" fmla="*/ 1628 w 1760"/>
                <a:gd name="T21" fmla="*/ 413 h 1762"/>
                <a:gd name="T22" fmla="*/ 1425 w 1760"/>
                <a:gd name="T23" fmla="*/ 428 h 1762"/>
                <a:gd name="T24" fmla="*/ 1389 w 1760"/>
                <a:gd name="T25" fmla="*/ 388 h 1762"/>
                <a:gd name="T26" fmla="*/ 1349 w 1760"/>
                <a:gd name="T27" fmla="*/ 350 h 1762"/>
                <a:gd name="T28" fmla="*/ 1371 w 1760"/>
                <a:gd name="T29" fmla="*/ 148 h 1762"/>
                <a:gd name="T30" fmla="*/ 1210 w 1760"/>
                <a:gd name="T31" fmla="*/ 63 h 1762"/>
                <a:gd name="T32" fmla="*/ 1055 w 1760"/>
                <a:gd name="T33" fmla="*/ 194 h 1762"/>
                <a:gd name="T34" fmla="*/ 948 w 1760"/>
                <a:gd name="T35" fmla="*/ 176 h 1762"/>
                <a:gd name="T36" fmla="*/ 847 w 1760"/>
                <a:gd name="T37" fmla="*/ 0 h 1762"/>
                <a:gd name="T38" fmla="*/ 666 w 1760"/>
                <a:gd name="T39" fmla="*/ 25 h 1762"/>
                <a:gd name="T40" fmla="*/ 618 w 1760"/>
                <a:gd name="T41" fmla="*/ 222 h 1762"/>
                <a:gd name="T42" fmla="*/ 520 w 1760"/>
                <a:gd name="T43" fmla="*/ 270 h 1762"/>
                <a:gd name="T44" fmla="*/ 335 w 1760"/>
                <a:gd name="T45" fmla="*/ 188 h 1762"/>
                <a:gd name="T46" fmla="*/ 266 w 1760"/>
                <a:gd name="T47" fmla="*/ 248 h 1762"/>
                <a:gd name="T48" fmla="*/ 204 w 1760"/>
                <a:gd name="T49" fmla="*/ 315 h 1762"/>
                <a:gd name="T50" fmla="*/ 281 w 1760"/>
                <a:gd name="T51" fmla="*/ 502 h 1762"/>
                <a:gd name="T52" fmla="*/ 230 w 1760"/>
                <a:gd name="T53" fmla="*/ 599 h 1762"/>
                <a:gd name="T54" fmla="*/ 31 w 1760"/>
                <a:gd name="T55" fmla="*/ 641 h 1762"/>
                <a:gd name="T56" fmla="*/ 0 w 1760"/>
                <a:gd name="T57" fmla="*/ 820 h 1762"/>
                <a:gd name="T58" fmla="*/ 173 w 1760"/>
                <a:gd name="T59" fmla="*/ 927 h 1762"/>
                <a:gd name="T60" fmla="*/ 188 w 1760"/>
                <a:gd name="T61" fmla="*/ 1035 h 1762"/>
                <a:gd name="T62" fmla="*/ 52 w 1760"/>
                <a:gd name="T63" fmla="*/ 1186 h 1762"/>
                <a:gd name="T64" fmla="*/ 132 w 1760"/>
                <a:gd name="T65" fmla="*/ 1349 h 1762"/>
                <a:gd name="T66" fmla="*/ 335 w 1760"/>
                <a:gd name="T67" fmla="*/ 1334 h 1762"/>
                <a:gd name="T68" fmla="*/ 371 w 1760"/>
                <a:gd name="T69" fmla="*/ 1374 h 1762"/>
                <a:gd name="T70" fmla="*/ 411 w 1760"/>
                <a:gd name="T71" fmla="*/ 1412 h 1762"/>
                <a:gd name="T72" fmla="*/ 390 w 1760"/>
                <a:gd name="T73" fmla="*/ 1614 h 1762"/>
                <a:gd name="T74" fmla="*/ 550 w 1760"/>
                <a:gd name="T75" fmla="*/ 1699 h 1762"/>
                <a:gd name="T76" fmla="*/ 705 w 1760"/>
                <a:gd name="T77" fmla="*/ 1568 h 1762"/>
                <a:gd name="T78" fmla="*/ 812 w 1760"/>
                <a:gd name="T79" fmla="*/ 1586 h 1762"/>
                <a:gd name="T80" fmla="*/ 914 w 1760"/>
                <a:gd name="T81" fmla="*/ 1762 h 1762"/>
                <a:gd name="T82" fmla="*/ 1094 w 1760"/>
                <a:gd name="T83" fmla="*/ 1737 h 1762"/>
                <a:gd name="T84" fmla="*/ 1142 w 1760"/>
                <a:gd name="T85" fmla="*/ 1540 h 1762"/>
                <a:gd name="T86" fmla="*/ 1240 w 1760"/>
                <a:gd name="T87" fmla="*/ 1492 h 1762"/>
                <a:gd name="T88" fmla="*/ 1426 w 1760"/>
                <a:gd name="T89" fmla="*/ 1574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60" h="1762">
                  <a:moveTo>
                    <a:pt x="1426" y="1574"/>
                  </a:moveTo>
                  <a:cubicBezTo>
                    <a:pt x="1449" y="1555"/>
                    <a:pt x="1472" y="1535"/>
                    <a:pt x="1494" y="1514"/>
                  </a:cubicBezTo>
                  <a:cubicBezTo>
                    <a:pt x="1516" y="1493"/>
                    <a:pt x="1537" y="1470"/>
                    <a:pt x="1556" y="1447"/>
                  </a:cubicBezTo>
                  <a:cubicBezTo>
                    <a:pt x="1479" y="1259"/>
                    <a:pt x="1479" y="1259"/>
                    <a:pt x="1479" y="1259"/>
                  </a:cubicBezTo>
                  <a:cubicBezTo>
                    <a:pt x="1499" y="1229"/>
                    <a:pt x="1516" y="1196"/>
                    <a:pt x="1530" y="1163"/>
                  </a:cubicBezTo>
                  <a:cubicBezTo>
                    <a:pt x="1729" y="1121"/>
                    <a:pt x="1729" y="1121"/>
                    <a:pt x="1729" y="1121"/>
                  </a:cubicBezTo>
                  <a:cubicBezTo>
                    <a:pt x="1745" y="1062"/>
                    <a:pt x="1756" y="1002"/>
                    <a:pt x="1760" y="942"/>
                  </a:cubicBezTo>
                  <a:cubicBezTo>
                    <a:pt x="1587" y="835"/>
                    <a:pt x="1587" y="835"/>
                    <a:pt x="1587" y="835"/>
                  </a:cubicBezTo>
                  <a:cubicBezTo>
                    <a:pt x="1585" y="799"/>
                    <a:pt x="1580" y="763"/>
                    <a:pt x="1572" y="727"/>
                  </a:cubicBezTo>
                  <a:cubicBezTo>
                    <a:pt x="1708" y="576"/>
                    <a:pt x="1708" y="576"/>
                    <a:pt x="1708" y="576"/>
                  </a:cubicBezTo>
                  <a:cubicBezTo>
                    <a:pt x="1687" y="520"/>
                    <a:pt x="1661" y="465"/>
                    <a:pt x="1628" y="413"/>
                  </a:cubicBezTo>
                  <a:cubicBezTo>
                    <a:pt x="1425" y="428"/>
                    <a:pt x="1425" y="428"/>
                    <a:pt x="1425" y="428"/>
                  </a:cubicBezTo>
                  <a:cubicBezTo>
                    <a:pt x="1414" y="414"/>
                    <a:pt x="1402" y="401"/>
                    <a:pt x="1389" y="388"/>
                  </a:cubicBezTo>
                  <a:cubicBezTo>
                    <a:pt x="1376" y="374"/>
                    <a:pt x="1363" y="362"/>
                    <a:pt x="1349" y="350"/>
                  </a:cubicBezTo>
                  <a:cubicBezTo>
                    <a:pt x="1371" y="148"/>
                    <a:pt x="1371" y="148"/>
                    <a:pt x="1371" y="148"/>
                  </a:cubicBezTo>
                  <a:cubicBezTo>
                    <a:pt x="1320" y="114"/>
                    <a:pt x="1266" y="85"/>
                    <a:pt x="1210" y="63"/>
                  </a:cubicBezTo>
                  <a:cubicBezTo>
                    <a:pt x="1055" y="194"/>
                    <a:pt x="1055" y="194"/>
                    <a:pt x="1055" y="194"/>
                  </a:cubicBezTo>
                  <a:cubicBezTo>
                    <a:pt x="1020" y="185"/>
                    <a:pt x="984" y="179"/>
                    <a:pt x="948" y="176"/>
                  </a:cubicBezTo>
                  <a:cubicBezTo>
                    <a:pt x="847" y="0"/>
                    <a:pt x="847" y="0"/>
                    <a:pt x="847" y="0"/>
                  </a:cubicBezTo>
                  <a:cubicBezTo>
                    <a:pt x="786" y="2"/>
                    <a:pt x="726" y="11"/>
                    <a:pt x="666" y="25"/>
                  </a:cubicBezTo>
                  <a:cubicBezTo>
                    <a:pt x="618" y="222"/>
                    <a:pt x="618" y="222"/>
                    <a:pt x="618" y="222"/>
                  </a:cubicBezTo>
                  <a:cubicBezTo>
                    <a:pt x="585" y="236"/>
                    <a:pt x="552" y="252"/>
                    <a:pt x="520" y="270"/>
                  </a:cubicBezTo>
                  <a:cubicBezTo>
                    <a:pt x="335" y="188"/>
                    <a:pt x="335" y="188"/>
                    <a:pt x="335" y="188"/>
                  </a:cubicBezTo>
                  <a:cubicBezTo>
                    <a:pt x="311" y="207"/>
                    <a:pt x="288" y="227"/>
                    <a:pt x="266" y="248"/>
                  </a:cubicBezTo>
                  <a:cubicBezTo>
                    <a:pt x="244" y="269"/>
                    <a:pt x="224" y="292"/>
                    <a:pt x="204" y="315"/>
                  </a:cubicBezTo>
                  <a:cubicBezTo>
                    <a:pt x="281" y="502"/>
                    <a:pt x="281" y="502"/>
                    <a:pt x="281" y="502"/>
                  </a:cubicBezTo>
                  <a:cubicBezTo>
                    <a:pt x="261" y="533"/>
                    <a:pt x="244" y="566"/>
                    <a:pt x="230" y="599"/>
                  </a:cubicBezTo>
                  <a:cubicBezTo>
                    <a:pt x="31" y="641"/>
                    <a:pt x="31" y="641"/>
                    <a:pt x="31" y="641"/>
                  </a:cubicBezTo>
                  <a:cubicBezTo>
                    <a:pt x="15" y="700"/>
                    <a:pt x="5" y="760"/>
                    <a:pt x="0" y="820"/>
                  </a:cubicBezTo>
                  <a:cubicBezTo>
                    <a:pt x="173" y="927"/>
                    <a:pt x="173" y="927"/>
                    <a:pt x="173" y="927"/>
                  </a:cubicBezTo>
                  <a:cubicBezTo>
                    <a:pt x="175" y="963"/>
                    <a:pt x="180" y="999"/>
                    <a:pt x="188" y="1035"/>
                  </a:cubicBezTo>
                  <a:cubicBezTo>
                    <a:pt x="52" y="1186"/>
                    <a:pt x="52" y="1186"/>
                    <a:pt x="52" y="1186"/>
                  </a:cubicBezTo>
                  <a:cubicBezTo>
                    <a:pt x="73" y="1242"/>
                    <a:pt x="100" y="1297"/>
                    <a:pt x="132" y="1349"/>
                  </a:cubicBezTo>
                  <a:cubicBezTo>
                    <a:pt x="335" y="1334"/>
                    <a:pt x="335" y="1334"/>
                    <a:pt x="335" y="1334"/>
                  </a:cubicBezTo>
                  <a:cubicBezTo>
                    <a:pt x="347" y="1348"/>
                    <a:pt x="359" y="1361"/>
                    <a:pt x="371" y="1374"/>
                  </a:cubicBezTo>
                  <a:cubicBezTo>
                    <a:pt x="384" y="1388"/>
                    <a:pt x="397" y="1400"/>
                    <a:pt x="411" y="1412"/>
                  </a:cubicBezTo>
                  <a:cubicBezTo>
                    <a:pt x="390" y="1614"/>
                    <a:pt x="390" y="1614"/>
                    <a:pt x="390" y="1614"/>
                  </a:cubicBezTo>
                  <a:cubicBezTo>
                    <a:pt x="441" y="1648"/>
                    <a:pt x="494" y="1677"/>
                    <a:pt x="550" y="1699"/>
                  </a:cubicBezTo>
                  <a:cubicBezTo>
                    <a:pt x="705" y="1568"/>
                    <a:pt x="705" y="1568"/>
                    <a:pt x="705" y="1568"/>
                  </a:cubicBezTo>
                  <a:cubicBezTo>
                    <a:pt x="740" y="1577"/>
                    <a:pt x="776" y="1583"/>
                    <a:pt x="812" y="1586"/>
                  </a:cubicBezTo>
                  <a:cubicBezTo>
                    <a:pt x="914" y="1762"/>
                    <a:pt x="914" y="1762"/>
                    <a:pt x="914" y="1762"/>
                  </a:cubicBezTo>
                  <a:cubicBezTo>
                    <a:pt x="974" y="1760"/>
                    <a:pt x="1035" y="1751"/>
                    <a:pt x="1094" y="1737"/>
                  </a:cubicBezTo>
                  <a:cubicBezTo>
                    <a:pt x="1142" y="1540"/>
                    <a:pt x="1142" y="1540"/>
                    <a:pt x="1142" y="1540"/>
                  </a:cubicBezTo>
                  <a:cubicBezTo>
                    <a:pt x="1176" y="1526"/>
                    <a:pt x="1209" y="1510"/>
                    <a:pt x="1240" y="1492"/>
                  </a:cubicBezTo>
                  <a:lnTo>
                    <a:pt x="1426" y="1574"/>
                  </a:lnTo>
                  <a:close/>
                </a:path>
              </a:pathLst>
            </a:custGeom>
            <a:solidFill>
              <a:srgbClr val="070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697450" y="7658100"/>
              <a:ext cx="1801813" cy="1803400"/>
            </a:xfrm>
            <a:custGeom>
              <a:avLst/>
              <a:gdLst>
                <a:gd name="T0" fmla="*/ 647 w 793"/>
                <a:gd name="T1" fmla="*/ 655 h 794"/>
                <a:gd name="T2" fmla="*/ 138 w 793"/>
                <a:gd name="T3" fmla="*/ 647 h 794"/>
                <a:gd name="T4" fmla="*/ 146 w 793"/>
                <a:gd name="T5" fmla="*/ 139 h 794"/>
                <a:gd name="T6" fmla="*/ 654 w 793"/>
                <a:gd name="T7" fmla="*/ 147 h 794"/>
                <a:gd name="T8" fmla="*/ 647 w 793"/>
                <a:gd name="T9" fmla="*/ 655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3" h="794">
                  <a:moveTo>
                    <a:pt x="647" y="655"/>
                  </a:moveTo>
                  <a:cubicBezTo>
                    <a:pt x="504" y="794"/>
                    <a:pt x="276" y="790"/>
                    <a:pt x="138" y="647"/>
                  </a:cubicBezTo>
                  <a:cubicBezTo>
                    <a:pt x="0" y="505"/>
                    <a:pt x="3" y="277"/>
                    <a:pt x="146" y="139"/>
                  </a:cubicBezTo>
                  <a:cubicBezTo>
                    <a:pt x="288" y="0"/>
                    <a:pt x="516" y="4"/>
                    <a:pt x="654" y="147"/>
                  </a:cubicBezTo>
                  <a:cubicBezTo>
                    <a:pt x="793" y="289"/>
                    <a:pt x="789" y="517"/>
                    <a:pt x="647" y="655"/>
                  </a:cubicBezTo>
                  <a:close/>
                </a:path>
              </a:pathLst>
            </a:custGeom>
            <a:solidFill>
              <a:srgbClr val="E0F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3306425" y="7599363"/>
              <a:ext cx="3316288" cy="3382963"/>
            </a:xfrm>
            <a:custGeom>
              <a:avLst/>
              <a:gdLst>
                <a:gd name="T0" fmla="*/ 1092 w 1460"/>
                <a:gd name="T1" fmla="*/ 1394 h 1490"/>
                <a:gd name="T2" fmla="*/ 1157 w 1460"/>
                <a:gd name="T3" fmla="*/ 1354 h 1490"/>
                <a:gd name="T4" fmla="*/ 1217 w 1460"/>
                <a:gd name="T5" fmla="*/ 1306 h 1490"/>
                <a:gd name="T6" fmla="*/ 1179 w 1460"/>
                <a:gd name="T7" fmla="*/ 1140 h 1490"/>
                <a:gd name="T8" fmla="*/ 1234 w 1460"/>
                <a:gd name="T9" fmla="*/ 1066 h 1490"/>
                <a:gd name="T10" fmla="*/ 1405 w 1460"/>
                <a:gd name="T11" fmla="*/ 1058 h 1490"/>
                <a:gd name="T12" fmla="*/ 1454 w 1460"/>
                <a:gd name="T13" fmla="*/ 913 h 1490"/>
                <a:gd name="T14" fmla="*/ 1325 w 1460"/>
                <a:gd name="T15" fmla="*/ 801 h 1490"/>
                <a:gd name="T16" fmla="*/ 1327 w 1460"/>
                <a:gd name="T17" fmla="*/ 709 h 1490"/>
                <a:gd name="T18" fmla="*/ 1460 w 1460"/>
                <a:gd name="T19" fmla="*/ 601 h 1490"/>
                <a:gd name="T20" fmla="*/ 1415 w 1460"/>
                <a:gd name="T21" fmla="*/ 455 h 1490"/>
                <a:gd name="T22" fmla="*/ 1244 w 1460"/>
                <a:gd name="T23" fmla="*/ 441 h 1490"/>
                <a:gd name="T24" fmla="*/ 1219 w 1460"/>
                <a:gd name="T25" fmla="*/ 402 h 1490"/>
                <a:gd name="T26" fmla="*/ 1191 w 1460"/>
                <a:gd name="T27" fmla="*/ 365 h 1490"/>
                <a:gd name="T28" fmla="*/ 1236 w 1460"/>
                <a:gd name="T29" fmla="*/ 200 h 1490"/>
                <a:gd name="T30" fmla="*/ 1114 w 1460"/>
                <a:gd name="T31" fmla="*/ 108 h 1490"/>
                <a:gd name="T32" fmla="*/ 967 w 1460"/>
                <a:gd name="T33" fmla="*/ 196 h 1490"/>
                <a:gd name="T34" fmla="*/ 880 w 1460"/>
                <a:gd name="T35" fmla="*/ 167 h 1490"/>
                <a:gd name="T36" fmla="*/ 819 w 1460"/>
                <a:gd name="T37" fmla="*/ 7 h 1490"/>
                <a:gd name="T38" fmla="*/ 666 w 1460"/>
                <a:gd name="T39" fmla="*/ 4 h 1490"/>
                <a:gd name="T40" fmla="*/ 600 w 1460"/>
                <a:gd name="T41" fmla="*/ 162 h 1490"/>
                <a:gd name="T42" fmla="*/ 512 w 1460"/>
                <a:gd name="T43" fmla="*/ 189 h 1490"/>
                <a:gd name="T44" fmla="*/ 368 w 1460"/>
                <a:gd name="T45" fmla="*/ 95 h 1490"/>
                <a:gd name="T46" fmla="*/ 303 w 1460"/>
                <a:gd name="T47" fmla="*/ 136 h 1490"/>
                <a:gd name="T48" fmla="*/ 243 w 1460"/>
                <a:gd name="T49" fmla="*/ 183 h 1490"/>
                <a:gd name="T50" fmla="*/ 282 w 1460"/>
                <a:gd name="T51" fmla="*/ 350 h 1490"/>
                <a:gd name="T52" fmla="*/ 226 w 1460"/>
                <a:gd name="T53" fmla="*/ 423 h 1490"/>
                <a:gd name="T54" fmla="*/ 55 w 1460"/>
                <a:gd name="T55" fmla="*/ 432 h 1490"/>
                <a:gd name="T56" fmla="*/ 6 w 1460"/>
                <a:gd name="T57" fmla="*/ 577 h 1490"/>
                <a:gd name="T58" fmla="*/ 135 w 1460"/>
                <a:gd name="T59" fmla="*/ 689 h 1490"/>
                <a:gd name="T60" fmla="*/ 134 w 1460"/>
                <a:gd name="T61" fmla="*/ 781 h 1490"/>
                <a:gd name="T62" fmla="*/ 0 w 1460"/>
                <a:gd name="T63" fmla="*/ 888 h 1490"/>
                <a:gd name="T64" fmla="*/ 45 w 1460"/>
                <a:gd name="T65" fmla="*/ 1035 h 1490"/>
                <a:gd name="T66" fmla="*/ 216 w 1460"/>
                <a:gd name="T67" fmla="*/ 1049 h 1490"/>
                <a:gd name="T68" fmla="*/ 241 w 1460"/>
                <a:gd name="T69" fmla="*/ 1088 h 1490"/>
                <a:gd name="T70" fmla="*/ 269 w 1460"/>
                <a:gd name="T71" fmla="*/ 1124 h 1490"/>
                <a:gd name="T72" fmla="*/ 224 w 1460"/>
                <a:gd name="T73" fmla="*/ 1290 h 1490"/>
                <a:gd name="T74" fmla="*/ 346 w 1460"/>
                <a:gd name="T75" fmla="*/ 1382 h 1490"/>
                <a:gd name="T76" fmla="*/ 493 w 1460"/>
                <a:gd name="T77" fmla="*/ 1293 h 1490"/>
                <a:gd name="T78" fmla="*/ 580 w 1460"/>
                <a:gd name="T79" fmla="*/ 1323 h 1490"/>
                <a:gd name="T80" fmla="*/ 641 w 1460"/>
                <a:gd name="T81" fmla="*/ 1483 h 1490"/>
                <a:gd name="T82" fmla="*/ 794 w 1460"/>
                <a:gd name="T83" fmla="*/ 1486 h 1490"/>
                <a:gd name="T84" fmla="*/ 861 w 1460"/>
                <a:gd name="T85" fmla="*/ 1328 h 1490"/>
                <a:gd name="T86" fmla="*/ 948 w 1460"/>
                <a:gd name="T87" fmla="*/ 1301 h 1490"/>
                <a:gd name="T88" fmla="*/ 1092 w 1460"/>
                <a:gd name="T89" fmla="*/ 1394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0" h="1490">
                  <a:moveTo>
                    <a:pt x="1092" y="1394"/>
                  </a:moveTo>
                  <a:cubicBezTo>
                    <a:pt x="1114" y="1382"/>
                    <a:pt x="1136" y="1369"/>
                    <a:pt x="1157" y="1354"/>
                  </a:cubicBezTo>
                  <a:cubicBezTo>
                    <a:pt x="1178" y="1339"/>
                    <a:pt x="1198" y="1323"/>
                    <a:pt x="1217" y="1306"/>
                  </a:cubicBezTo>
                  <a:cubicBezTo>
                    <a:pt x="1179" y="1140"/>
                    <a:pt x="1179" y="1140"/>
                    <a:pt x="1179" y="1140"/>
                  </a:cubicBezTo>
                  <a:cubicBezTo>
                    <a:pt x="1199" y="1117"/>
                    <a:pt x="1217" y="1092"/>
                    <a:pt x="1234" y="1066"/>
                  </a:cubicBezTo>
                  <a:cubicBezTo>
                    <a:pt x="1405" y="1058"/>
                    <a:pt x="1405" y="1058"/>
                    <a:pt x="1405" y="1058"/>
                  </a:cubicBezTo>
                  <a:cubicBezTo>
                    <a:pt x="1426" y="1011"/>
                    <a:pt x="1443" y="962"/>
                    <a:pt x="1454" y="913"/>
                  </a:cubicBezTo>
                  <a:cubicBezTo>
                    <a:pt x="1325" y="801"/>
                    <a:pt x="1325" y="801"/>
                    <a:pt x="1325" y="801"/>
                  </a:cubicBezTo>
                  <a:cubicBezTo>
                    <a:pt x="1328" y="770"/>
                    <a:pt x="1328" y="739"/>
                    <a:pt x="1327" y="709"/>
                  </a:cubicBezTo>
                  <a:cubicBezTo>
                    <a:pt x="1460" y="601"/>
                    <a:pt x="1460" y="601"/>
                    <a:pt x="1460" y="601"/>
                  </a:cubicBezTo>
                  <a:cubicBezTo>
                    <a:pt x="1450" y="552"/>
                    <a:pt x="1435" y="503"/>
                    <a:pt x="1415" y="455"/>
                  </a:cubicBezTo>
                  <a:cubicBezTo>
                    <a:pt x="1244" y="441"/>
                    <a:pt x="1244" y="441"/>
                    <a:pt x="1244" y="441"/>
                  </a:cubicBezTo>
                  <a:cubicBezTo>
                    <a:pt x="1236" y="427"/>
                    <a:pt x="1228" y="414"/>
                    <a:pt x="1219" y="402"/>
                  </a:cubicBezTo>
                  <a:cubicBezTo>
                    <a:pt x="1211" y="389"/>
                    <a:pt x="1201" y="377"/>
                    <a:pt x="1191" y="365"/>
                  </a:cubicBezTo>
                  <a:cubicBezTo>
                    <a:pt x="1236" y="200"/>
                    <a:pt x="1236" y="200"/>
                    <a:pt x="1236" y="200"/>
                  </a:cubicBezTo>
                  <a:cubicBezTo>
                    <a:pt x="1198" y="165"/>
                    <a:pt x="1157" y="134"/>
                    <a:pt x="1114" y="108"/>
                  </a:cubicBezTo>
                  <a:cubicBezTo>
                    <a:pt x="967" y="196"/>
                    <a:pt x="967" y="196"/>
                    <a:pt x="967" y="196"/>
                  </a:cubicBezTo>
                  <a:cubicBezTo>
                    <a:pt x="939" y="184"/>
                    <a:pt x="910" y="174"/>
                    <a:pt x="880" y="167"/>
                  </a:cubicBezTo>
                  <a:cubicBezTo>
                    <a:pt x="819" y="7"/>
                    <a:pt x="819" y="7"/>
                    <a:pt x="819" y="7"/>
                  </a:cubicBezTo>
                  <a:cubicBezTo>
                    <a:pt x="769" y="1"/>
                    <a:pt x="717" y="0"/>
                    <a:pt x="666" y="4"/>
                  </a:cubicBezTo>
                  <a:cubicBezTo>
                    <a:pt x="600" y="162"/>
                    <a:pt x="600" y="162"/>
                    <a:pt x="600" y="162"/>
                  </a:cubicBezTo>
                  <a:cubicBezTo>
                    <a:pt x="570" y="168"/>
                    <a:pt x="541" y="177"/>
                    <a:pt x="512" y="189"/>
                  </a:cubicBezTo>
                  <a:cubicBezTo>
                    <a:pt x="368" y="95"/>
                    <a:pt x="368" y="95"/>
                    <a:pt x="368" y="95"/>
                  </a:cubicBezTo>
                  <a:cubicBezTo>
                    <a:pt x="346" y="108"/>
                    <a:pt x="325" y="121"/>
                    <a:pt x="303" y="136"/>
                  </a:cubicBezTo>
                  <a:cubicBezTo>
                    <a:pt x="282" y="151"/>
                    <a:pt x="262" y="167"/>
                    <a:pt x="243" y="183"/>
                  </a:cubicBezTo>
                  <a:cubicBezTo>
                    <a:pt x="282" y="350"/>
                    <a:pt x="282" y="350"/>
                    <a:pt x="282" y="350"/>
                  </a:cubicBezTo>
                  <a:cubicBezTo>
                    <a:pt x="261" y="373"/>
                    <a:pt x="243" y="398"/>
                    <a:pt x="226" y="423"/>
                  </a:cubicBezTo>
                  <a:cubicBezTo>
                    <a:pt x="55" y="432"/>
                    <a:pt x="55" y="432"/>
                    <a:pt x="55" y="432"/>
                  </a:cubicBezTo>
                  <a:cubicBezTo>
                    <a:pt x="34" y="479"/>
                    <a:pt x="17" y="527"/>
                    <a:pt x="6" y="577"/>
                  </a:cubicBezTo>
                  <a:cubicBezTo>
                    <a:pt x="135" y="689"/>
                    <a:pt x="135" y="689"/>
                    <a:pt x="135" y="689"/>
                  </a:cubicBezTo>
                  <a:cubicBezTo>
                    <a:pt x="132" y="719"/>
                    <a:pt x="132" y="750"/>
                    <a:pt x="134" y="781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10" y="938"/>
                    <a:pt x="25" y="987"/>
                    <a:pt x="45" y="1035"/>
                  </a:cubicBezTo>
                  <a:cubicBezTo>
                    <a:pt x="216" y="1049"/>
                    <a:pt x="216" y="1049"/>
                    <a:pt x="216" y="1049"/>
                  </a:cubicBezTo>
                  <a:cubicBezTo>
                    <a:pt x="224" y="1062"/>
                    <a:pt x="232" y="1075"/>
                    <a:pt x="241" y="1088"/>
                  </a:cubicBezTo>
                  <a:cubicBezTo>
                    <a:pt x="250" y="1101"/>
                    <a:pt x="259" y="1113"/>
                    <a:pt x="269" y="1124"/>
                  </a:cubicBezTo>
                  <a:cubicBezTo>
                    <a:pt x="224" y="1290"/>
                    <a:pt x="224" y="1290"/>
                    <a:pt x="224" y="1290"/>
                  </a:cubicBezTo>
                  <a:cubicBezTo>
                    <a:pt x="262" y="1325"/>
                    <a:pt x="303" y="1356"/>
                    <a:pt x="346" y="1382"/>
                  </a:cubicBezTo>
                  <a:cubicBezTo>
                    <a:pt x="493" y="1293"/>
                    <a:pt x="493" y="1293"/>
                    <a:pt x="493" y="1293"/>
                  </a:cubicBezTo>
                  <a:cubicBezTo>
                    <a:pt x="521" y="1305"/>
                    <a:pt x="550" y="1315"/>
                    <a:pt x="580" y="1323"/>
                  </a:cubicBezTo>
                  <a:cubicBezTo>
                    <a:pt x="641" y="1483"/>
                    <a:pt x="641" y="1483"/>
                    <a:pt x="641" y="1483"/>
                  </a:cubicBezTo>
                  <a:cubicBezTo>
                    <a:pt x="691" y="1489"/>
                    <a:pt x="743" y="1490"/>
                    <a:pt x="794" y="1486"/>
                  </a:cubicBezTo>
                  <a:cubicBezTo>
                    <a:pt x="861" y="1328"/>
                    <a:pt x="861" y="1328"/>
                    <a:pt x="861" y="1328"/>
                  </a:cubicBezTo>
                  <a:cubicBezTo>
                    <a:pt x="890" y="1321"/>
                    <a:pt x="920" y="1312"/>
                    <a:pt x="948" y="1301"/>
                  </a:cubicBezTo>
                  <a:lnTo>
                    <a:pt x="1092" y="1394"/>
                  </a:lnTo>
                  <a:close/>
                </a:path>
              </a:pathLst>
            </a:custGeom>
            <a:solidFill>
              <a:srgbClr val="F68B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4549438" y="8875713"/>
              <a:ext cx="830263" cy="828675"/>
            </a:xfrm>
            <a:custGeom>
              <a:avLst/>
              <a:gdLst>
                <a:gd name="T0" fmla="*/ 284 w 366"/>
                <a:gd name="T1" fmla="*/ 310 h 365"/>
                <a:gd name="T2" fmla="*/ 56 w 366"/>
                <a:gd name="T3" fmla="*/ 284 h 365"/>
                <a:gd name="T4" fmla="*/ 82 w 366"/>
                <a:gd name="T5" fmla="*/ 56 h 365"/>
                <a:gd name="T6" fmla="*/ 310 w 366"/>
                <a:gd name="T7" fmla="*/ 82 h 365"/>
                <a:gd name="T8" fmla="*/ 284 w 366"/>
                <a:gd name="T9" fmla="*/ 31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65">
                  <a:moveTo>
                    <a:pt x="284" y="310"/>
                  </a:moveTo>
                  <a:cubicBezTo>
                    <a:pt x="214" y="365"/>
                    <a:pt x="112" y="354"/>
                    <a:pt x="56" y="284"/>
                  </a:cubicBezTo>
                  <a:cubicBezTo>
                    <a:pt x="0" y="214"/>
                    <a:pt x="12" y="112"/>
                    <a:pt x="82" y="56"/>
                  </a:cubicBezTo>
                  <a:cubicBezTo>
                    <a:pt x="152" y="0"/>
                    <a:pt x="254" y="12"/>
                    <a:pt x="310" y="82"/>
                  </a:cubicBezTo>
                  <a:cubicBezTo>
                    <a:pt x="366" y="152"/>
                    <a:pt x="354" y="254"/>
                    <a:pt x="284" y="310"/>
                  </a:cubicBezTo>
                  <a:close/>
                </a:path>
              </a:pathLst>
            </a:custGeom>
            <a:solidFill>
              <a:srgbClr val="070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8213388" y="4854575"/>
              <a:ext cx="1797050" cy="1809750"/>
            </a:xfrm>
            <a:custGeom>
              <a:avLst/>
              <a:gdLst>
                <a:gd name="T0" fmla="*/ 626 w 791"/>
                <a:gd name="T1" fmla="*/ 724 h 797"/>
                <a:gd name="T2" fmla="*/ 658 w 791"/>
                <a:gd name="T3" fmla="*/ 698 h 797"/>
                <a:gd name="T4" fmla="*/ 688 w 791"/>
                <a:gd name="T5" fmla="*/ 669 h 797"/>
                <a:gd name="T6" fmla="*/ 657 w 791"/>
                <a:gd name="T7" fmla="*/ 583 h 797"/>
                <a:gd name="T8" fmla="*/ 682 w 791"/>
                <a:gd name="T9" fmla="*/ 541 h 797"/>
                <a:gd name="T10" fmla="*/ 773 w 791"/>
                <a:gd name="T11" fmla="*/ 526 h 797"/>
                <a:gd name="T12" fmla="*/ 791 w 791"/>
                <a:gd name="T13" fmla="*/ 446 h 797"/>
                <a:gd name="T14" fmla="*/ 715 w 791"/>
                <a:gd name="T15" fmla="*/ 394 h 797"/>
                <a:gd name="T16" fmla="*/ 711 w 791"/>
                <a:gd name="T17" fmla="*/ 345 h 797"/>
                <a:gd name="T18" fmla="*/ 775 w 791"/>
                <a:gd name="T19" fmla="*/ 280 h 797"/>
                <a:gd name="T20" fmla="*/ 743 w 791"/>
                <a:gd name="T21" fmla="*/ 205 h 797"/>
                <a:gd name="T22" fmla="*/ 651 w 791"/>
                <a:gd name="T23" fmla="*/ 207 h 797"/>
                <a:gd name="T24" fmla="*/ 636 w 791"/>
                <a:gd name="T25" fmla="*/ 188 h 797"/>
                <a:gd name="T26" fmla="*/ 619 w 791"/>
                <a:gd name="T27" fmla="*/ 170 h 797"/>
                <a:gd name="T28" fmla="*/ 633 w 791"/>
                <a:gd name="T29" fmla="*/ 79 h 797"/>
                <a:gd name="T30" fmla="*/ 562 w 791"/>
                <a:gd name="T31" fmla="*/ 37 h 797"/>
                <a:gd name="T32" fmla="*/ 490 w 791"/>
                <a:gd name="T33" fmla="*/ 93 h 797"/>
                <a:gd name="T34" fmla="*/ 442 w 791"/>
                <a:gd name="T35" fmla="*/ 82 h 797"/>
                <a:gd name="T36" fmla="*/ 400 w 791"/>
                <a:gd name="T37" fmla="*/ 1 h 797"/>
                <a:gd name="T38" fmla="*/ 318 w 791"/>
                <a:gd name="T39" fmla="*/ 8 h 797"/>
                <a:gd name="T40" fmla="*/ 292 w 791"/>
                <a:gd name="T41" fmla="*/ 96 h 797"/>
                <a:gd name="T42" fmla="*/ 247 w 791"/>
                <a:gd name="T43" fmla="*/ 116 h 797"/>
                <a:gd name="T44" fmla="*/ 165 w 791"/>
                <a:gd name="T45" fmla="*/ 74 h 797"/>
                <a:gd name="T46" fmla="*/ 133 w 791"/>
                <a:gd name="T47" fmla="*/ 100 h 797"/>
                <a:gd name="T48" fmla="*/ 103 w 791"/>
                <a:gd name="T49" fmla="*/ 128 h 797"/>
                <a:gd name="T50" fmla="*/ 133 w 791"/>
                <a:gd name="T51" fmla="*/ 215 h 797"/>
                <a:gd name="T52" fmla="*/ 108 w 791"/>
                <a:gd name="T53" fmla="*/ 257 h 797"/>
                <a:gd name="T54" fmla="*/ 18 w 791"/>
                <a:gd name="T55" fmla="*/ 272 h 797"/>
                <a:gd name="T56" fmla="*/ 0 w 791"/>
                <a:gd name="T57" fmla="*/ 352 h 797"/>
                <a:gd name="T58" fmla="*/ 75 w 791"/>
                <a:gd name="T59" fmla="*/ 404 h 797"/>
                <a:gd name="T60" fmla="*/ 80 w 791"/>
                <a:gd name="T61" fmla="*/ 453 h 797"/>
                <a:gd name="T62" fmla="*/ 15 w 791"/>
                <a:gd name="T63" fmla="*/ 518 h 797"/>
                <a:gd name="T64" fmla="*/ 48 w 791"/>
                <a:gd name="T65" fmla="*/ 593 h 797"/>
                <a:gd name="T66" fmla="*/ 139 w 791"/>
                <a:gd name="T67" fmla="*/ 591 h 797"/>
                <a:gd name="T68" fmla="*/ 155 w 791"/>
                <a:gd name="T69" fmla="*/ 610 h 797"/>
                <a:gd name="T70" fmla="*/ 172 w 791"/>
                <a:gd name="T71" fmla="*/ 628 h 797"/>
                <a:gd name="T72" fmla="*/ 158 w 791"/>
                <a:gd name="T73" fmla="*/ 719 h 797"/>
                <a:gd name="T74" fmla="*/ 228 w 791"/>
                <a:gd name="T75" fmla="*/ 760 h 797"/>
                <a:gd name="T76" fmla="*/ 301 w 791"/>
                <a:gd name="T77" fmla="*/ 705 h 797"/>
                <a:gd name="T78" fmla="*/ 349 w 791"/>
                <a:gd name="T79" fmla="*/ 715 h 797"/>
                <a:gd name="T80" fmla="*/ 391 w 791"/>
                <a:gd name="T81" fmla="*/ 797 h 797"/>
                <a:gd name="T82" fmla="*/ 473 w 791"/>
                <a:gd name="T83" fmla="*/ 790 h 797"/>
                <a:gd name="T84" fmla="*/ 499 w 791"/>
                <a:gd name="T85" fmla="*/ 702 h 797"/>
                <a:gd name="T86" fmla="*/ 544 w 791"/>
                <a:gd name="T87" fmla="*/ 682 h 797"/>
                <a:gd name="T88" fmla="*/ 626 w 791"/>
                <a:gd name="T89" fmla="*/ 724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1" h="797">
                  <a:moveTo>
                    <a:pt x="626" y="724"/>
                  </a:moveTo>
                  <a:cubicBezTo>
                    <a:pt x="637" y="716"/>
                    <a:pt x="648" y="707"/>
                    <a:pt x="658" y="698"/>
                  </a:cubicBezTo>
                  <a:cubicBezTo>
                    <a:pt x="668" y="689"/>
                    <a:pt x="678" y="679"/>
                    <a:pt x="688" y="669"/>
                  </a:cubicBezTo>
                  <a:cubicBezTo>
                    <a:pt x="657" y="583"/>
                    <a:pt x="657" y="583"/>
                    <a:pt x="657" y="583"/>
                  </a:cubicBezTo>
                  <a:cubicBezTo>
                    <a:pt x="667" y="569"/>
                    <a:pt x="675" y="555"/>
                    <a:pt x="682" y="541"/>
                  </a:cubicBezTo>
                  <a:cubicBezTo>
                    <a:pt x="773" y="526"/>
                    <a:pt x="773" y="526"/>
                    <a:pt x="773" y="526"/>
                  </a:cubicBezTo>
                  <a:cubicBezTo>
                    <a:pt x="781" y="500"/>
                    <a:pt x="787" y="473"/>
                    <a:pt x="791" y="446"/>
                  </a:cubicBezTo>
                  <a:cubicBezTo>
                    <a:pt x="715" y="394"/>
                    <a:pt x="715" y="394"/>
                    <a:pt x="715" y="394"/>
                  </a:cubicBezTo>
                  <a:cubicBezTo>
                    <a:pt x="715" y="378"/>
                    <a:pt x="713" y="361"/>
                    <a:pt x="711" y="345"/>
                  </a:cubicBezTo>
                  <a:cubicBezTo>
                    <a:pt x="775" y="280"/>
                    <a:pt x="775" y="280"/>
                    <a:pt x="775" y="280"/>
                  </a:cubicBezTo>
                  <a:cubicBezTo>
                    <a:pt x="767" y="254"/>
                    <a:pt x="756" y="229"/>
                    <a:pt x="743" y="205"/>
                  </a:cubicBezTo>
                  <a:cubicBezTo>
                    <a:pt x="651" y="207"/>
                    <a:pt x="651" y="207"/>
                    <a:pt x="651" y="207"/>
                  </a:cubicBezTo>
                  <a:cubicBezTo>
                    <a:pt x="646" y="200"/>
                    <a:pt x="641" y="194"/>
                    <a:pt x="636" y="188"/>
                  </a:cubicBezTo>
                  <a:cubicBezTo>
                    <a:pt x="630" y="182"/>
                    <a:pt x="625" y="176"/>
                    <a:pt x="619" y="170"/>
                  </a:cubicBezTo>
                  <a:cubicBezTo>
                    <a:pt x="633" y="79"/>
                    <a:pt x="633" y="79"/>
                    <a:pt x="633" y="79"/>
                  </a:cubicBezTo>
                  <a:cubicBezTo>
                    <a:pt x="611" y="63"/>
                    <a:pt x="587" y="49"/>
                    <a:pt x="562" y="37"/>
                  </a:cubicBezTo>
                  <a:cubicBezTo>
                    <a:pt x="490" y="93"/>
                    <a:pt x="490" y="93"/>
                    <a:pt x="490" y="93"/>
                  </a:cubicBezTo>
                  <a:cubicBezTo>
                    <a:pt x="474" y="88"/>
                    <a:pt x="458" y="85"/>
                    <a:pt x="442" y="82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72" y="0"/>
                    <a:pt x="345" y="3"/>
                    <a:pt x="318" y="8"/>
                  </a:cubicBezTo>
                  <a:cubicBezTo>
                    <a:pt x="292" y="96"/>
                    <a:pt x="292" y="96"/>
                    <a:pt x="292" y="96"/>
                  </a:cubicBezTo>
                  <a:cubicBezTo>
                    <a:pt x="276" y="101"/>
                    <a:pt x="261" y="108"/>
                    <a:pt x="247" y="116"/>
                  </a:cubicBezTo>
                  <a:cubicBezTo>
                    <a:pt x="165" y="74"/>
                    <a:pt x="165" y="74"/>
                    <a:pt x="165" y="74"/>
                  </a:cubicBezTo>
                  <a:cubicBezTo>
                    <a:pt x="154" y="82"/>
                    <a:pt x="143" y="91"/>
                    <a:pt x="133" y="100"/>
                  </a:cubicBezTo>
                  <a:cubicBezTo>
                    <a:pt x="122" y="109"/>
                    <a:pt x="112" y="119"/>
                    <a:pt x="103" y="128"/>
                  </a:cubicBezTo>
                  <a:cubicBezTo>
                    <a:pt x="133" y="215"/>
                    <a:pt x="133" y="215"/>
                    <a:pt x="133" y="215"/>
                  </a:cubicBezTo>
                  <a:cubicBezTo>
                    <a:pt x="124" y="228"/>
                    <a:pt x="116" y="243"/>
                    <a:pt x="108" y="257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9" y="298"/>
                    <a:pt x="3" y="325"/>
                    <a:pt x="0" y="352"/>
                  </a:cubicBezTo>
                  <a:cubicBezTo>
                    <a:pt x="75" y="404"/>
                    <a:pt x="75" y="404"/>
                    <a:pt x="75" y="404"/>
                  </a:cubicBezTo>
                  <a:cubicBezTo>
                    <a:pt x="76" y="420"/>
                    <a:pt x="77" y="437"/>
                    <a:pt x="80" y="453"/>
                  </a:cubicBezTo>
                  <a:cubicBezTo>
                    <a:pt x="15" y="518"/>
                    <a:pt x="15" y="518"/>
                    <a:pt x="15" y="518"/>
                  </a:cubicBezTo>
                  <a:cubicBezTo>
                    <a:pt x="23" y="544"/>
                    <a:pt x="34" y="569"/>
                    <a:pt x="48" y="593"/>
                  </a:cubicBezTo>
                  <a:cubicBezTo>
                    <a:pt x="139" y="591"/>
                    <a:pt x="139" y="591"/>
                    <a:pt x="139" y="591"/>
                  </a:cubicBezTo>
                  <a:cubicBezTo>
                    <a:pt x="144" y="598"/>
                    <a:pt x="149" y="604"/>
                    <a:pt x="155" y="610"/>
                  </a:cubicBezTo>
                  <a:cubicBezTo>
                    <a:pt x="160" y="616"/>
                    <a:pt x="166" y="622"/>
                    <a:pt x="172" y="628"/>
                  </a:cubicBezTo>
                  <a:cubicBezTo>
                    <a:pt x="158" y="719"/>
                    <a:pt x="158" y="719"/>
                    <a:pt x="158" y="719"/>
                  </a:cubicBezTo>
                  <a:cubicBezTo>
                    <a:pt x="180" y="735"/>
                    <a:pt x="204" y="749"/>
                    <a:pt x="228" y="760"/>
                  </a:cubicBezTo>
                  <a:cubicBezTo>
                    <a:pt x="301" y="705"/>
                    <a:pt x="301" y="705"/>
                    <a:pt x="301" y="705"/>
                  </a:cubicBezTo>
                  <a:cubicBezTo>
                    <a:pt x="317" y="710"/>
                    <a:pt x="333" y="713"/>
                    <a:pt x="349" y="715"/>
                  </a:cubicBezTo>
                  <a:cubicBezTo>
                    <a:pt x="391" y="797"/>
                    <a:pt x="391" y="797"/>
                    <a:pt x="391" y="797"/>
                  </a:cubicBezTo>
                  <a:cubicBezTo>
                    <a:pt x="418" y="797"/>
                    <a:pt x="446" y="795"/>
                    <a:pt x="473" y="790"/>
                  </a:cubicBezTo>
                  <a:cubicBezTo>
                    <a:pt x="499" y="702"/>
                    <a:pt x="499" y="702"/>
                    <a:pt x="499" y="702"/>
                  </a:cubicBezTo>
                  <a:cubicBezTo>
                    <a:pt x="514" y="696"/>
                    <a:pt x="529" y="690"/>
                    <a:pt x="544" y="682"/>
                  </a:cubicBezTo>
                  <a:lnTo>
                    <a:pt x="626" y="724"/>
                  </a:lnTo>
                  <a:close/>
                </a:path>
              </a:pathLst>
            </a:custGeom>
            <a:solidFill>
              <a:srgbClr val="E0F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8599150" y="5249863"/>
              <a:ext cx="1022350" cy="1020763"/>
            </a:xfrm>
            <a:custGeom>
              <a:avLst/>
              <a:gdLst>
                <a:gd name="T0" fmla="*/ 438 w 450"/>
                <a:gd name="T1" fmla="*/ 202 h 450"/>
                <a:gd name="T2" fmla="*/ 249 w 450"/>
                <a:gd name="T3" fmla="*/ 437 h 450"/>
                <a:gd name="T4" fmla="*/ 13 w 450"/>
                <a:gd name="T5" fmla="*/ 248 h 450"/>
                <a:gd name="T6" fmla="*/ 202 w 450"/>
                <a:gd name="T7" fmla="*/ 13 h 450"/>
                <a:gd name="T8" fmla="*/ 438 w 450"/>
                <a:gd name="T9" fmla="*/ 20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450">
                  <a:moveTo>
                    <a:pt x="438" y="202"/>
                  </a:moveTo>
                  <a:cubicBezTo>
                    <a:pt x="450" y="319"/>
                    <a:pt x="366" y="424"/>
                    <a:pt x="249" y="437"/>
                  </a:cubicBezTo>
                  <a:cubicBezTo>
                    <a:pt x="131" y="450"/>
                    <a:pt x="26" y="366"/>
                    <a:pt x="13" y="248"/>
                  </a:cubicBezTo>
                  <a:cubicBezTo>
                    <a:pt x="0" y="131"/>
                    <a:pt x="85" y="25"/>
                    <a:pt x="202" y="13"/>
                  </a:cubicBezTo>
                  <a:cubicBezTo>
                    <a:pt x="319" y="0"/>
                    <a:pt x="425" y="84"/>
                    <a:pt x="438" y="202"/>
                  </a:cubicBezTo>
                  <a:close/>
                </a:path>
              </a:pathLst>
            </a:custGeom>
            <a:solidFill>
              <a:srgbClr val="0700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6786225" y="7183438"/>
              <a:ext cx="855663" cy="336550"/>
            </a:xfrm>
            <a:custGeom>
              <a:avLst/>
              <a:gdLst>
                <a:gd name="T0" fmla="*/ 123 w 377"/>
                <a:gd name="T1" fmla="*/ 0 h 148"/>
                <a:gd name="T2" fmla="*/ 233 w 377"/>
                <a:gd name="T3" fmla="*/ 47 h 148"/>
                <a:gd name="T4" fmla="*/ 377 w 377"/>
                <a:gd name="T5" fmla="*/ 148 h 148"/>
                <a:gd name="T6" fmla="*/ 2 w 377"/>
                <a:gd name="T7" fmla="*/ 130 h 148"/>
                <a:gd name="T8" fmla="*/ 0 w 377"/>
                <a:gd name="T9" fmla="*/ 9 h 148"/>
                <a:gd name="T10" fmla="*/ 123 w 377"/>
                <a:gd name="T11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7" h="148">
                  <a:moveTo>
                    <a:pt x="123" y="0"/>
                  </a:moveTo>
                  <a:cubicBezTo>
                    <a:pt x="123" y="0"/>
                    <a:pt x="178" y="12"/>
                    <a:pt x="233" y="47"/>
                  </a:cubicBezTo>
                  <a:cubicBezTo>
                    <a:pt x="308" y="94"/>
                    <a:pt x="377" y="148"/>
                    <a:pt x="377" y="148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5522575" y="5397500"/>
              <a:ext cx="1698625" cy="1836738"/>
            </a:xfrm>
            <a:custGeom>
              <a:avLst/>
              <a:gdLst>
                <a:gd name="T0" fmla="*/ 742 w 748"/>
                <a:gd name="T1" fmla="*/ 809 h 809"/>
                <a:gd name="T2" fmla="*/ 556 w 748"/>
                <a:gd name="T3" fmla="*/ 809 h 809"/>
                <a:gd name="T4" fmla="*/ 561 w 748"/>
                <a:gd name="T5" fmla="*/ 189 h 809"/>
                <a:gd name="T6" fmla="*/ 537 w 748"/>
                <a:gd name="T7" fmla="*/ 187 h 809"/>
                <a:gd name="T8" fmla="*/ 534 w 748"/>
                <a:gd name="T9" fmla="*/ 187 h 809"/>
                <a:gd name="T10" fmla="*/ 0 w 748"/>
                <a:gd name="T11" fmla="*/ 187 h 809"/>
                <a:gd name="T12" fmla="*/ 0 w 748"/>
                <a:gd name="T13" fmla="*/ 1 h 809"/>
                <a:gd name="T14" fmla="*/ 532 w 748"/>
                <a:gd name="T15" fmla="*/ 1 h 809"/>
                <a:gd name="T16" fmla="*/ 699 w 748"/>
                <a:gd name="T17" fmla="*/ 57 h 809"/>
                <a:gd name="T18" fmla="*/ 748 w 748"/>
                <a:gd name="T19" fmla="*/ 173 h 809"/>
                <a:gd name="T20" fmla="*/ 742 w 748"/>
                <a:gd name="T21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8" h="809">
                  <a:moveTo>
                    <a:pt x="742" y="809"/>
                  </a:moveTo>
                  <a:cubicBezTo>
                    <a:pt x="556" y="809"/>
                    <a:pt x="556" y="809"/>
                    <a:pt x="556" y="80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53" y="188"/>
                    <a:pt x="542" y="186"/>
                    <a:pt x="537" y="187"/>
                  </a:cubicBezTo>
                  <a:cubicBezTo>
                    <a:pt x="534" y="187"/>
                    <a:pt x="534" y="187"/>
                    <a:pt x="534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32" y="1"/>
                    <a:pt x="532" y="1"/>
                    <a:pt x="532" y="1"/>
                  </a:cubicBezTo>
                  <a:cubicBezTo>
                    <a:pt x="554" y="0"/>
                    <a:pt x="641" y="1"/>
                    <a:pt x="699" y="57"/>
                  </a:cubicBezTo>
                  <a:cubicBezTo>
                    <a:pt x="731" y="88"/>
                    <a:pt x="748" y="128"/>
                    <a:pt x="748" y="173"/>
                  </a:cubicBezTo>
                  <a:lnTo>
                    <a:pt x="742" y="809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6746538" y="2128838"/>
              <a:ext cx="560388" cy="722313"/>
            </a:xfrm>
            <a:custGeom>
              <a:avLst/>
              <a:gdLst>
                <a:gd name="T0" fmla="*/ 195 w 247"/>
                <a:gd name="T1" fmla="*/ 14 h 318"/>
                <a:gd name="T2" fmla="*/ 114 w 247"/>
                <a:gd name="T3" fmla="*/ 14 h 318"/>
                <a:gd name="T4" fmla="*/ 56 w 247"/>
                <a:gd name="T5" fmla="*/ 24 h 318"/>
                <a:gd name="T6" fmla="*/ 52 w 247"/>
                <a:gd name="T7" fmla="*/ 66 h 318"/>
                <a:gd name="T8" fmla="*/ 57 w 247"/>
                <a:gd name="T9" fmla="*/ 97 h 318"/>
                <a:gd name="T10" fmla="*/ 21 w 247"/>
                <a:gd name="T11" fmla="*/ 12 h 318"/>
                <a:gd name="T12" fmla="*/ 0 w 247"/>
                <a:gd name="T13" fmla="*/ 50 h 318"/>
                <a:gd name="T14" fmla="*/ 18 w 247"/>
                <a:gd name="T15" fmla="*/ 135 h 318"/>
                <a:gd name="T16" fmla="*/ 76 w 247"/>
                <a:gd name="T17" fmla="*/ 195 h 318"/>
                <a:gd name="T18" fmla="*/ 99 w 247"/>
                <a:gd name="T19" fmla="*/ 209 h 318"/>
                <a:gd name="T20" fmla="*/ 99 w 247"/>
                <a:gd name="T21" fmla="*/ 293 h 318"/>
                <a:gd name="T22" fmla="*/ 157 w 247"/>
                <a:gd name="T23" fmla="*/ 318 h 318"/>
                <a:gd name="T24" fmla="*/ 216 w 247"/>
                <a:gd name="T25" fmla="*/ 293 h 318"/>
                <a:gd name="T26" fmla="*/ 216 w 247"/>
                <a:gd name="T27" fmla="*/ 207 h 318"/>
                <a:gd name="T28" fmla="*/ 247 w 247"/>
                <a:gd name="T29" fmla="*/ 160 h 318"/>
                <a:gd name="T30" fmla="*/ 247 w 247"/>
                <a:gd name="T31" fmla="*/ 66 h 318"/>
                <a:gd name="T32" fmla="*/ 195 w 247"/>
                <a:gd name="T33" fmla="*/ 1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7" h="318">
                  <a:moveTo>
                    <a:pt x="195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98" y="14"/>
                    <a:pt x="66" y="13"/>
                    <a:pt x="56" y="24"/>
                  </a:cubicBezTo>
                  <a:cubicBezTo>
                    <a:pt x="49" y="33"/>
                    <a:pt x="52" y="53"/>
                    <a:pt x="52" y="66"/>
                  </a:cubicBezTo>
                  <a:cubicBezTo>
                    <a:pt x="53" y="71"/>
                    <a:pt x="57" y="97"/>
                    <a:pt x="57" y="97"/>
                  </a:cubicBezTo>
                  <a:cubicBezTo>
                    <a:pt x="20" y="87"/>
                    <a:pt x="60" y="42"/>
                    <a:pt x="21" y="12"/>
                  </a:cubicBezTo>
                  <a:cubicBezTo>
                    <a:pt x="5" y="0"/>
                    <a:pt x="0" y="16"/>
                    <a:pt x="0" y="50"/>
                  </a:cubicBezTo>
                  <a:cubicBezTo>
                    <a:pt x="0" y="85"/>
                    <a:pt x="0" y="102"/>
                    <a:pt x="18" y="135"/>
                  </a:cubicBezTo>
                  <a:cubicBezTo>
                    <a:pt x="31" y="157"/>
                    <a:pt x="59" y="181"/>
                    <a:pt x="76" y="195"/>
                  </a:cubicBezTo>
                  <a:cubicBezTo>
                    <a:pt x="80" y="199"/>
                    <a:pt x="96" y="208"/>
                    <a:pt x="99" y="209"/>
                  </a:cubicBezTo>
                  <a:cubicBezTo>
                    <a:pt x="99" y="293"/>
                    <a:pt x="99" y="293"/>
                    <a:pt x="99" y="293"/>
                  </a:cubicBezTo>
                  <a:cubicBezTo>
                    <a:pt x="99" y="307"/>
                    <a:pt x="125" y="318"/>
                    <a:pt x="157" y="318"/>
                  </a:cubicBezTo>
                  <a:cubicBezTo>
                    <a:pt x="190" y="318"/>
                    <a:pt x="216" y="307"/>
                    <a:pt x="216" y="293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34" y="199"/>
                    <a:pt x="247" y="181"/>
                    <a:pt x="247" y="160"/>
                  </a:cubicBezTo>
                  <a:cubicBezTo>
                    <a:pt x="247" y="66"/>
                    <a:pt x="247" y="66"/>
                    <a:pt x="247" y="66"/>
                  </a:cubicBezTo>
                  <a:cubicBezTo>
                    <a:pt x="247" y="37"/>
                    <a:pt x="224" y="14"/>
                    <a:pt x="195" y="14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6308388" y="2735263"/>
              <a:ext cx="960438" cy="1130300"/>
            </a:xfrm>
            <a:custGeom>
              <a:avLst/>
              <a:gdLst>
                <a:gd name="T0" fmla="*/ 0 w 423"/>
                <a:gd name="T1" fmla="*/ 335 h 498"/>
                <a:gd name="T2" fmla="*/ 203 w 423"/>
                <a:gd name="T3" fmla="*/ 223 h 498"/>
                <a:gd name="T4" fmla="*/ 278 w 423"/>
                <a:gd name="T5" fmla="*/ 0 h 498"/>
                <a:gd name="T6" fmla="*/ 420 w 423"/>
                <a:gd name="T7" fmla="*/ 0 h 498"/>
                <a:gd name="T8" fmla="*/ 318 w 423"/>
                <a:gd name="T9" fmla="*/ 328 h 498"/>
                <a:gd name="T10" fmla="*/ 15 w 423"/>
                <a:gd name="T11" fmla="*/ 485 h 498"/>
                <a:gd name="T12" fmla="*/ 0 w 423"/>
                <a:gd name="T13" fmla="*/ 335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3" h="498">
                  <a:moveTo>
                    <a:pt x="0" y="335"/>
                  </a:moveTo>
                  <a:cubicBezTo>
                    <a:pt x="0" y="335"/>
                    <a:pt x="103" y="323"/>
                    <a:pt x="203" y="223"/>
                  </a:cubicBezTo>
                  <a:cubicBezTo>
                    <a:pt x="271" y="155"/>
                    <a:pt x="278" y="0"/>
                    <a:pt x="278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420" y="0"/>
                    <a:pt x="423" y="200"/>
                    <a:pt x="318" y="328"/>
                  </a:cubicBezTo>
                  <a:cubicBezTo>
                    <a:pt x="177" y="498"/>
                    <a:pt x="15" y="485"/>
                    <a:pt x="15" y="485"/>
                  </a:cubicBezTo>
                  <a:lnTo>
                    <a:pt x="0" y="335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6871950" y="1804988"/>
              <a:ext cx="101600" cy="469900"/>
            </a:xfrm>
            <a:custGeom>
              <a:avLst/>
              <a:gdLst>
                <a:gd name="T0" fmla="*/ 0 w 45"/>
                <a:gd name="T1" fmla="*/ 185 h 207"/>
                <a:gd name="T2" fmla="*/ 22 w 45"/>
                <a:gd name="T3" fmla="*/ 207 h 207"/>
                <a:gd name="T4" fmla="*/ 22 w 45"/>
                <a:gd name="T5" fmla="*/ 207 h 207"/>
                <a:gd name="T6" fmla="*/ 45 w 45"/>
                <a:gd name="T7" fmla="*/ 185 h 207"/>
                <a:gd name="T8" fmla="*/ 45 w 45"/>
                <a:gd name="T9" fmla="*/ 22 h 207"/>
                <a:gd name="T10" fmla="*/ 22 w 45"/>
                <a:gd name="T11" fmla="*/ 0 h 207"/>
                <a:gd name="T12" fmla="*/ 22 w 45"/>
                <a:gd name="T13" fmla="*/ 0 h 207"/>
                <a:gd name="T14" fmla="*/ 0 w 45"/>
                <a:gd name="T15" fmla="*/ 22 h 207"/>
                <a:gd name="T16" fmla="*/ 0 w 45"/>
                <a:gd name="T17" fmla="*/ 18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07">
                  <a:moveTo>
                    <a:pt x="0" y="185"/>
                  </a:moveTo>
                  <a:cubicBezTo>
                    <a:pt x="0" y="197"/>
                    <a:pt x="10" y="207"/>
                    <a:pt x="22" y="207"/>
                  </a:cubicBezTo>
                  <a:cubicBezTo>
                    <a:pt x="22" y="207"/>
                    <a:pt x="22" y="207"/>
                    <a:pt x="22" y="207"/>
                  </a:cubicBezTo>
                  <a:cubicBezTo>
                    <a:pt x="35" y="207"/>
                    <a:pt x="45" y="197"/>
                    <a:pt x="45" y="185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0"/>
                    <a:pt x="35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lnTo>
                    <a:pt x="0" y="18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7195800" y="2092325"/>
              <a:ext cx="111125" cy="266700"/>
            </a:xfrm>
            <a:custGeom>
              <a:avLst/>
              <a:gdLst>
                <a:gd name="T0" fmla="*/ 0 w 49"/>
                <a:gd name="T1" fmla="*/ 93 h 117"/>
                <a:gd name="T2" fmla="*/ 24 w 49"/>
                <a:gd name="T3" fmla="*/ 117 h 117"/>
                <a:gd name="T4" fmla="*/ 24 w 49"/>
                <a:gd name="T5" fmla="*/ 117 h 117"/>
                <a:gd name="T6" fmla="*/ 49 w 49"/>
                <a:gd name="T7" fmla="*/ 93 h 117"/>
                <a:gd name="T8" fmla="*/ 49 w 49"/>
                <a:gd name="T9" fmla="*/ 24 h 117"/>
                <a:gd name="T10" fmla="*/ 24 w 49"/>
                <a:gd name="T11" fmla="*/ 0 h 117"/>
                <a:gd name="T12" fmla="*/ 24 w 49"/>
                <a:gd name="T13" fmla="*/ 0 h 117"/>
                <a:gd name="T14" fmla="*/ 0 w 49"/>
                <a:gd name="T15" fmla="*/ 24 h 117"/>
                <a:gd name="T16" fmla="*/ 0 w 49"/>
                <a:gd name="T17" fmla="*/ 9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7">
                  <a:moveTo>
                    <a:pt x="0" y="93"/>
                  </a:moveTo>
                  <a:cubicBezTo>
                    <a:pt x="0" y="106"/>
                    <a:pt x="11" y="117"/>
                    <a:pt x="24" y="117"/>
                  </a:cubicBezTo>
                  <a:cubicBezTo>
                    <a:pt x="24" y="117"/>
                    <a:pt x="24" y="117"/>
                    <a:pt x="24" y="117"/>
                  </a:cubicBezTo>
                  <a:cubicBezTo>
                    <a:pt x="38" y="117"/>
                    <a:pt x="49" y="106"/>
                    <a:pt x="49" y="93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7084675" y="2065338"/>
              <a:ext cx="111125" cy="341313"/>
            </a:xfrm>
            <a:custGeom>
              <a:avLst/>
              <a:gdLst>
                <a:gd name="T0" fmla="*/ 0 w 49"/>
                <a:gd name="T1" fmla="*/ 125 h 150"/>
                <a:gd name="T2" fmla="*/ 24 w 49"/>
                <a:gd name="T3" fmla="*/ 150 h 150"/>
                <a:gd name="T4" fmla="*/ 24 w 49"/>
                <a:gd name="T5" fmla="*/ 150 h 150"/>
                <a:gd name="T6" fmla="*/ 49 w 49"/>
                <a:gd name="T7" fmla="*/ 125 h 150"/>
                <a:gd name="T8" fmla="*/ 49 w 49"/>
                <a:gd name="T9" fmla="*/ 24 h 150"/>
                <a:gd name="T10" fmla="*/ 24 w 49"/>
                <a:gd name="T11" fmla="*/ 0 h 150"/>
                <a:gd name="T12" fmla="*/ 24 w 49"/>
                <a:gd name="T13" fmla="*/ 0 h 150"/>
                <a:gd name="T14" fmla="*/ 0 w 49"/>
                <a:gd name="T15" fmla="*/ 24 h 150"/>
                <a:gd name="T16" fmla="*/ 0 w 49"/>
                <a:gd name="T17" fmla="*/ 12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50">
                  <a:moveTo>
                    <a:pt x="0" y="125"/>
                  </a:moveTo>
                  <a:cubicBezTo>
                    <a:pt x="0" y="139"/>
                    <a:pt x="11" y="150"/>
                    <a:pt x="24" y="150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38" y="150"/>
                    <a:pt x="49" y="139"/>
                    <a:pt x="49" y="1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6971963" y="2071688"/>
              <a:ext cx="112713" cy="292100"/>
            </a:xfrm>
            <a:custGeom>
              <a:avLst/>
              <a:gdLst>
                <a:gd name="T0" fmla="*/ 0 w 50"/>
                <a:gd name="T1" fmla="*/ 104 h 128"/>
                <a:gd name="T2" fmla="*/ 24 w 50"/>
                <a:gd name="T3" fmla="*/ 128 h 128"/>
                <a:gd name="T4" fmla="*/ 24 w 50"/>
                <a:gd name="T5" fmla="*/ 128 h 128"/>
                <a:gd name="T6" fmla="*/ 49 w 50"/>
                <a:gd name="T7" fmla="*/ 104 h 128"/>
                <a:gd name="T8" fmla="*/ 50 w 50"/>
                <a:gd name="T9" fmla="*/ 25 h 128"/>
                <a:gd name="T10" fmla="*/ 25 w 50"/>
                <a:gd name="T11" fmla="*/ 0 h 128"/>
                <a:gd name="T12" fmla="*/ 25 w 50"/>
                <a:gd name="T13" fmla="*/ 0 h 128"/>
                <a:gd name="T14" fmla="*/ 1 w 50"/>
                <a:gd name="T15" fmla="*/ 25 h 128"/>
                <a:gd name="T16" fmla="*/ 0 w 50"/>
                <a:gd name="T17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28">
                  <a:moveTo>
                    <a:pt x="0" y="104"/>
                  </a:moveTo>
                  <a:cubicBezTo>
                    <a:pt x="0" y="117"/>
                    <a:pt x="11" y="128"/>
                    <a:pt x="24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38" y="128"/>
                    <a:pt x="49" y="117"/>
                    <a:pt x="49" y="104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" y="11"/>
                    <a:pt x="1" y="25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5035213" y="3490913"/>
              <a:ext cx="1420813" cy="2333625"/>
            </a:xfrm>
            <a:custGeom>
              <a:avLst/>
              <a:gdLst>
                <a:gd name="T0" fmla="*/ 79 w 626"/>
                <a:gd name="T1" fmla="*/ 0 h 1027"/>
                <a:gd name="T2" fmla="*/ 144 w 626"/>
                <a:gd name="T3" fmla="*/ 0 h 1027"/>
                <a:gd name="T4" fmla="*/ 492 w 626"/>
                <a:gd name="T5" fmla="*/ 0 h 1027"/>
                <a:gd name="T6" fmla="*/ 547 w 626"/>
                <a:gd name="T7" fmla="*/ 0 h 1027"/>
                <a:gd name="T8" fmla="*/ 626 w 626"/>
                <a:gd name="T9" fmla="*/ 70 h 1027"/>
                <a:gd name="T10" fmla="*/ 626 w 626"/>
                <a:gd name="T11" fmla="*/ 957 h 1027"/>
                <a:gd name="T12" fmla="*/ 547 w 626"/>
                <a:gd name="T13" fmla="*/ 1027 h 1027"/>
                <a:gd name="T14" fmla="*/ 79 w 626"/>
                <a:gd name="T15" fmla="*/ 1027 h 1027"/>
                <a:gd name="T16" fmla="*/ 0 w 626"/>
                <a:gd name="T17" fmla="*/ 957 h 1027"/>
                <a:gd name="T18" fmla="*/ 0 w 626"/>
                <a:gd name="T19" fmla="*/ 70 h 1027"/>
                <a:gd name="T20" fmla="*/ 79 w 626"/>
                <a:gd name="T2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6" h="1027">
                  <a:moveTo>
                    <a:pt x="79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547" y="0"/>
                    <a:pt x="547" y="0"/>
                    <a:pt x="547" y="0"/>
                  </a:cubicBezTo>
                  <a:cubicBezTo>
                    <a:pt x="590" y="0"/>
                    <a:pt x="626" y="31"/>
                    <a:pt x="626" y="70"/>
                  </a:cubicBezTo>
                  <a:cubicBezTo>
                    <a:pt x="626" y="957"/>
                    <a:pt x="626" y="957"/>
                    <a:pt x="626" y="957"/>
                  </a:cubicBezTo>
                  <a:cubicBezTo>
                    <a:pt x="626" y="995"/>
                    <a:pt x="590" y="1027"/>
                    <a:pt x="547" y="1027"/>
                  </a:cubicBezTo>
                  <a:cubicBezTo>
                    <a:pt x="79" y="1027"/>
                    <a:pt x="79" y="1027"/>
                    <a:pt x="79" y="1027"/>
                  </a:cubicBezTo>
                  <a:cubicBezTo>
                    <a:pt x="36" y="1027"/>
                    <a:pt x="0" y="995"/>
                    <a:pt x="0" y="95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36" y="0"/>
                    <a:pt x="79" y="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5362238" y="3490913"/>
              <a:ext cx="788988" cy="922338"/>
            </a:xfrm>
            <a:custGeom>
              <a:avLst/>
              <a:gdLst>
                <a:gd name="T0" fmla="*/ 497 w 497"/>
                <a:gd name="T1" fmla="*/ 0 h 581"/>
                <a:gd name="T2" fmla="*/ 249 w 497"/>
                <a:gd name="T3" fmla="*/ 581 h 581"/>
                <a:gd name="T4" fmla="*/ 0 w 497"/>
                <a:gd name="T5" fmla="*/ 0 h 581"/>
                <a:gd name="T6" fmla="*/ 497 w 497"/>
                <a:gd name="T7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7" h="581">
                  <a:moveTo>
                    <a:pt x="497" y="0"/>
                  </a:moveTo>
                  <a:lnTo>
                    <a:pt x="249" y="581"/>
                  </a:lnTo>
                  <a:lnTo>
                    <a:pt x="0" y="0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5625763" y="3192463"/>
              <a:ext cx="263525" cy="419100"/>
            </a:xfrm>
            <a:custGeom>
              <a:avLst/>
              <a:gdLst>
                <a:gd name="T0" fmla="*/ 0 w 116"/>
                <a:gd name="T1" fmla="*/ 145 h 185"/>
                <a:gd name="T2" fmla="*/ 58 w 116"/>
                <a:gd name="T3" fmla="*/ 185 h 185"/>
                <a:gd name="T4" fmla="*/ 58 w 116"/>
                <a:gd name="T5" fmla="*/ 185 h 185"/>
                <a:gd name="T6" fmla="*/ 116 w 116"/>
                <a:gd name="T7" fmla="*/ 145 h 185"/>
                <a:gd name="T8" fmla="*/ 116 w 116"/>
                <a:gd name="T9" fmla="*/ 40 h 185"/>
                <a:gd name="T10" fmla="*/ 58 w 116"/>
                <a:gd name="T11" fmla="*/ 0 h 185"/>
                <a:gd name="T12" fmla="*/ 58 w 116"/>
                <a:gd name="T13" fmla="*/ 0 h 185"/>
                <a:gd name="T14" fmla="*/ 0 w 116"/>
                <a:gd name="T15" fmla="*/ 40 h 185"/>
                <a:gd name="T16" fmla="*/ 0 w 116"/>
                <a:gd name="T17" fmla="*/ 14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5">
                  <a:moveTo>
                    <a:pt x="0" y="145"/>
                  </a:moveTo>
                  <a:cubicBezTo>
                    <a:pt x="0" y="168"/>
                    <a:pt x="26" y="185"/>
                    <a:pt x="58" y="185"/>
                  </a:cubicBezTo>
                  <a:cubicBezTo>
                    <a:pt x="58" y="185"/>
                    <a:pt x="58" y="185"/>
                    <a:pt x="58" y="185"/>
                  </a:cubicBezTo>
                  <a:cubicBezTo>
                    <a:pt x="90" y="185"/>
                    <a:pt x="116" y="168"/>
                    <a:pt x="116" y="1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18"/>
                    <a:pt x="90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18"/>
                    <a:pt x="0" y="40"/>
                  </a:cubicBezTo>
                  <a:lnTo>
                    <a:pt x="0" y="145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5662275" y="3648075"/>
              <a:ext cx="185738" cy="765175"/>
            </a:xfrm>
            <a:custGeom>
              <a:avLst/>
              <a:gdLst>
                <a:gd name="T0" fmla="*/ 25 w 82"/>
                <a:gd name="T1" fmla="*/ 39 h 337"/>
                <a:gd name="T2" fmla="*/ 14 w 82"/>
                <a:gd name="T3" fmla="*/ 21 h 337"/>
                <a:gd name="T4" fmla="*/ 34 w 82"/>
                <a:gd name="T5" fmla="*/ 0 h 337"/>
                <a:gd name="T6" fmla="*/ 47 w 82"/>
                <a:gd name="T7" fmla="*/ 0 h 337"/>
                <a:gd name="T8" fmla="*/ 68 w 82"/>
                <a:gd name="T9" fmla="*/ 21 h 337"/>
                <a:gd name="T10" fmla="*/ 56 w 82"/>
                <a:gd name="T11" fmla="*/ 39 h 337"/>
                <a:gd name="T12" fmla="*/ 82 w 82"/>
                <a:gd name="T13" fmla="*/ 245 h 337"/>
                <a:gd name="T14" fmla="*/ 42 w 82"/>
                <a:gd name="T15" fmla="*/ 337 h 337"/>
                <a:gd name="T16" fmla="*/ 0 w 82"/>
                <a:gd name="T17" fmla="*/ 239 h 337"/>
                <a:gd name="T18" fmla="*/ 25 w 82"/>
                <a:gd name="T19" fmla="*/ 39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337">
                  <a:moveTo>
                    <a:pt x="25" y="39"/>
                  </a:moveTo>
                  <a:cubicBezTo>
                    <a:pt x="19" y="38"/>
                    <a:pt x="9" y="28"/>
                    <a:pt x="14" y="21"/>
                  </a:cubicBezTo>
                  <a:cubicBezTo>
                    <a:pt x="23" y="7"/>
                    <a:pt x="23" y="0"/>
                    <a:pt x="3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8" y="0"/>
                    <a:pt x="59" y="6"/>
                    <a:pt x="68" y="21"/>
                  </a:cubicBezTo>
                  <a:cubicBezTo>
                    <a:pt x="73" y="28"/>
                    <a:pt x="64" y="38"/>
                    <a:pt x="56" y="39"/>
                  </a:cubicBezTo>
                  <a:cubicBezTo>
                    <a:pt x="56" y="41"/>
                    <a:pt x="82" y="245"/>
                    <a:pt x="82" y="245"/>
                  </a:cubicBezTo>
                  <a:cubicBezTo>
                    <a:pt x="42" y="337"/>
                    <a:pt x="42" y="337"/>
                    <a:pt x="42" y="337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39"/>
                    <a:pt x="25" y="41"/>
                    <a:pt x="25" y="39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5274925" y="2000250"/>
              <a:ext cx="960438" cy="1276350"/>
            </a:xfrm>
            <a:custGeom>
              <a:avLst/>
              <a:gdLst>
                <a:gd name="T0" fmla="*/ 169 w 423"/>
                <a:gd name="T1" fmla="*/ 0 h 562"/>
                <a:gd name="T2" fmla="*/ 212 w 423"/>
                <a:gd name="T3" fmla="*/ 0 h 562"/>
                <a:gd name="T4" fmla="*/ 254 w 423"/>
                <a:gd name="T5" fmla="*/ 0 h 562"/>
                <a:gd name="T6" fmla="*/ 423 w 423"/>
                <a:gd name="T7" fmla="*/ 169 h 562"/>
                <a:gd name="T8" fmla="*/ 423 w 423"/>
                <a:gd name="T9" fmla="*/ 371 h 562"/>
                <a:gd name="T10" fmla="*/ 247 w 423"/>
                <a:gd name="T11" fmla="*/ 562 h 562"/>
                <a:gd name="T12" fmla="*/ 205 w 423"/>
                <a:gd name="T13" fmla="*/ 562 h 562"/>
                <a:gd name="T14" fmla="*/ 163 w 423"/>
                <a:gd name="T15" fmla="*/ 562 h 562"/>
                <a:gd name="T16" fmla="*/ 0 w 423"/>
                <a:gd name="T17" fmla="*/ 371 h 562"/>
                <a:gd name="T18" fmla="*/ 0 w 423"/>
                <a:gd name="T19" fmla="*/ 169 h 562"/>
                <a:gd name="T20" fmla="*/ 169 w 423"/>
                <a:gd name="T21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562">
                  <a:moveTo>
                    <a:pt x="169" y="0"/>
                  </a:moveTo>
                  <a:cubicBezTo>
                    <a:pt x="212" y="0"/>
                    <a:pt x="212" y="0"/>
                    <a:pt x="212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348" y="0"/>
                    <a:pt x="423" y="75"/>
                    <a:pt x="423" y="169"/>
                  </a:cubicBezTo>
                  <a:cubicBezTo>
                    <a:pt x="423" y="371"/>
                    <a:pt x="423" y="371"/>
                    <a:pt x="423" y="371"/>
                  </a:cubicBezTo>
                  <a:cubicBezTo>
                    <a:pt x="423" y="464"/>
                    <a:pt x="320" y="562"/>
                    <a:pt x="247" y="562"/>
                  </a:cubicBezTo>
                  <a:cubicBezTo>
                    <a:pt x="205" y="562"/>
                    <a:pt x="205" y="562"/>
                    <a:pt x="205" y="562"/>
                  </a:cubicBezTo>
                  <a:cubicBezTo>
                    <a:pt x="163" y="562"/>
                    <a:pt x="163" y="562"/>
                    <a:pt x="163" y="562"/>
                  </a:cubicBezTo>
                  <a:cubicBezTo>
                    <a:pt x="107" y="562"/>
                    <a:pt x="0" y="464"/>
                    <a:pt x="0" y="37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75"/>
                    <a:pt x="76" y="0"/>
                    <a:pt x="169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5166975" y="2000250"/>
              <a:ext cx="725488" cy="1276350"/>
            </a:xfrm>
            <a:custGeom>
              <a:avLst/>
              <a:gdLst>
                <a:gd name="T0" fmla="*/ 35 w 320"/>
                <a:gd name="T1" fmla="*/ 267 h 562"/>
                <a:gd name="T2" fmla="*/ 48 w 320"/>
                <a:gd name="T3" fmla="*/ 269 h 562"/>
                <a:gd name="T4" fmla="*/ 48 w 320"/>
                <a:gd name="T5" fmla="*/ 169 h 562"/>
                <a:gd name="T6" fmla="*/ 217 w 320"/>
                <a:gd name="T7" fmla="*/ 0 h 562"/>
                <a:gd name="T8" fmla="*/ 260 w 320"/>
                <a:gd name="T9" fmla="*/ 0 h 562"/>
                <a:gd name="T10" fmla="*/ 260 w 320"/>
                <a:gd name="T11" fmla="*/ 243 h 562"/>
                <a:gd name="T12" fmla="*/ 288 w 320"/>
                <a:gd name="T13" fmla="*/ 323 h 562"/>
                <a:gd name="T14" fmla="*/ 320 w 320"/>
                <a:gd name="T15" fmla="*/ 345 h 562"/>
                <a:gd name="T16" fmla="*/ 260 w 320"/>
                <a:gd name="T17" fmla="*/ 386 h 562"/>
                <a:gd name="T18" fmla="*/ 253 w 320"/>
                <a:gd name="T19" fmla="*/ 562 h 562"/>
                <a:gd name="T20" fmla="*/ 211 w 320"/>
                <a:gd name="T21" fmla="*/ 562 h 562"/>
                <a:gd name="T22" fmla="*/ 48 w 320"/>
                <a:gd name="T23" fmla="*/ 371 h 562"/>
                <a:gd name="T24" fmla="*/ 48 w 320"/>
                <a:gd name="T25" fmla="*/ 360 h 562"/>
                <a:gd name="T26" fmla="*/ 35 w 320"/>
                <a:gd name="T27" fmla="*/ 363 h 562"/>
                <a:gd name="T28" fmla="*/ 0 w 320"/>
                <a:gd name="T29" fmla="*/ 329 h 562"/>
                <a:gd name="T30" fmla="*/ 0 w 320"/>
                <a:gd name="T31" fmla="*/ 301 h 562"/>
                <a:gd name="T32" fmla="*/ 35 w 320"/>
                <a:gd name="T33" fmla="*/ 26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562">
                  <a:moveTo>
                    <a:pt x="35" y="267"/>
                  </a:moveTo>
                  <a:cubicBezTo>
                    <a:pt x="40" y="267"/>
                    <a:pt x="44" y="268"/>
                    <a:pt x="48" y="269"/>
                  </a:cubicBezTo>
                  <a:cubicBezTo>
                    <a:pt x="48" y="169"/>
                    <a:pt x="48" y="169"/>
                    <a:pt x="48" y="169"/>
                  </a:cubicBezTo>
                  <a:cubicBezTo>
                    <a:pt x="48" y="75"/>
                    <a:pt x="124" y="0"/>
                    <a:pt x="217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260" y="243"/>
                    <a:pt x="260" y="243"/>
                    <a:pt x="260" y="243"/>
                  </a:cubicBezTo>
                  <a:cubicBezTo>
                    <a:pt x="260" y="254"/>
                    <a:pt x="265" y="300"/>
                    <a:pt x="288" y="323"/>
                  </a:cubicBezTo>
                  <a:cubicBezTo>
                    <a:pt x="303" y="338"/>
                    <a:pt x="320" y="345"/>
                    <a:pt x="320" y="345"/>
                  </a:cubicBezTo>
                  <a:cubicBezTo>
                    <a:pt x="260" y="386"/>
                    <a:pt x="260" y="386"/>
                    <a:pt x="260" y="386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11" y="562"/>
                    <a:pt x="211" y="562"/>
                    <a:pt x="211" y="562"/>
                  </a:cubicBezTo>
                  <a:cubicBezTo>
                    <a:pt x="155" y="562"/>
                    <a:pt x="48" y="464"/>
                    <a:pt x="48" y="371"/>
                  </a:cubicBezTo>
                  <a:cubicBezTo>
                    <a:pt x="48" y="360"/>
                    <a:pt x="48" y="360"/>
                    <a:pt x="48" y="360"/>
                  </a:cubicBezTo>
                  <a:cubicBezTo>
                    <a:pt x="44" y="362"/>
                    <a:pt x="40" y="363"/>
                    <a:pt x="35" y="363"/>
                  </a:cubicBezTo>
                  <a:cubicBezTo>
                    <a:pt x="16" y="363"/>
                    <a:pt x="0" y="348"/>
                    <a:pt x="0" y="329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282"/>
                    <a:pt x="16" y="267"/>
                    <a:pt x="35" y="26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5427325" y="2570163"/>
              <a:ext cx="103188" cy="1016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6006763" y="2570163"/>
              <a:ext cx="101600" cy="1016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5933738" y="4308475"/>
              <a:ext cx="406400" cy="87313"/>
            </a:xfrm>
            <a:custGeom>
              <a:avLst/>
              <a:gdLst>
                <a:gd name="T0" fmla="*/ 0 w 179"/>
                <a:gd name="T1" fmla="*/ 19 h 38"/>
                <a:gd name="T2" fmla="*/ 19 w 179"/>
                <a:gd name="T3" fmla="*/ 38 h 38"/>
                <a:gd name="T4" fmla="*/ 160 w 179"/>
                <a:gd name="T5" fmla="*/ 38 h 38"/>
                <a:gd name="T6" fmla="*/ 179 w 179"/>
                <a:gd name="T7" fmla="*/ 19 h 38"/>
                <a:gd name="T8" fmla="*/ 179 w 179"/>
                <a:gd name="T9" fmla="*/ 19 h 38"/>
                <a:gd name="T10" fmla="*/ 160 w 179"/>
                <a:gd name="T11" fmla="*/ 0 h 38"/>
                <a:gd name="T12" fmla="*/ 19 w 179"/>
                <a:gd name="T13" fmla="*/ 0 h 38"/>
                <a:gd name="T14" fmla="*/ 0 w 179"/>
                <a:gd name="T1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38">
                  <a:moveTo>
                    <a:pt x="0" y="19"/>
                  </a:moveTo>
                  <a:cubicBezTo>
                    <a:pt x="0" y="30"/>
                    <a:pt x="8" y="38"/>
                    <a:pt x="19" y="38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70" y="38"/>
                    <a:pt x="179" y="30"/>
                    <a:pt x="179" y="19"/>
                  </a:cubicBezTo>
                  <a:cubicBezTo>
                    <a:pt x="179" y="19"/>
                    <a:pt x="179" y="19"/>
                    <a:pt x="179" y="19"/>
                  </a:cubicBezTo>
                  <a:cubicBezTo>
                    <a:pt x="179" y="9"/>
                    <a:pt x="170" y="0"/>
                    <a:pt x="16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5836900" y="4987925"/>
              <a:ext cx="766763" cy="511175"/>
            </a:xfrm>
            <a:custGeom>
              <a:avLst/>
              <a:gdLst>
                <a:gd name="T0" fmla="*/ 275 w 338"/>
                <a:gd name="T1" fmla="*/ 200 h 225"/>
                <a:gd name="T2" fmla="*/ 329 w 338"/>
                <a:gd name="T3" fmla="*/ 116 h 225"/>
                <a:gd name="T4" fmla="*/ 279 w 338"/>
                <a:gd name="T5" fmla="*/ 66 h 225"/>
                <a:gd name="T6" fmla="*/ 264 w 338"/>
                <a:gd name="T7" fmla="*/ 55 h 225"/>
                <a:gd name="T8" fmla="*/ 334 w 338"/>
                <a:gd name="T9" fmla="*/ 63 h 225"/>
                <a:gd name="T10" fmla="*/ 307 w 338"/>
                <a:gd name="T11" fmla="*/ 36 h 225"/>
                <a:gd name="T12" fmla="*/ 207 w 338"/>
                <a:gd name="T13" fmla="*/ 1 h 225"/>
                <a:gd name="T14" fmla="*/ 153 w 338"/>
                <a:gd name="T15" fmla="*/ 25 h 225"/>
                <a:gd name="T16" fmla="*/ 132 w 338"/>
                <a:gd name="T17" fmla="*/ 41 h 225"/>
                <a:gd name="T18" fmla="*/ 56 w 338"/>
                <a:gd name="T19" fmla="*/ 10 h 225"/>
                <a:gd name="T20" fmla="*/ 11 w 338"/>
                <a:gd name="T21" fmla="*/ 54 h 225"/>
                <a:gd name="T22" fmla="*/ 13 w 338"/>
                <a:gd name="T23" fmla="*/ 116 h 225"/>
                <a:gd name="T24" fmla="*/ 91 w 338"/>
                <a:gd name="T25" fmla="*/ 147 h 225"/>
                <a:gd name="T26" fmla="*/ 122 w 338"/>
                <a:gd name="T27" fmla="*/ 193 h 225"/>
                <a:gd name="T28" fmla="*/ 212 w 338"/>
                <a:gd name="T29" fmla="*/ 222 h 225"/>
                <a:gd name="T30" fmla="*/ 275 w 338"/>
                <a:gd name="T31" fmla="*/ 20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8" h="225">
                  <a:moveTo>
                    <a:pt x="275" y="200"/>
                  </a:moveTo>
                  <a:cubicBezTo>
                    <a:pt x="287" y="191"/>
                    <a:pt x="320" y="143"/>
                    <a:pt x="329" y="116"/>
                  </a:cubicBezTo>
                  <a:cubicBezTo>
                    <a:pt x="335" y="98"/>
                    <a:pt x="305" y="84"/>
                    <a:pt x="279" y="66"/>
                  </a:cubicBezTo>
                  <a:cubicBezTo>
                    <a:pt x="275" y="64"/>
                    <a:pt x="264" y="55"/>
                    <a:pt x="264" y="55"/>
                  </a:cubicBezTo>
                  <a:cubicBezTo>
                    <a:pt x="269" y="51"/>
                    <a:pt x="315" y="92"/>
                    <a:pt x="334" y="63"/>
                  </a:cubicBezTo>
                  <a:cubicBezTo>
                    <a:pt x="338" y="56"/>
                    <a:pt x="336" y="53"/>
                    <a:pt x="307" y="36"/>
                  </a:cubicBezTo>
                  <a:cubicBezTo>
                    <a:pt x="270" y="12"/>
                    <a:pt x="223" y="0"/>
                    <a:pt x="207" y="1"/>
                  </a:cubicBezTo>
                  <a:cubicBezTo>
                    <a:pt x="182" y="3"/>
                    <a:pt x="172" y="15"/>
                    <a:pt x="153" y="25"/>
                  </a:cubicBezTo>
                  <a:cubicBezTo>
                    <a:pt x="148" y="27"/>
                    <a:pt x="133" y="39"/>
                    <a:pt x="132" y="41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43" y="5"/>
                    <a:pt x="23" y="25"/>
                    <a:pt x="11" y="54"/>
                  </a:cubicBezTo>
                  <a:cubicBezTo>
                    <a:pt x="0" y="83"/>
                    <a:pt x="0" y="110"/>
                    <a:pt x="13" y="116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91" y="167"/>
                    <a:pt x="92" y="177"/>
                    <a:pt x="122" y="193"/>
                  </a:cubicBezTo>
                  <a:cubicBezTo>
                    <a:pt x="212" y="222"/>
                    <a:pt x="212" y="222"/>
                    <a:pt x="212" y="222"/>
                  </a:cubicBezTo>
                  <a:cubicBezTo>
                    <a:pt x="245" y="225"/>
                    <a:pt x="245" y="224"/>
                    <a:pt x="275" y="20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5146338" y="1811338"/>
              <a:ext cx="1325563" cy="844550"/>
            </a:xfrm>
            <a:custGeom>
              <a:avLst/>
              <a:gdLst>
                <a:gd name="T0" fmla="*/ 4 w 584"/>
                <a:gd name="T1" fmla="*/ 177 h 372"/>
                <a:gd name="T2" fmla="*/ 20 w 584"/>
                <a:gd name="T3" fmla="*/ 152 h 372"/>
                <a:gd name="T4" fmla="*/ 139 w 584"/>
                <a:gd name="T5" fmla="*/ 34 h 372"/>
                <a:gd name="T6" fmla="*/ 169 w 584"/>
                <a:gd name="T7" fmla="*/ 8 h 372"/>
                <a:gd name="T8" fmla="*/ 202 w 584"/>
                <a:gd name="T9" fmla="*/ 0 h 372"/>
                <a:gd name="T10" fmla="*/ 226 w 584"/>
                <a:gd name="T11" fmla="*/ 3 h 372"/>
                <a:gd name="T12" fmla="*/ 520 w 584"/>
                <a:gd name="T13" fmla="*/ 94 h 372"/>
                <a:gd name="T14" fmla="*/ 571 w 584"/>
                <a:gd name="T15" fmla="*/ 191 h 372"/>
                <a:gd name="T16" fmla="*/ 569 w 584"/>
                <a:gd name="T17" fmla="*/ 197 h 372"/>
                <a:gd name="T18" fmla="*/ 472 w 584"/>
                <a:gd name="T19" fmla="*/ 249 h 372"/>
                <a:gd name="T20" fmla="*/ 196 w 584"/>
                <a:gd name="T21" fmla="*/ 164 h 372"/>
                <a:gd name="T22" fmla="*/ 153 w 584"/>
                <a:gd name="T23" fmla="*/ 246 h 372"/>
                <a:gd name="T24" fmla="*/ 85 w 584"/>
                <a:gd name="T25" fmla="*/ 290 h 372"/>
                <a:gd name="T26" fmla="*/ 77 w 584"/>
                <a:gd name="T27" fmla="*/ 339 h 372"/>
                <a:gd name="T28" fmla="*/ 41 w 584"/>
                <a:gd name="T29" fmla="*/ 372 h 372"/>
                <a:gd name="T30" fmla="*/ 0 w 584"/>
                <a:gd name="T31" fmla="*/ 339 h 372"/>
                <a:gd name="T32" fmla="*/ 0 w 584"/>
                <a:gd name="T33" fmla="*/ 191 h 372"/>
                <a:gd name="T34" fmla="*/ 4 w 584"/>
                <a:gd name="T35" fmla="*/ 1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4" h="372">
                  <a:moveTo>
                    <a:pt x="4" y="177"/>
                  </a:moveTo>
                  <a:cubicBezTo>
                    <a:pt x="7" y="168"/>
                    <a:pt x="12" y="159"/>
                    <a:pt x="20" y="152"/>
                  </a:cubicBezTo>
                  <a:cubicBezTo>
                    <a:pt x="139" y="34"/>
                    <a:pt x="139" y="34"/>
                    <a:pt x="139" y="34"/>
                  </a:cubicBezTo>
                  <a:cubicBezTo>
                    <a:pt x="147" y="23"/>
                    <a:pt x="157" y="14"/>
                    <a:pt x="169" y="8"/>
                  </a:cubicBezTo>
                  <a:cubicBezTo>
                    <a:pt x="180" y="2"/>
                    <a:pt x="191" y="0"/>
                    <a:pt x="202" y="0"/>
                  </a:cubicBezTo>
                  <a:cubicBezTo>
                    <a:pt x="210" y="0"/>
                    <a:pt x="218" y="1"/>
                    <a:pt x="226" y="3"/>
                  </a:cubicBezTo>
                  <a:cubicBezTo>
                    <a:pt x="520" y="94"/>
                    <a:pt x="520" y="94"/>
                    <a:pt x="520" y="94"/>
                  </a:cubicBezTo>
                  <a:cubicBezTo>
                    <a:pt x="561" y="106"/>
                    <a:pt x="584" y="150"/>
                    <a:pt x="571" y="191"/>
                  </a:cubicBezTo>
                  <a:cubicBezTo>
                    <a:pt x="569" y="197"/>
                    <a:pt x="569" y="197"/>
                    <a:pt x="569" y="197"/>
                  </a:cubicBezTo>
                  <a:cubicBezTo>
                    <a:pt x="556" y="238"/>
                    <a:pt x="515" y="250"/>
                    <a:pt x="472" y="249"/>
                  </a:cubicBezTo>
                  <a:cubicBezTo>
                    <a:pt x="313" y="245"/>
                    <a:pt x="196" y="164"/>
                    <a:pt x="196" y="164"/>
                  </a:cubicBezTo>
                  <a:cubicBezTo>
                    <a:pt x="196" y="164"/>
                    <a:pt x="204" y="178"/>
                    <a:pt x="153" y="246"/>
                  </a:cubicBezTo>
                  <a:cubicBezTo>
                    <a:pt x="124" y="286"/>
                    <a:pt x="96" y="287"/>
                    <a:pt x="85" y="290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66" y="364"/>
                    <a:pt x="64" y="372"/>
                    <a:pt x="41" y="372"/>
                  </a:cubicBezTo>
                  <a:cubicBezTo>
                    <a:pt x="19" y="372"/>
                    <a:pt x="0" y="357"/>
                    <a:pt x="0" y="33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6"/>
                    <a:pt x="2" y="181"/>
                    <a:pt x="4" y="177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609763" y="7550150"/>
              <a:ext cx="901700" cy="527050"/>
            </a:xfrm>
            <a:custGeom>
              <a:avLst/>
              <a:gdLst>
                <a:gd name="T0" fmla="*/ 167 w 397"/>
                <a:gd name="T1" fmla="*/ 19 h 232"/>
                <a:gd name="T2" fmla="*/ 270 w 397"/>
                <a:gd name="T3" fmla="*/ 93 h 232"/>
                <a:gd name="T4" fmla="*/ 397 w 397"/>
                <a:gd name="T5" fmla="*/ 232 h 232"/>
                <a:gd name="T6" fmla="*/ 0 w 397"/>
                <a:gd name="T7" fmla="*/ 131 h 232"/>
                <a:gd name="T8" fmla="*/ 41 w 397"/>
                <a:gd name="T9" fmla="*/ 0 h 232"/>
                <a:gd name="T10" fmla="*/ 167 w 397"/>
                <a:gd name="T11" fmla="*/ 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7" h="232">
                  <a:moveTo>
                    <a:pt x="167" y="19"/>
                  </a:moveTo>
                  <a:cubicBezTo>
                    <a:pt x="167" y="19"/>
                    <a:pt x="222" y="44"/>
                    <a:pt x="270" y="93"/>
                  </a:cubicBezTo>
                  <a:cubicBezTo>
                    <a:pt x="337" y="160"/>
                    <a:pt x="397" y="232"/>
                    <a:pt x="397" y="23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167" y="19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4741525" y="3484563"/>
              <a:ext cx="1319213" cy="1862138"/>
            </a:xfrm>
            <a:custGeom>
              <a:avLst/>
              <a:gdLst>
                <a:gd name="T0" fmla="*/ 581 w 581"/>
                <a:gd name="T1" fmla="*/ 657 h 820"/>
                <a:gd name="T2" fmla="*/ 465 w 581"/>
                <a:gd name="T3" fmla="*/ 820 h 820"/>
                <a:gd name="T4" fmla="*/ 17 w 581"/>
                <a:gd name="T5" fmla="*/ 469 h 820"/>
                <a:gd name="T6" fmla="*/ 0 w 581"/>
                <a:gd name="T7" fmla="*/ 81 h 820"/>
                <a:gd name="T8" fmla="*/ 81 w 581"/>
                <a:gd name="T9" fmla="*/ 0 h 820"/>
                <a:gd name="T10" fmla="*/ 107 w 581"/>
                <a:gd name="T11" fmla="*/ 0 h 820"/>
                <a:gd name="T12" fmla="*/ 188 w 581"/>
                <a:gd name="T13" fmla="*/ 81 h 820"/>
                <a:gd name="T14" fmla="*/ 200 w 581"/>
                <a:gd name="T15" fmla="*/ 431 h 820"/>
                <a:gd name="T16" fmla="*/ 581 w 581"/>
                <a:gd name="T17" fmla="*/ 657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820">
                  <a:moveTo>
                    <a:pt x="581" y="657"/>
                  </a:moveTo>
                  <a:cubicBezTo>
                    <a:pt x="581" y="657"/>
                    <a:pt x="525" y="768"/>
                    <a:pt x="465" y="820"/>
                  </a:cubicBezTo>
                  <a:cubicBezTo>
                    <a:pt x="465" y="820"/>
                    <a:pt x="75" y="813"/>
                    <a:pt x="17" y="469"/>
                  </a:cubicBezTo>
                  <a:cubicBezTo>
                    <a:pt x="0" y="371"/>
                    <a:pt x="0" y="81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52" y="0"/>
                    <a:pt x="188" y="36"/>
                    <a:pt x="188" y="81"/>
                  </a:cubicBezTo>
                  <a:cubicBezTo>
                    <a:pt x="188" y="81"/>
                    <a:pt x="177" y="346"/>
                    <a:pt x="200" y="431"/>
                  </a:cubicBezTo>
                  <a:cubicBezTo>
                    <a:pt x="273" y="694"/>
                    <a:pt x="581" y="657"/>
                    <a:pt x="581" y="657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4676438" y="5626100"/>
              <a:ext cx="846138" cy="2074863"/>
            </a:xfrm>
            <a:custGeom>
              <a:avLst/>
              <a:gdLst>
                <a:gd name="T0" fmla="*/ 306 w 533"/>
                <a:gd name="T1" fmla="*/ 1307 h 1307"/>
                <a:gd name="T2" fmla="*/ 0 w 533"/>
                <a:gd name="T3" fmla="*/ 1269 h 1307"/>
                <a:gd name="T4" fmla="*/ 234 w 533"/>
                <a:gd name="T5" fmla="*/ 0 h 1307"/>
                <a:gd name="T6" fmla="*/ 533 w 533"/>
                <a:gd name="T7" fmla="*/ 79 h 1307"/>
                <a:gd name="T8" fmla="*/ 306 w 533"/>
                <a:gd name="T9" fmla="*/ 1307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" h="1307">
                  <a:moveTo>
                    <a:pt x="306" y="1307"/>
                  </a:moveTo>
                  <a:lnTo>
                    <a:pt x="0" y="1269"/>
                  </a:lnTo>
                  <a:lnTo>
                    <a:pt x="234" y="0"/>
                  </a:lnTo>
                  <a:lnTo>
                    <a:pt x="533" y="79"/>
                  </a:lnTo>
                  <a:lnTo>
                    <a:pt x="306" y="1307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7630775" y="4027488"/>
              <a:ext cx="681038" cy="336550"/>
            </a:xfrm>
            <a:custGeom>
              <a:avLst/>
              <a:gdLst>
                <a:gd name="T0" fmla="*/ 296 w 300"/>
                <a:gd name="T1" fmla="*/ 133 h 148"/>
                <a:gd name="T2" fmla="*/ 269 w 300"/>
                <a:gd name="T3" fmla="*/ 144 h 148"/>
                <a:gd name="T4" fmla="*/ 16 w 300"/>
                <a:gd name="T5" fmla="*/ 43 h 148"/>
                <a:gd name="T6" fmla="*/ 5 w 300"/>
                <a:gd name="T7" fmla="*/ 16 h 148"/>
                <a:gd name="T8" fmla="*/ 5 w 300"/>
                <a:gd name="T9" fmla="*/ 16 h 148"/>
                <a:gd name="T10" fmla="*/ 31 w 300"/>
                <a:gd name="T11" fmla="*/ 5 h 148"/>
                <a:gd name="T12" fmla="*/ 285 w 300"/>
                <a:gd name="T13" fmla="*/ 106 h 148"/>
                <a:gd name="T14" fmla="*/ 296 w 300"/>
                <a:gd name="T15" fmla="*/ 13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48">
                  <a:moveTo>
                    <a:pt x="296" y="133"/>
                  </a:moveTo>
                  <a:cubicBezTo>
                    <a:pt x="292" y="143"/>
                    <a:pt x="280" y="148"/>
                    <a:pt x="269" y="144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6" y="39"/>
                    <a:pt x="0" y="27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9" y="6"/>
                    <a:pt x="21" y="0"/>
                    <a:pt x="31" y="5"/>
                  </a:cubicBezTo>
                  <a:cubicBezTo>
                    <a:pt x="285" y="106"/>
                    <a:pt x="285" y="106"/>
                    <a:pt x="285" y="106"/>
                  </a:cubicBezTo>
                  <a:cubicBezTo>
                    <a:pt x="295" y="110"/>
                    <a:pt x="300" y="122"/>
                    <a:pt x="296" y="133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7584738" y="4144963"/>
              <a:ext cx="681038" cy="334963"/>
            </a:xfrm>
            <a:custGeom>
              <a:avLst/>
              <a:gdLst>
                <a:gd name="T0" fmla="*/ 296 w 300"/>
                <a:gd name="T1" fmla="*/ 132 h 147"/>
                <a:gd name="T2" fmla="*/ 269 w 300"/>
                <a:gd name="T3" fmla="*/ 143 h 147"/>
                <a:gd name="T4" fmla="*/ 16 w 300"/>
                <a:gd name="T5" fmla="*/ 42 h 147"/>
                <a:gd name="T6" fmla="*/ 4 w 300"/>
                <a:gd name="T7" fmla="*/ 15 h 147"/>
                <a:gd name="T8" fmla="*/ 4 w 300"/>
                <a:gd name="T9" fmla="*/ 15 h 147"/>
                <a:gd name="T10" fmla="*/ 31 w 300"/>
                <a:gd name="T11" fmla="*/ 4 h 147"/>
                <a:gd name="T12" fmla="*/ 284 w 300"/>
                <a:gd name="T13" fmla="*/ 105 h 147"/>
                <a:gd name="T14" fmla="*/ 296 w 300"/>
                <a:gd name="T15" fmla="*/ 13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47">
                  <a:moveTo>
                    <a:pt x="296" y="132"/>
                  </a:moveTo>
                  <a:cubicBezTo>
                    <a:pt x="292" y="142"/>
                    <a:pt x="280" y="147"/>
                    <a:pt x="269" y="1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5" y="38"/>
                    <a:pt x="0" y="2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8" y="5"/>
                    <a:pt x="20" y="0"/>
                    <a:pt x="31" y="4"/>
                  </a:cubicBezTo>
                  <a:cubicBezTo>
                    <a:pt x="284" y="105"/>
                    <a:pt x="284" y="105"/>
                    <a:pt x="284" y="105"/>
                  </a:cubicBezTo>
                  <a:cubicBezTo>
                    <a:pt x="295" y="109"/>
                    <a:pt x="300" y="121"/>
                    <a:pt x="296" y="132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7538700" y="4260850"/>
              <a:ext cx="681038" cy="336550"/>
            </a:xfrm>
            <a:custGeom>
              <a:avLst/>
              <a:gdLst>
                <a:gd name="T0" fmla="*/ 295 w 300"/>
                <a:gd name="T1" fmla="*/ 132 h 148"/>
                <a:gd name="T2" fmla="*/ 269 w 300"/>
                <a:gd name="T3" fmla="*/ 143 h 148"/>
                <a:gd name="T4" fmla="*/ 15 w 300"/>
                <a:gd name="T5" fmla="*/ 42 h 148"/>
                <a:gd name="T6" fmla="*/ 4 w 300"/>
                <a:gd name="T7" fmla="*/ 16 h 148"/>
                <a:gd name="T8" fmla="*/ 4 w 300"/>
                <a:gd name="T9" fmla="*/ 16 h 148"/>
                <a:gd name="T10" fmla="*/ 31 w 300"/>
                <a:gd name="T11" fmla="*/ 4 h 148"/>
                <a:gd name="T12" fmla="*/ 284 w 300"/>
                <a:gd name="T13" fmla="*/ 105 h 148"/>
                <a:gd name="T14" fmla="*/ 295 w 300"/>
                <a:gd name="T15" fmla="*/ 13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148">
                  <a:moveTo>
                    <a:pt x="295" y="132"/>
                  </a:moveTo>
                  <a:cubicBezTo>
                    <a:pt x="291" y="142"/>
                    <a:pt x="279" y="148"/>
                    <a:pt x="269" y="1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5" y="38"/>
                    <a:pt x="0" y="2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8" y="5"/>
                    <a:pt x="20" y="0"/>
                    <a:pt x="31" y="4"/>
                  </a:cubicBezTo>
                  <a:cubicBezTo>
                    <a:pt x="284" y="105"/>
                    <a:pt x="284" y="105"/>
                    <a:pt x="284" y="105"/>
                  </a:cubicBezTo>
                  <a:cubicBezTo>
                    <a:pt x="294" y="109"/>
                    <a:pt x="300" y="121"/>
                    <a:pt x="295" y="132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7589500" y="4516438"/>
              <a:ext cx="444500" cy="238125"/>
            </a:xfrm>
            <a:custGeom>
              <a:avLst/>
              <a:gdLst>
                <a:gd name="T0" fmla="*/ 11 w 196"/>
                <a:gd name="T1" fmla="*/ 40 h 105"/>
                <a:gd name="T2" fmla="*/ 164 w 196"/>
                <a:gd name="T3" fmla="*/ 101 h 105"/>
                <a:gd name="T4" fmla="*/ 196 w 196"/>
                <a:gd name="T5" fmla="*/ 76 h 105"/>
                <a:gd name="T6" fmla="*/ 4 w 196"/>
                <a:gd name="T7" fmla="*/ 0 h 105"/>
                <a:gd name="T8" fmla="*/ 11 w 196"/>
                <a:gd name="T9" fmla="*/ 4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5">
                  <a:moveTo>
                    <a:pt x="11" y="40"/>
                  </a:moveTo>
                  <a:cubicBezTo>
                    <a:pt x="164" y="101"/>
                    <a:pt x="164" y="101"/>
                    <a:pt x="164" y="101"/>
                  </a:cubicBezTo>
                  <a:cubicBezTo>
                    <a:pt x="175" y="105"/>
                    <a:pt x="192" y="87"/>
                    <a:pt x="196" y="7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0"/>
                    <a:pt x="0" y="35"/>
                    <a:pt x="11" y="40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7491075" y="4376738"/>
              <a:ext cx="681038" cy="336550"/>
            </a:xfrm>
            <a:custGeom>
              <a:avLst/>
              <a:gdLst>
                <a:gd name="T0" fmla="*/ 284 w 300"/>
                <a:gd name="T1" fmla="*/ 105 h 148"/>
                <a:gd name="T2" fmla="*/ 31 w 300"/>
                <a:gd name="T3" fmla="*/ 4 h 148"/>
                <a:gd name="T4" fmla="*/ 4 w 300"/>
                <a:gd name="T5" fmla="*/ 16 h 148"/>
                <a:gd name="T6" fmla="*/ 16 w 300"/>
                <a:gd name="T7" fmla="*/ 43 h 148"/>
                <a:gd name="T8" fmla="*/ 49 w 300"/>
                <a:gd name="T9" fmla="*/ 56 h 148"/>
                <a:gd name="T10" fmla="*/ 241 w 300"/>
                <a:gd name="T11" fmla="*/ 132 h 148"/>
                <a:gd name="T12" fmla="*/ 269 w 300"/>
                <a:gd name="T13" fmla="*/ 144 h 148"/>
                <a:gd name="T14" fmla="*/ 296 w 300"/>
                <a:gd name="T15" fmla="*/ 132 h 148"/>
                <a:gd name="T16" fmla="*/ 284 w 300"/>
                <a:gd name="T17" fmla="*/ 10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0" h="148">
                  <a:moveTo>
                    <a:pt x="284" y="105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21" y="0"/>
                    <a:pt x="9" y="5"/>
                    <a:pt x="4" y="16"/>
                  </a:cubicBezTo>
                  <a:cubicBezTo>
                    <a:pt x="0" y="26"/>
                    <a:pt x="5" y="38"/>
                    <a:pt x="16" y="4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241" y="132"/>
                    <a:pt x="241" y="132"/>
                    <a:pt x="241" y="132"/>
                  </a:cubicBezTo>
                  <a:cubicBezTo>
                    <a:pt x="269" y="144"/>
                    <a:pt x="269" y="144"/>
                    <a:pt x="269" y="144"/>
                  </a:cubicBezTo>
                  <a:cubicBezTo>
                    <a:pt x="280" y="148"/>
                    <a:pt x="292" y="143"/>
                    <a:pt x="296" y="132"/>
                  </a:cubicBezTo>
                  <a:cubicBezTo>
                    <a:pt x="300" y="121"/>
                    <a:pt x="295" y="109"/>
                    <a:pt x="284" y="105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7430750" y="2100263"/>
              <a:ext cx="1995488" cy="2133600"/>
            </a:xfrm>
            <a:custGeom>
              <a:avLst/>
              <a:gdLst>
                <a:gd name="T0" fmla="*/ 574 w 879"/>
                <a:gd name="T1" fmla="*/ 81 h 940"/>
                <a:gd name="T2" fmla="*/ 55 w 879"/>
                <a:gd name="T3" fmla="*/ 305 h 940"/>
                <a:gd name="T4" fmla="*/ 114 w 879"/>
                <a:gd name="T5" fmla="*/ 704 h 940"/>
                <a:gd name="T6" fmla="*/ 112 w 879"/>
                <a:gd name="T7" fmla="*/ 821 h 940"/>
                <a:gd name="T8" fmla="*/ 124 w 879"/>
                <a:gd name="T9" fmla="*/ 833 h 940"/>
                <a:gd name="T10" fmla="*/ 197 w 879"/>
                <a:gd name="T11" fmla="*/ 862 h 940"/>
                <a:gd name="T12" fmla="*/ 223 w 879"/>
                <a:gd name="T13" fmla="*/ 873 h 940"/>
                <a:gd name="T14" fmla="*/ 290 w 879"/>
                <a:gd name="T15" fmla="*/ 899 h 940"/>
                <a:gd name="T16" fmla="*/ 316 w 879"/>
                <a:gd name="T17" fmla="*/ 910 h 940"/>
                <a:gd name="T18" fmla="*/ 384 w 879"/>
                <a:gd name="T19" fmla="*/ 937 h 940"/>
                <a:gd name="T20" fmla="*/ 402 w 879"/>
                <a:gd name="T21" fmla="*/ 936 h 940"/>
                <a:gd name="T22" fmla="*/ 479 w 879"/>
                <a:gd name="T23" fmla="*/ 850 h 940"/>
                <a:gd name="T24" fmla="*/ 797 w 879"/>
                <a:gd name="T25" fmla="*/ 601 h 940"/>
                <a:gd name="T26" fmla="*/ 574 w 879"/>
                <a:gd name="T27" fmla="*/ 81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9" h="940">
                  <a:moveTo>
                    <a:pt x="574" y="81"/>
                  </a:moveTo>
                  <a:cubicBezTo>
                    <a:pt x="369" y="0"/>
                    <a:pt x="137" y="100"/>
                    <a:pt x="55" y="305"/>
                  </a:cubicBezTo>
                  <a:cubicBezTo>
                    <a:pt x="0" y="444"/>
                    <a:pt x="27" y="595"/>
                    <a:pt x="114" y="704"/>
                  </a:cubicBezTo>
                  <a:cubicBezTo>
                    <a:pt x="112" y="821"/>
                    <a:pt x="112" y="821"/>
                    <a:pt x="112" y="821"/>
                  </a:cubicBezTo>
                  <a:cubicBezTo>
                    <a:pt x="110" y="824"/>
                    <a:pt x="116" y="830"/>
                    <a:pt x="124" y="833"/>
                  </a:cubicBezTo>
                  <a:cubicBezTo>
                    <a:pt x="197" y="862"/>
                    <a:pt x="197" y="862"/>
                    <a:pt x="197" y="862"/>
                  </a:cubicBezTo>
                  <a:cubicBezTo>
                    <a:pt x="223" y="873"/>
                    <a:pt x="223" y="873"/>
                    <a:pt x="223" y="873"/>
                  </a:cubicBezTo>
                  <a:cubicBezTo>
                    <a:pt x="290" y="899"/>
                    <a:pt x="290" y="899"/>
                    <a:pt x="290" y="899"/>
                  </a:cubicBezTo>
                  <a:cubicBezTo>
                    <a:pt x="316" y="910"/>
                    <a:pt x="316" y="910"/>
                    <a:pt x="316" y="910"/>
                  </a:cubicBezTo>
                  <a:cubicBezTo>
                    <a:pt x="384" y="937"/>
                    <a:pt x="384" y="937"/>
                    <a:pt x="384" y="937"/>
                  </a:cubicBezTo>
                  <a:cubicBezTo>
                    <a:pt x="392" y="940"/>
                    <a:pt x="400" y="940"/>
                    <a:pt x="402" y="936"/>
                  </a:cubicBezTo>
                  <a:cubicBezTo>
                    <a:pt x="479" y="850"/>
                    <a:pt x="479" y="850"/>
                    <a:pt x="479" y="850"/>
                  </a:cubicBezTo>
                  <a:cubicBezTo>
                    <a:pt x="617" y="831"/>
                    <a:pt x="742" y="740"/>
                    <a:pt x="797" y="601"/>
                  </a:cubicBezTo>
                  <a:cubicBezTo>
                    <a:pt x="879" y="396"/>
                    <a:pt x="779" y="163"/>
                    <a:pt x="574" y="81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7876838" y="2735263"/>
              <a:ext cx="917575" cy="1430338"/>
            </a:xfrm>
            <a:custGeom>
              <a:avLst/>
              <a:gdLst>
                <a:gd name="T0" fmla="*/ 241 w 404"/>
                <a:gd name="T1" fmla="*/ 324 h 630"/>
                <a:gd name="T2" fmla="*/ 251 w 404"/>
                <a:gd name="T3" fmla="*/ 330 h 630"/>
                <a:gd name="T4" fmla="*/ 265 w 404"/>
                <a:gd name="T5" fmla="*/ 336 h 630"/>
                <a:gd name="T6" fmla="*/ 326 w 404"/>
                <a:gd name="T7" fmla="*/ 310 h 630"/>
                <a:gd name="T8" fmla="*/ 395 w 404"/>
                <a:gd name="T9" fmla="*/ 136 h 630"/>
                <a:gd name="T10" fmla="*/ 369 w 404"/>
                <a:gd name="T11" fmla="*/ 76 h 630"/>
                <a:gd name="T12" fmla="*/ 355 w 404"/>
                <a:gd name="T13" fmla="*/ 70 h 630"/>
                <a:gd name="T14" fmla="*/ 322 w 404"/>
                <a:gd name="T15" fmla="*/ 70 h 630"/>
                <a:gd name="T16" fmla="*/ 300 w 404"/>
                <a:gd name="T17" fmla="*/ 48 h 630"/>
                <a:gd name="T18" fmla="*/ 268 w 404"/>
                <a:gd name="T19" fmla="*/ 36 h 630"/>
                <a:gd name="T20" fmla="*/ 241 w 404"/>
                <a:gd name="T21" fmla="*/ 35 h 630"/>
                <a:gd name="T22" fmla="*/ 218 w 404"/>
                <a:gd name="T23" fmla="*/ 15 h 630"/>
                <a:gd name="T24" fmla="*/ 204 w 404"/>
                <a:gd name="T25" fmla="*/ 10 h 630"/>
                <a:gd name="T26" fmla="*/ 143 w 404"/>
                <a:gd name="T27" fmla="*/ 36 h 630"/>
                <a:gd name="T28" fmla="*/ 74 w 404"/>
                <a:gd name="T29" fmla="*/ 209 h 630"/>
                <a:gd name="T30" fmla="*/ 100 w 404"/>
                <a:gd name="T31" fmla="*/ 270 h 630"/>
                <a:gd name="T32" fmla="*/ 114 w 404"/>
                <a:gd name="T33" fmla="*/ 275 h 630"/>
                <a:gd name="T34" fmla="*/ 121 w 404"/>
                <a:gd name="T35" fmla="*/ 278 h 630"/>
                <a:gd name="T36" fmla="*/ 2 w 404"/>
                <a:gd name="T37" fmla="*/ 578 h 630"/>
                <a:gd name="T38" fmla="*/ 0 w 404"/>
                <a:gd name="T39" fmla="*/ 582 h 630"/>
                <a:gd name="T40" fmla="*/ 26 w 404"/>
                <a:gd name="T41" fmla="*/ 593 h 630"/>
                <a:gd name="T42" fmla="*/ 27 w 404"/>
                <a:gd name="T43" fmla="*/ 588 h 630"/>
                <a:gd name="T44" fmla="*/ 155 w 404"/>
                <a:gd name="T45" fmla="*/ 268 h 630"/>
                <a:gd name="T46" fmla="*/ 152 w 404"/>
                <a:gd name="T47" fmla="*/ 254 h 630"/>
                <a:gd name="T48" fmla="*/ 147 w 404"/>
                <a:gd name="T49" fmla="*/ 250 h 630"/>
                <a:gd name="T50" fmla="*/ 137 w 404"/>
                <a:gd name="T51" fmla="*/ 250 h 630"/>
                <a:gd name="T52" fmla="*/ 124 w 404"/>
                <a:gd name="T53" fmla="*/ 250 h 630"/>
                <a:gd name="T54" fmla="*/ 111 w 404"/>
                <a:gd name="T55" fmla="*/ 244 h 630"/>
                <a:gd name="T56" fmla="*/ 100 w 404"/>
                <a:gd name="T57" fmla="*/ 219 h 630"/>
                <a:gd name="T58" fmla="*/ 169 w 404"/>
                <a:gd name="T59" fmla="*/ 46 h 630"/>
                <a:gd name="T60" fmla="*/ 194 w 404"/>
                <a:gd name="T61" fmla="*/ 35 h 630"/>
                <a:gd name="T62" fmla="*/ 208 w 404"/>
                <a:gd name="T63" fmla="*/ 41 h 630"/>
                <a:gd name="T64" fmla="*/ 220 w 404"/>
                <a:gd name="T65" fmla="*/ 56 h 630"/>
                <a:gd name="T66" fmla="*/ 228 w 404"/>
                <a:gd name="T67" fmla="*/ 67 h 630"/>
                <a:gd name="T68" fmla="*/ 242 w 404"/>
                <a:gd name="T69" fmla="*/ 65 h 630"/>
                <a:gd name="T70" fmla="*/ 258 w 404"/>
                <a:gd name="T71" fmla="*/ 61 h 630"/>
                <a:gd name="T72" fmla="*/ 290 w 404"/>
                <a:gd name="T73" fmla="*/ 74 h 630"/>
                <a:gd name="T74" fmla="*/ 299 w 404"/>
                <a:gd name="T75" fmla="*/ 92 h 630"/>
                <a:gd name="T76" fmla="*/ 309 w 404"/>
                <a:gd name="T77" fmla="*/ 105 h 630"/>
                <a:gd name="T78" fmla="*/ 323 w 404"/>
                <a:gd name="T79" fmla="*/ 101 h 630"/>
                <a:gd name="T80" fmla="*/ 345 w 404"/>
                <a:gd name="T81" fmla="*/ 96 h 630"/>
                <a:gd name="T82" fmla="*/ 359 w 404"/>
                <a:gd name="T83" fmla="*/ 101 h 630"/>
                <a:gd name="T84" fmla="*/ 369 w 404"/>
                <a:gd name="T85" fmla="*/ 126 h 630"/>
                <a:gd name="T86" fmla="*/ 300 w 404"/>
                <a:gd name="T87" fmla="*/ 299 h 630"/>
                <a:gd name="T88" fmla="*/ 275 w 404"/>
                <a:gd name="T89" fmla="*/ 310 h 630"/>
                <a:gd name="T90" fmla="*/ 262 w 404"/>
                <a:gd name="T91" fmla="*/ 305 h 630"/>
                <a:gd name="T92" fmla="*/ 250 w 404"/>
                <a:gd name="T93" fmla="*/ 292 h 630"/>
                <a:gd name="T94" fmla="*/ 238 w 404"/>
                <a:gd name="T95" fmla="*/ 282 h 630"/>
                <a:gd name="T96" fmla="*/ 224 w 404"/>
                <a:gd name="T97" fmla="*/ 291 h 630"/>
                <a:gd name="T98" fmla="*/ 95 w 404"/>
                <a:gd name="T99" fmla="*/ 615 h 630"/>
                <a:gd name="T100" fmla="*/ 93 w 404"/>
                <a:gd name="T101" fmla="*/ 619 h 630"/>
                <a:gd name="T102" fmla="*/ 119 w 404"/>
                <a:gd name="T103" fmla="*/ 630 h 630"/>
                <a:gd name="T104" fmla="*/ 121 w 404"/>
                <a:gd name="T105" fmla="*/ 625 h 630"/>
                <a:gd name="T106" fmla="*/ 241 w 404"/>
                <a:gd name="T107" fmla="*/ 32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4" h="630">
                  <a:moveTo>
                    <a:pt x="241" y="324"/>
                  </a:moveTo>
                  <a:cubicBezTo>
                    <a:pt x="244" y="327"/>
                    <a:pt x="247" y="329"/>
                    <a:pt x="251" y="330"/>
                  </a:cubicBezTo>
                  <a:cubicBezTo>
                    <a:pt x="265" y="336"/>
                    <a:pt x="265" y="336"/>
                    <a:pt x="265" y="336"/>
                  </a:cubicBezTo>
                  <a:cubicBezTo>
                    <a:pt x="289" y="345"/>
                    <a:pt x="316" y="333"/>
                    <a:pt x="326" y="310"/>
                  </a:cubicBezTo>
                  <a:cubicBezTo>
                    <a:pt x="395" y="136"/>
                    <a:pt x="395" y="136"/>
                    <a:pt x="395" y="136"/>
                  </a:cubicBezTo>
                  <a:cubicBezTo>
                    <a:pt x="404" y="112"/>
                    <a:pt x="393" y="85"/>
                    <a:pt x="369" y="76"/>
                  </a:cubicBezTo>
                  <a:cubicBezTo>
                    <a:pt x="355" y="70"/>
                    <a:pt x="355" y="70"/>
                    <a:pt x="355" y="70"/>
                  </a:cubicBezTo>
                  <a:cubicBezTo>
                    <a:pt x="344" y="66"/>
                    <a:pt x="333" y="66"/>
                    <a:pt x="322" y="70"/>
                  </a:cubicBezTo>
                  <a:cubicBezTo>
                    <a:pt x="317" y="60"/>
                    <a:pt x="310" y="52"/>
                    <a:pt x="300" y="48"/>
                  </a:cubicBezTo>
                  <a:cubicBezTo>
                    <a:pt x="268" y="36"/>
                    <a:pt x="268" y="36"/>
                    <a:pt x="268" y="36"/>
                  </a:cubicBezTo>
                  <a:cubicBezTo>
                    <a:pt x="260" y="32"/>
                    <a:pt x="250" y="32"/>
                    <a:pt x="241" y="35"/>
                  </a:cubicBezTo>
                  <a:cubicBezTo>
                    <a:pt x="236" y="26"/>
                    <a:pt x="228" y="19"/>
                    <a:pt x="218" y="15"/>
                  </a:cubicBezTo>
                  <a:cubicBezTo>
                    <a:pt x="204" y="10"/>
                    <a:pt x="204" y="10"/>
                    <a:pt x="204" y="10"/>
                  </a:cubicBezTo>
                  <a:cubicBezTo>
                    <a:pt x="180" y="0"/>
                    <a:pt x="153" y="12"/>
                    <a:pt x="143" y="36"/>
                  </a:cubicBezTo>
                  <a:cubicBezTo>
                    <a:pt x="74" y="209"/>
                    <a:pt x="74" y="209"/>
                    <a:pt x="74" y="209"/>
                  </a:cubicBezTo>
                  <a:cubicBezTo>
                    <a:pt x="65" y="233"/>
                    <a:pt x="76" y="260"/>
                    <a:pt x="100" y="270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6" y="276"/>
                    <a:pt x="119" y="277"/>
                    <a:pt x="121" y="278"/>
                  </a:cubicBezTo>
                  <a:cubicBezTo>
                    <a:pt x="2" y="578"/>
                    <a:pt x="2" y="578"/>
                    <a:pt x="2" y="578"/>
                  </a:cubicBezTo>
                  <a:cubicBezTo>
                    <a:pt x="1" y="579"/>
                    <a:pt x="0" y="581"/>
                    <a:pt x="0" y="582"/>
                  </a:cubicBezTo>
                  <a:cubicBezTo>
                    <a:pt x="26" y="593"/>
                    <a:pt x="26" y="593"/>
                    <a:pt x="26" y="593"/>
                  </a:cubicBezTo>
                  <a:cubicBezTo>
                    <a:pt x="26" y="591"/>
                    <a:pt x="27" y="590"/>
                    <a:pt x="27" y="588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7" y="263"/>
                    <a:pt x="156" y="258"/>
                    <a:pt x="152" y="254"/>
                  </a:cubicBezTo>
                  <a:cubicBezTo>
                    <a:pt x="150" y="252"/>
                    <a:pt x="149" y="251"/>
                    <a:pt x="147" y="250"/>
                  </a:cubicBezTo>
                  <a:cubicBezTo>
                    <a:pt x="144" y="249"/>
                    <a:pt x="141" y="249"/>
                    <a:pt x="137" y="250"/>
                  </a:cubicBezTo>
                  <a:cubicBezTo>
                    <a:pt x="134" y="251"/>
                    <a:pt x="130" y="252"/>
                    <a:pt x="124" y="250"/>
                  </a:cubicBezTo>
                  <a:cubicBezTo>
                    <a:pt x="111" y="244"/>
                    <a:pt x="111" y="244"/>
                    <a:pt x="111" y="244"/>
                  </a:cubicBezTo>
                  <a:cubicBezTo>
                    <a:pt x="101" y="240"/>
                    <a:pt x="96" y="229"/>
                    <a:pt x="100" y="219"/>
                  </a:cubicBezTo>
                  <a:cubicBezTo>
                    <a:pt x="169" y="46"/>
                    <a:pt x="169" y="46"/>
                    <a:pt x="169" y="46"/>
                  </a:cubicBezTo>
                  <a:cubicBezTo>
                    <a:pt x="173" y="36"/>
                    <a:pt x="184" y="32"/>
                    <a:pt x="194" y="35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214" y="44"/>
                    <a:pt x="219" y="49"/>
                    <a:pt x="220" y="56"/>
                  </a:cubicBezTo>
                  <a:cubicBezTo>
                    <a:pt x="220" y="61"/>
                    <a:pt x="223" y="65"/>
                    <a:pt x="228" y="67"/>
                  </a:cubicBezTo>
                  <a:cubicBezTo>
                    <a:pt x="233" y="69"/>
                    <a:pt x="238" y="68"/>
                    <a:pt x="242" y="65"/>
                  </a:cubicBezTo>
                  <a:cubicBezTo>
                    <a:pt x="248" y="61"/>
                    <a:pt x="254" y="59"/>
                    <a:pt x="258" y="61"/>
                  </a:cubicBezTo>
                  <a:cubicBezTo>
                    <a:pt x="290" y="74"/>
                    <a:pt x="290" y="74"/>
                    <a:pt x="290" y="74"/>
                  </a:cubicBezTo>
                  <a:cubicBezTo>
                    <a:pt x="295" y="76"/>
                    <a:pt x="299" y="83"/>
                    <a:pt x="299" y="92"/>
                  </a:cubicBezTo>
                  <a:cubicBezTo>
                    <a:pt x="300" y="98"/>
                    <a:pt x="303" y="103"/>
                    <a:pt x="309" y="105"/>
                  </a:cubicBezTo>
                  <a:cubicBezTo>
                    <a:pt x="314" y="106"/>
                    <a:pt x="320" y="105"/>
                    <a:pt x="323" y="101"/>
                  </a:cubicBezTo>
                  <a:cubicBezTo>
                    <a:pt x="329" y="95"/>
                    <a:pt x="337" y="93"/>
                    <a:pt x="345" y="96"/>
                  </a:cubicBezTo>
                  <a:cubicBezTo>
                    <a:pt x="359" y="101"/>
                    <a:pt x="359" y="101"/>
                    <a:pt x="359" y="101"/>
                  </a:cubicBezTo>
                  <a:cubicBezTo>
                    <a:pt x="368" y="105"/>
                    <a:pt x="373" y="116"/>
                    <a:pt x="369" y="126"/>
                  </a:cubicBezTo>
                  <a:cubicBezTo>
                    <a:pt x="300" y="299"/>
                    <a:pt x="300" y="299"/>
                    <a:pt x="300" y="299"/>
                  </a:cubicBezTo>
                  <a:cubicBezTo>
                    <a:pt x="296" y="309"/>
                    <a:pt x="285" y="314"/>
                    <a:pt x="275" y="310"/>
                  </a:cubicBezTo>
                  <a:cubicBezTo>
                    <a:pt x="262" y="305"/>
                    <a:pt x="262" y="305"/>
                    <a:pt x="262" y="305"/>
                  </a:cubicBezTo>
                  <a:cubicBezTo>
                    <a:pt x="256" y="302"/>
                    <a:pt x="252" y="298"/>
                    <a:pt x="250" y="292"/>
                  </a:cubicBezTo>
                  <a:cubicBezTo>
                    <a:pt x="249" y="287"/>
                    <a:pt x="244" y="283"/>
                    <a:pt x="238" y="282"/>
                  </a:cubicBezTo>
                  <a:cubicBezTo>
                    <a:pt x="232" y="282"/>
                    <a:pt x="226" y="286"/>
                    <a:pt x="224" y="291"/>
                  </a:cubicBezTo>
                  <a:cubicBezTo>
                    <a:pt x="95" y="615"/>
                    <a:pt x="95" y="615"/>
                    <a:pt x="95" y="615"/>
                  </a:cubicBezTo>
                  <a:cubicBezTo>
                    <a:pt x="94" y="617"/>
                    <a:pt x="94" y="618"/>
                    <a:pt x="93" y="619"/>
                  </a:cubicBezTo>
                  <a:cubicBezTo>
                    <a:pt x="119" y="630"/>
                    <a:pt x="119" y="630"/>
                    <a:pt x="119" y="630"/>
                  </a:cubicBezTo>
                  <a:cubicBezTo>
                    <a:pt x="119" y="628"/>
                    <a:pt x="120" y="627"/>
                    <a:pt x="121" y="625"/>
                  </a:cubicBezTo>
                  <a:lnTo>
                    <a:pt x="241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9100800" y="2052638"/>
              <a:ext cx="409575" cy="409575"/>
            </a:xfrm>
            <a:custGeom>
              <a:avLst/>
              <a:gdLst>
                <a:gd name="T0" fmla="*/ 170 w 180"/>
                <a:gd name="T1" fmla="*/ 10 h 181"/>
                <a:gd name="T2" fmla="*/ 136 w 180"/>
                <a:gd name="T3" fmla="*/ 10 h 181"/>
                <a:gd name="T4" fmla="*/ 9 w 180"/>
                <a:gd name="T5" fmla="*/ 138 h 181"/>
                <a:gd name="T6" fmla="*/ 10 w 180"/>
                <a:gd name="T7" fmla="*/ 172 h 181"/>
                <a:gd name="T8" fmla="*/ 10 w 180"/>
                <a:gd name="T9" fmla="*/ 172 h 181"/>
                <a:gd name="T10" fmla="*/ 44 w 180"/>
                <a:gd name="T11" fmla="*/ 172 h 181"/>
                <a:gd name="T12" fmla="*/ 170 w 180"/>
                <a:gd name="T13" fmla="*/ 44 h 181"/>
                <a:gd name="T14" fmla="*/ 170 w 180"/>
                <a:gd name="T15" fmla="*/ 1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1">
                  <a:moveTo>
                    <a:pt x="170" y="10"/>
                  </a:moveTo>
                  <a:cubicBezTo>
                    <a:pt x="161" y="0"/>
                    <a:pt x="145" y="0"/>
                    <a:pt x="136" y="10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0" y="148"/>
                    <a:pt x="0" y="163"/>
                    <a:pt x="10" y="172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19" y="181"/>
                    <a:pt x="34" y="181"/>
                    <a:pt x="44" y="172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80" y="34"/>
                    <a:pt x="179" y="19"/>
                    <a:pt x="17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9310350" y="2430463"/>
              <a:ext cx="500063" cy="284163"/>
            </a:xfrm>
            <a:custGeom>
              <a:avLst/>
              <a:gdLst>
                <a:gd name="T0" fmla="*/ 215 w 220"/>
                <a:gd name="T1" fmla="*/ 18 h 125"/>
                <a:gd name="T2" fmla="*/ 184 w 220"/>
                <a:gd name="T3" fmla="*/ 5 h 125"/>
                <a:gd name="T4" fmla="*/ 18 w 220"/>
                <a:gd name="T5" fmla="*/ 76 h 125"/>
                <a:gd name="T6" fmla="*/ 5 w 220"/>
                <a:gd name="T7" fmla="*/ 107 h 125"/>
                <a:gd name="T8" fmla="*/ 5 w 220"/>
                <a:gd name="T9" fmla="*/ 107 h 125"/>
                <a:gd name="T10" fmla="*/ 37 w 220"/>
                <a:gd name="T11" fmla="*/ 120 h 125"/>
                <a:gd name="T12" fmla="*/ 202 w 220"/>
                <a:gd name="T13" fmla="*/ 50 h 125"/>
                <a:gd name="T14" fmla="*/ 215 w 220"/>
                <a:gd name="T15" fmla="*/ 1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" h="125">
                  <a:moveTo>
                    <a:pt x="215" y="18"/>
                  </a:moveTo>
                  <a:cubicBezTo>
                    <a:pt x="210" y="6"/>
                    <a:pt x="196" y="0"/>
                    <a:pt x="184" y="5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6" y="81"/>
                    <a:pt x="0" y="95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0" y="120"/>
                    <a:pt x="24" y="125"/>
                    <a:pt x="37" y="120"/>
                  </a:cubicBezTo>
                  <a:cubicBezTo>
                    <a:pt x="202" y="50"/>
                    <a:pt x="202" y="50"/>
                    <a:pt x="202" y="50"/>
                  </a:cubicBezTo>
                  <a:cubicBezTo>
                    <a:pt x="215" y="44"/>
                    <a:pt x="220" y="30"/>
                    <a:pt x="21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9375438" y="2897188"/>
              <a:ext cx="520700" cy="136525"/>
            </a:xfrm>
            <a:custGeom>
              <a:avLst/>
              <a:gdLst>
                <a:gd name="T0" fmla="*/ 228 w 229"/>
                <a:gd name="T1" fmla="*/ 36 h 60"/>
                <a:gd name="T2" fmla="*/ 206 w 229"/>
                <a:gd name="T3" fmla="*/ 11 h 60"/>
                <a:gd name="T4" fmla="*/ 26 w 229"/>
                <a:gd name="T5" fmla="*/ 0 h 60"/>
                <a:gd name="T6" fmla="*/ 0 w 229"/>
                <a:gd name="T7" fmla="*/ 23 h 60"/>
                <a:gd name="T8" fmla="*/ 0 w 229"/>
                <a:gd name="T9" fmla="*/ 23 h 60"/>
                <a:gd name="T10" fmla="*/ 23 w 229"/>
                <a:gd name="T11" fmla="*/ 48 h 60"/>
                <a:gd name="T12" fmla="*/ 203 w 229"/>
                <a:gd name="T13" fmla="*/ 59 h 60"/>
                <a:gd name="T14" fmla="*/ 228 w 229"/>
                <a:gd name="T15" fmla="*/ 3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60">
                  <a:moveTo>
                    <a:pt x="228" y="36"/>
                  </a:moveTo>
                  <a:cubicBezTo>
                    <a:pt x="229" y="23"/>
                    <a:pt x="219" y="12"/>
                    <a:pt x="206" y="1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3" y="0"/>
                    <a:pt x="1" y="10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6"/>
                    <a:pt x="10" y="47"/>
                    <a:pt x="23" y="48"/>
                  </a:cubicBezTo>
                  <a:cubicBezTo>
                    <a:pt x="203" y="59"/>
                    <a:pt x="203" y="59"/>
                    <a:pt x="203" y="59"/>
                  </a:cubicBezTo>
                  <a:cubicBezTo>
                    <a:pt x="216" y="60"/>
                    <a:pt x="227" y="50"/>
                    <a:pt x="22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694463" y="4957762"/>
            <a:ext cx="8164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PRODUCTIITY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16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765515" y="6610395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91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10890323" y="969810"/>
            <a:ext cx="13052492" cy="11882440"/>
            <a:chOff x="12226926" y="1487486"/>
            <a:chExt cx="11050588" cy="10059989"/>
          </a:xfrm>
        </p:grpSpPr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9778663" y="5338762"/>
              <a:ext cx="2430463" cy="3214688"/>
            </a:xfrm>
            <a:custGeom>
              <a:avLst/>
              <a:gdLst>
                <a:gd name="T0" fmla="*/ 939 w 939"/>
                <a:gd name="T1" fmla="*/ 1179 h 1242"/>
                <a:gd name="T2" fmla="*/ 876 w 939"/>
                <a:gd name="T3" fmla="*/ 1242 h 1242"/>
                <a:gd name="T4" fmla="*/ 62 w 939"/>
                <a:gd name="T5" fmla="*/ 1242 h 1242"/>
                <a:gd name="T6" fmla="*/ 0 w 939"/>
                <a:gd name="T7" fmla="*/ 1179 h 1242"/>
                <a:gd name="T8" fmla="*/ 0 w 939"/>
                <a:gd name="T9" fmla="*/ 63 h 1242"/>
                <a:gd name="T10" fmla="*/ 62 w 939"/>
                <a:gd name="T11" fmla="*/ 0 h 1242"/>
                <a:gd name="T12" fmla="*/ 876 w 939"/>
                <a:gd name="T13" fmla="*/ 0 h 1242"/>
                <a:gd name="T14" fmla="*/ 939 w 939"/>
                <a:gd name="T15" fmla="*/ 63 h 1242"/>
                <a:gd name="T16" fmla="*/ 939 w 939"/>
                <a:gd name="T17" fmla="*/ 1179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9" h="1242">
                  <a:moveTo>
                    <a:pt x="939" y="1179"/>
                  </a:moveTo>
                  <a:cubicBezTo>
                    <a:pt x="939" y="1214"/>
                    <a:pt x="911" y="1242"/>
                    <a:pt x="876" y="1242"/>
                  </a:cubicBezTo>
                  <a:cubicBezTo>
                    <a:pt x="62" y="1242"/>
                    <a:pt x="62" y="1242"/>
                    <a:pt x="62" y="1242"/>
                  </a:cubicBezTo>
                  <a:cubicBezTo>
                    <a:pt x="28" y="1242"/>
                    <a:pt x="0" y="1214"/>
                    <a:pt x="0" y="1179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876" y="0"/>
                    <a:pt x="876" y="0"/>
                    <a:pt x="876" y="0"/>
                  </a:cubicBezTo>
                  <a:cubicBezTo>
                    <a:pt x="911" y="0"/>
                    <a:pt x="939" y="28"/>
                    <a:pt x="939" y="63"/>
                  </a:cubicBezTo>
                  <a:lnTo>
                    <a:pt x="939" y="1179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1867813" y="5260975"/>
              <a:ext cx="915988" cy="2832100"/>
            </a:xfrm>
            <a:custGeom>
              <a:avLst/>
              <a:gdLst>
                <a:gd name="T0" fmla="*/ 354 w 354"/>
                <a:gd name="T1" fmla="*/ 917 h 1094"/>
                <a:gd name="T2" fmla="*/ 177 w 354"/>
                <a:gd name="T3" fmla="*/ 1094 h 1094"/>
                <a:gd name="T4" fmla="*/ 177 w 354"/>
                <a:gd name="T5" fmla="*/ 1094 h 1094"/>
                <a:gd name="T6" fmla="*/ 0 w 354"/>
                <a:gd name="T7" fmla="*/ 917 h 1094"/>
                <a:gd name="T8" fmla="*/ 0 w 354"/>
                <a:gd name="T9" fmla="*/ 177 h 1094"/>
                <a:gd name="T10" fmla="*/ 177 w 354"/>
                <a:gd name="T11" fmla="*/ 0 h 1094"/>
                <a:gd name="T12" fmla="*/ 177 w 354"/>
                <a:gd name="T13" fmla="*/ 0 h 1094"/>
                <a:gd name="T14" fmla="*/ 354 w 354"/>
                <a:gd name="T15" fmla="*/ 177 h 1094"/>
                <a:gd name="T16" fmla="*/ 354 w 354"/>
                <a:gd name="T17" fmla="*/ 91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4" h="1094">
                  <a:moveTo>
                    <a:pt x="354" y="917"/>
                  </a:moveTo>
                  <a:cubicBezTo>
                    <a:pt x="354" y="1014"/>
                    <a:pt x="275" y="1094"/>
                    <a:pt x="177" y="1094"/>
                  </a:cubicBezTo>
                  <a:cubicBezTo>
                    <a:pt x="177" y="1094"/>
                    <a:pt x="177" y="1094"/>
                    <a:pt x="177" y="1094"/>
                  </a:cubicBezTo>
                  <a:cubicBezTo>
                    <a:pt x="79" y="1094"/>
                    <a:pt x="0" y="1014"/>
                    <a:pt x="0" y="91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79"/>
                    <a:pt x="79" y="0"/>
                    <a:pt x="1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75" y="0"/>
                    <a:pt x="354" y="79"/>
                    <a:pt x="354" y="177"/>
                  </a:cubicBezTo>
                  <a:lnTo>
                    <a:pt x="354" y="91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9319876" y="5260975"/>
              <a:ext cx="914400" cy="2832100"/>
            </a:xfrm>
            <a:custGeom>
              <a:avLst/>
              <a:gdLst>
                <a:gd name="T0" fmla="*/ 353 w 353"/>
                <a:gd name="T1" fmla="*/ 917 h 1094"/>
                <a:gd name="T2" fmla="*/ 177 w 353"/>
                <a:gd name="T3" fmla="*/ 1094 h 1094"/>
                <a:gd name="T4" fmla="*/ 177 w 353"/>
                <a:gd name="T5" fmla="*/ 1094 h 1094"/>
                <a:gd name="T6" fmla="*/ 0 w 353"/>
                <a:gd name="T7" fmla="*/ 917 h 1094"/>
                <a:gd name="T8" fmla="*/ 0 w 353"/>
                <a:gd name="T9" fmla="*/ 177 h 1094"/>
                <a:gd name="T10" fmla="*/ 177 w 353"/>
                <a:gd name="T11" fmla="*/ 0 h 1094"/>
                <a:gd name="T12" fmla="*/ 177 w 353"/>
                <a:gd name="T13" fmla="*/ 0 h 1094"/>
                <a:gd name="T14" fmla="*/ 353 w 353"/>
                <a:gd name="T15" fmla="*/ 177 h 1094"/>
                <a:gd name="T16" fmla="*/ 353 w 353"/>
                <a:gd name="T17" fmla="*/ 91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1094">
                  <a:moveTo>
                    <a:pt x="353" y="917"/>
                  </a:moveTo>
                  <a:cubicBezTo>
                    <a:pt x="353" y="1014"/>
                    <a:pt x="274" y="1094"/>
                    <a:pt x="177" y="1094"/>
                  </a:cubicBezTo>
                  <a:cubicBezTo>
                    <a:pt x="177" y="1094"/>
                    <a:pt x="177" y="1094"/>
                    <a:pt x="177" y="1094"/>
                  </a:cubicBezTo>
                  <a:cubicBezTo>
                    <a:pt x="79" y="1094"/>
                    <a:pt x="0" y="1014"/>
                    <a:pt x="0" y="91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79"/>
                    <a:pt x="79" y="0"/>
                    <a:pt x="17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74" y="0"/>
                    <a:pt x="353" y="79"/>
                    <a:pt x="353" y="177"/>
                  </a:cubicBezTo>
                  <a:lnTo>
                    <a:pt x="353" y="91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8981738" y="8134350"/>
              <a:ext cx="598488" cy="890588"/>
            </a:xfrm>
            <a:custGeom>
              <a:avLst/>
              <a:gdLst>
                <a:gd name="T0" fmla="*/ 188 w 231"/>
                <a:gd name="T1" fmla="*/ 317 h 344"/>
                <a:gd name="T2" fmla="*/ 85 w 231"/>
                <a:gd name="T3" fmla="*/ 344 h 344"/>
                <a:gd name="T4" fmla="*/ 52 w 231"/>
                <a:gd name="T5" fmla="*/ 277 h 344"/>
                <a:gd name="T6" fmla="*/ 46 w 231"/>
                <a:gd name="T7" fmla="*/ 258 h 344"/>
                <a:gd name="T8" fmla="*/ 31 w 231"/>
                <a:gd name="T9" fmla="*/ 331 h 344"/>
                <a:gd name="T10" fmla="*/ 12 w 231"/>
                <a:gd name="T11" fmla="*/ 296 h 344"/>
                <a:gd name="T12" fmla="*/ 10 w 231"/>
                <a:gd name="T13" fmla="*/ 183 h 344"/>
                <a:gd name="T14" fmla="*/ 52 w 231"/>
                <a:gd name="T15" fmla="*/ 137 h 344"/>
                <a:gd name="T16" fmla="*/ 75 w 231"/>
                <a:gd name="T17" fmla="*/ 120 h 344"/>
                <a:gd name="T18" fmla="*/ 68 w 231"/>
                <a:gd name="T19" fmla="*/ 33 h 344"/>
                <a:gd name="T20" fmla="*/ 127 w 231"/>
                <a:gd name="T21" fmla="*/ 3 h 344"/>
                <a:gd name="T22" fmla="*/ 189 w 231"/>
                <a:gd name="T23" fmla="*/ 25 h 344"/>
                <a:gd name="T24" fmla="*/ 195 w 231"/>
                <a:gd name="T25" fmla="*/ 113 h 344"/>
                <a:gd name="T26" fmla="*/ 231 w 231"/>
                <a:gd name="T27" fmla="*/ 160 h 344"/>
                <a:gd name="T28" fmla="*/ 231 w 231"/>
                <a:gd name="T29" fmla="*/ 261 h 344"/>
                <a:gd name="T30" fmla="*/ 188 w 231"/>
                <a:gd name="T31" fmla="*/ 31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344">
                  <a:moveTo>
                    <a:pt x="188" y="317"/>
                  </a:moveTo>
                  <a:cubicBezTo>
                    <a:pt x="175" y="327"/>
                    <a:pt x="116" y="344"/>
                    <a:pt x="85" y="344"/>
                  </a:cubicBezTo>
                  <a:cubicBezTo>
                    <a:pt x="65" y="344"/>
                    <a:pt x="62" y="309"/>
                    <a:pt x="52" y="277"/>
                  </a:cubicBezTo>
                  <a:cubicBezTo>
                    <a:pt x="50" y="273"/>
                    <a:pt x="46" y="258"/>
                    <a:pt x="46" y="258"/>
                  </a:cubicBezTo>
                  <a:cubicBezTo>
                    <a:pt x="40" y="262"/>
                    <a:pt x="67" y="322"/>
                    <a:pt x="31" y="331"/>
                  </a:cubicBezTo>
                  <a:cubicBezTo>
                    <a:pt x="22" y="334"/>
                    <a:pt x="20" y="331"/>
                    <a:pt x="12" y="296"/>
                  </a:cubicBezTo>
                  <a:cubicBezTo>
                    <a:pt x="0" y="250"/>
                    <a:pt x="3" y="199"/>
                    <a:pt x="10" y="183"/>
                  </a:cubicBezTo>
                  <a:cubicBezTo>
                    <a:pt x="20" y="159"/>
                    <a:pt x="35" y="152"/>
                    <a:pt x="52" y="137"/>
                  </a:cubicBezTo>
                  <a:cubicBezTo>
                    <a:pt x="55" y="132"/>
                    <a:pt x="72" y="121"/>
                    <a:pt x="75" y="120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67" y="19"/>
                    <a:pt x="93" y="5"/>
                    <a:pt x="127" y="3"/>
                  </a:cubicBezTo>
                  <a:cubicBezTo>
                    <a:pt x="160" y="0"/>
                    <a:pt x="188" y="10"/>
                    <a:pt x="189" y="25"/>
                  </a:cubicBezTo>
                  <a:cubicBezTo>
                    <a:pt x="195" y="113"/>
                    <a:pt x="195" y="113"/>
                    <a:pt x="195" y="113"/>
                  </a:cubicBezTo>
                  <a:cubicBezTo>
                    <a:pt x="215" y="120"/>
                    <a:pt x="225" y="124"/>
                    <a:pt x="231" y="160"/>
                  </a:cubicBezTo>
                  <a:cubicBezTo>
                    <a:pt x="231" y="261"/>
                    <a:pt x="231" y="261"/>
                    <a:pt x="231" y="261"/>
                  </a:cubicBezTo>
                  <a:cubicBezTo>
                    <a:pt x="223" y="294"/>
                    <a:pt x="222" y="294"/>
                    <a:pt x="188" y="317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9030951" y="5659437"/>
              <a:ext cx="550863" cy="2598738"/>
            </a:xfrm>
            <a:custGeom>
              <a:avLst/>
              <a:gdLst>
                <a:gd name="T0" fmla="*/ 0 w 213"/>
                <a:gd name="T1" fmla="*/ 920 h 1004"/>
                <a:gd name="T2" fmla="*/ 84 w 213"/>
                <a:gd name="T3" fmla="*/ 1004 h 1004"/>
                <a:gd name="T4" fmla="*/ 128 w 213"/>
                <a:gd name="T5" fmla="*/ 1004 h 1004"/>
                <a:gd name="T6" fmla="*/ 213 w 213"/>
                <a:gd name="T7" fmla="*/ 920 h 1004"/>
                <a:gd name="T8" fmla="*/ 213 w 213"/>
                <a:gd name="T9" fmla="*/ 84 h 1004"/>
                <a:gd name="T10" fmla="*/ 128 w 213"/>
                <a:gd name="T11" fmla="*/ 0 h 1004"/>
                <a:gd name="T12" fmla="*/ 84 w 213"/>
                <a:gd name="T13" fmla="*/ 0 h 1004"/>
                <a:gd name="T14" fmla="*/ 0 w 213"/>
                <a:gd name="T15" fmla="*/ 84 h 1004"/>
                <a:gd name="T16" fmla="*/ 0 w 213"/>
                <a:gd name="T17" fmla="*/ 92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004">
                  <a:moveTo>
                    <a:pt x="0" y="920"/>
                  </a:moveTo>
                  <a:cubicBezTo>
                    <a:pt x="0" y="967"/>
                    <a:pt x="38" y="1004"/>
                    <a:pt x="84" y="1004"/>
                  </a:cubicBezTo>
                  <a:cubicBezTo>
                    <a:pt x="128" y="1004"/>
                    <a:pt x="128" y="1004"/>
                    <a:pt x="128" y="1004"/>
                  </a:cubicBezTo>
                  <a:cubicBezTo>
                    <a:pt x="175" y="1004"/>
                    <a:pt x="213" y="967"/>
                    <a:pt x="213" y="920"/>
                  </a:cubicBezTo>
                  <a:cubicBezTo>
                    <a:pt x="213" y="84"/>
                    <a:pt x="213" y="84"/>
                    <a:pt x="213" y="84"/>
                  </a:cubicBezTo>
                  <a:cubicBezTo>
                    <a:pt x="213" y="37"/>
                    <a:pt x="175" y="0"/>
                    <a:pt x="1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7"/>
                    <a:pt x="0" y="84"/>
                  </a:cubicBezTo>
                  <a:lnTo>
                    <a:pt x="0" y="92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9461163" y="5659437"/>
              <a:ext cx="1881188" cy="3087688"/>
            </a:xfrm>
            <a:custGeom>
              <a:avLst/>
              <a:gdLst>
                <a:gd name="T0" fmla="*/ 635 w 727"/>
                <a:gd name="T1" fmla="*/ 0 h 1193"/>
                <a:gd name="T2" fmla="*/ 560 w 727"/>
                <a:gd name="T3" fmla="*/ 0 h 1193"/>
                <a:gd name="T4" fmla="*/ 156 w 727"/>
                <a:gd name="T5" fmla="*/ 0 h 1193"/>
                <a:gd name="T6" fmla="*/ 92 w 727"/>
                <a:gd name="T7" fmla="*/ 0 h 1193"/>
                <a:gd name="T8" fmla="*/ 0 w 727"/>
                <a:gd name="T9" fmla="*/ 81 h 1193"/>
                <a:gd name="T10" fmla="*/ 0 w 727"/>
                <a:gd name="T11" fmla="*/ 1112 h 1193"/>
                <a:gd name="T12" fmla="*/ 92 w 727"/>
                <a:gd name="T13" fmla="*/ 1193 h 1193"/>
                <a:gd name="T14" fmla="*/ 635 w 727"/>
                <a:gd name="T15" fmla="*/ 1193 h 1193"/>
                <a:gd name="T16" fmla="*/ 727 w 727"/>
                <a:gd name="T17" fmla="*/ 1112 h 1193"/>
                <a:gd name="T18" fmla="*/ 727 w 727"/>
                <a:gd name="T19" fmla="*/ 81 h 1193"/>
                <a:gd name="T20" fmla="*/ 635 w 727"/>
                <a:gd name="T21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7" h="1193">
                  <a:moveTo>
                    <a:pt x="635" y="0"/>
                  </a:moveTo>
                  <a:cubicBezTo>
                    <a:pt x="560" y="0"/>
                    <a:pt x="560" y="0"/>
                    <a:pt x="56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41" y="0"/>
                    <a:pt x="0" y="36"/>
                    <a:pt x="0" y="81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57"/>
                    <a:pt x="41" y="1193"/>
                    <a:pt x="92" y="1193"/>
                  </a:cubicBezTo>
                  <a:cubicBezTo>
                    <a:pt x="635" y="1193"/>
                    <a:pt x="635" y="1193"/>
                    <a:pt x="635" y="1193"/>
                  </a:cubicBezTo>
                  <a:cubicBezTo>
                    <a:pt x="686" y="1193"/>
                    <a:pt x="727" y="1157"/>
                    <a:pt x="727" y="1112"/>
                  </a:cubicBezTo>
                  <a:cubicBezTo>
                    <a:pt x="727" y="81"/>
                    <a:pt x="727" y="81"/>
                    <a:pt x="727" y="81"/>
                  </a:cubicBezTo>
                  <a:cubicBezTo>
                    <a:pt x="727" y="36"/>
                    <a:pt x="686" y="0"/>
                    <a:pt x="635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9864388" y="5659437"/>
              <a:ext cx="1044575" cy="1222375"/>
            </a:xfrm>
            <a:custGeom>
              <a:avLst/>
              <a:gdLst>
                <a:gd name="T0" fmla="*/ 0 w 658"/>
                <a:gd name="T1" fmla="*/ 0 h 770"/>
                <a:gd name="T2" fmla="*/ 329 w 658"/>
                <a:gd name="T3" fmla="*/ 770 h 770"/>
                <a:gd name="T4" fmla="*/ 658 w 658"/>
                <a:gd name="T5" fmla="*/ 0 h 770"/>
                <a:gd name="T6" fmla="*/ 0 w 658"/>
                <a:gd name="T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770">
                  <a:moveTo>
                    <a:pt x="0" y="0"/>
                  </a:moveTo>
                  <a:lnTo>
                    <a:pt x="329" y="770"/>
                  </a:lnTo>
                  <a:lnTo>
                    <a:pt x="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9404013" y="11172825"/>
              <a:ext cx="835025" cy="311150"/>
            </a:xfrm>
            <a:custGeom>
              <a:avLst/>
              <a:gdLst>
                <a:gd name="T0" fmla="*/ 217 w 323"/>
                <a:gd name="T1" fmla="*/ 0 h 120"/>
                <a:gd name="T2" fmla="*/ 123 w 323"/>
                <a:gd name="T3" fmla="*/ 39 h 120"/>
                <a:gd name="T4" fmla="*/ 0 w 323"/>
                <a:gd name="T5" fmla="*/ 120 h 120"/>
                <a:gd name="T6" fmla="*/ 320 w 323"/>
                <a:gd name="T7" fmla="*/ 106 h 120"/>
                <a:gd name="T8" fmla="*/ 323 w 323"/>
                <a:gd name="T9" fmla="*/ 0 h 120"/>
                <a:gd name="T10" fmla="*/ 217 w 323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120">
                  <a:moveTo>
                    <a:pt x="217" y="0"/>
                  </a:moveTo>
                  <a:cubicBezTo>
                    <a:pt x="217" y="0"/>
                    <a:pt x="169" y="10"/>
                    <a:pt x="123" y="39"/>
                  </a:cubicBezTo>
                  <a:cubicBezTo>
                    <a:pt x="59" y="77"/>
                    <a:pt x="0" y="120"/>
                    <a:pt x="0" y="120"/>
                  </a:cubicBezTo>
                  <a:cubicBezTo>
                    <a:pt x="320" y="106"/>
                    <a:pt x="320" y="106"/>
                    <a:pt x="320" y="106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9824701" y="8593138"/>
              <a:ext cx="422275" cy="2620963"/>
            </a:xfrm>
            <a:custGeom>
              <a:avLst/>
              <a:gdLst>
                <a:gd name="T0" fmla="*/ 266 w 266"/>
                <a:gd name="T1" fmla="*/ 1648 h 1651"/>
                <a:gd name="T2" fmla="*/ 0 w 266"/>
                <a:gd name="T3" fmla="*/ 1651 h 1651"/>
                <a:gd name="T4" fmla="*/ 0 w 266"/>
                <a:gd name="T5" fmla="*/ 0 h 1651"/>
                <a:gd name="T6" fmla="*/ 266 w 266"/>
                <a:gd name="T7" fmla="*/ 45 h 1651"/>
                <a:gd name="T8" fmla="*/ 266 w 266"/>
                <a:gd name="T9" fmla="*/ 1648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651">
                  <a:moveTo>
                    <a:pt x="266" y="1648"/>
                  </a:moveTo>
                  <a:lnTo>
                    <a:pt x="0" y="1651"/>
                  </a:lnTo>
                  <a:lnTo>
                    <a:pt x="0" y="0"/>
                  </a:lnTo>
                  <a:lnTo>
                    <a:pt x="266" y="45"/>
                  </a:lnTo>
                  <a:lnTo>
                    <a:pt x="266" y="1648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0210463" y="5260975"/>
              <a:ext cx="349250" cy="558800"/>
            </a:xfrm>
            <a:custGeom>
              <a:avLst/>
              <a:gdLst>
                <a:gd name="T0" fmla="*/ 135 w 135"/>
                <a:gd name="T1" fmla="*/ 169 h 216"/>
                <a:gd name="T2" fmla="*/ 68 w 135"/>
                <a:gd name="T3" fmla="*/ 216 h 216"/>
                <a:gd name="T4" fmla="*/ 68 w 135"/>
                <a:gd name="T5" fmla="*/ 216 h 216"/>
                <a:gd name="T6" fmla="*/ 0 w 135"/>
                <a:gd name="T7" fmla="*/ 169 h 216"/>
                <a:gd name="T8" fmla="*/ 0 w 135"/>
                <a:gd name="T9" fmla="*/ 47 h 216"/>
                <a:gd name="T10" fmla="*/ 68 w 135"/>
                <a:gd name="T11" fmla="*/ 0 h 216"/>
                <a:gd name="T12" fmla="*/ 68 w 135"/>
                <a:gd name="T13" fmla="*/ 0 h 216"/>
                <a:gd name="T14" fmla="*/ 135 w 135"/>
                <a:gd name="T15" fmla="*/ 47 h 216"/>
                <a:gd name="T16" fmla="*/ 135 w 135"/>
                <a:gd name="T17" fmla="*/ 16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16">
                  <a:moveTo>
                    <a:pt x="135" y="169"/>
                  </a:moveTo>
                  <a:cubicBezTo>
                    <a:pt x="135" y="195"/>
                    <a:pt x="105" y="216"/>
                    <a:pt x="68" y="216"/>
                  </a:cubicBezTo>
                  <a:cubicBezTo>
                    <a:pt x="68" y="216"/>
                    <a:pt x="68" y="216"/>
                    <a:pt x="68" y="216"/>
                  </a:cubicBezTo>
                  <a:cubicBezTo>
                    <a:pt x="31" y="216"/>
                    <a:pt x="0" y="195"/>
                    <a:pt x="0" y="16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31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5" y="0"/>
                    <a:pt x="135" y="21"/>
                    <a:pt x="135" y="47"/>
                  </a:cubicBezTo>
                  <a:lnTo>
                    <a:pt x="135" y="169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0266026" y="5867400"/>
              <a:ext cx="247650" cy="1014413"/>
            </a:xfrm>
            <a:custGeom>
              <a:avLst/>
              <a:gdLst>
                <a:gd name="T0" fmla="*/ 66 w 96"/>
                <a:gd name="T1" fmla="*/ 46 h 392"/>
                <a:gd name="T2" fmla="*/ 79 w 96"/>
                <a:gd name="T3" fmla="*/ 24 h 392"/>
                <a:gd name="T4" fmla="*/ 55 w 96"/>
                <a:gd name="T5" fmla="*/ 0 h 392"/>
                <a:gd name="T6" fmla="*/ 41 w 96"/>
                <a:gd name="T7" fmla="*/ 0 h 392"/>
                <a:gd name="T8" fmla="*/ 16 w 96"/>
                <a:gd name="T9" fmla="*/ 24 h 392"/>
                <a:gd name="T10" fmla="*/ 30 w 96"/>
                <a:gd name="T11" fmla="*/ 45 h 392"/>
                <a:gd name="T12" fmla="*/ 0 w 96"/>
                <a:gd name="T13" fmla="*/ 284 h 392"/>
                <a:gd name="T14" fmla="*/ 47 w 96"/>
                <a:gd name="T15" fmla="*/ 392 h 392"/>
                <a:gd name="T16" fmla="*/ 96 w 96"/>
                <a:gd name="T17" fmla="*/ 278 h 392"/>
                <a:gd name="T18" fmla="*/ 66 w 96"/>
                <a:gd name="T19" fmla="*/ 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92">
                  <a:moveTo>
                    <a:pt x="66" y="46"/>
                  </a:moveTo>
                  <a:cubicBezTo>
                    <a:pt x="74" y="44"/>
                    <a:pt x="85" y="32"/>
                    <a:pt x="79" y="24"/>
                  </a:cubicBezTo>
                  <a:cubicBezTo>
                    <a:pt x="69" y="8"/>
                    <a:pt x="69" y="0"/>
                    <a:pt x="5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7" y="0"/>
                    <a:pt x="26" y="7"/>
                    <a:pt x="16" y="24"/>
                  </a:cubicBezTo>
                  <a:cubicBezTo>
                    <a:pt x="11" y="32"/>
                    <a:pt x="21" y="44"/>
                    <a:pt x="30" y="45"/>
                  </a:cubicBezTo>
                  <a:cubicBezTo>
                    <a:pt x="30" y="48"/>
                    <a:pt x="0" y="284"/>
                    <a:pt x="0" y="284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96" y="278"/>
                    <a:pt x="96" y="278"/>
                    <a:pt x="96" y="278"/>
                  </a:cubicBezTo>
                  <a:cubicBezTo>
                    <a:pt x="96" y="278"/>
                    <a:pt x="66" y="48"/>
                    <a:pt x="66" y="46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750088" y="3683000"/>
              <a:ext cx="1273175" cy="1689100"/>
            </a:xfrm>
            <a:custGeom>
              <a:avLst/>
              <a:gdLst>
                <a:gd name="T0" fmla="*/ 295 w 492"/>
                <a:gd name="T1" fmla="*/ 0 h 653"/>
                <a:gd name="T2" fmla="*/ 246 w 492"/>
                <a:gd name="T3" fmla="*/ 0 h 653"/>
                <a:gd name="T4" fmla="*/ 197 w 492"/>
                <a:gd name="T5" fmla="*/ 0 h 653"/>
                <a:gd name="T6" fmla="*/ 0 w 492"/>
                <a:gd name="T7" fmla="*/ 197 h 653"/>
                <a:gd name="T8" fmla="*/ 0 w 492"/>
                <a:gd name="T9" fmla="*/ 431 h 653"/>
                <a:gd name="T10" fmla="*/ 204 w 492"/>
                <a:gd name="T11" fmla="*/ 653 h 653"/>
                <a:gd name="T12" fmla="*/ 253 w 492"/>
                <a:gd name="T13" fmla="*/ 653 h 653"/>
                <a:gd name="T14" fmla="*/ 303 w 492"/>
                <a:gd name="T15" fmla="*/ 653 h 653"/>
                <a:gd name="T16" fmla="*/ 492 w 492"/>
                <a:gd name="T17" fmla="*/ 431 h 653"/>
                <a:gd name="T18" fmla="*/ 492 w 492"/>
                <a:gd name="T19" fmla="*/ 197 h 653"/>
                <a:gd name="T20" fmla="*/ 295 w 492"/>
                <a:gd name="T2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653">
                  <a:moveTo>
                    <a:pt x="295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88" y="0"/>
                    <a:pt x="0" y="88"/>
                    <a:pt x="0" y="197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540"/>
                    <a:pt x="120" y="653"/>
                    <a:pt x="204" y="653"/>
                  </a:cubicBezTo>
                  <a:cubicBezTo>
                    <a:pt x="253" y="653"/>
                    <a:pt x="253" y="653"/>
                    <a:pt x="253" y="653"/>
                  </a:cubicBezTo>
                  <a:cubicBezTo>
                    <a:pt x="303" y="653"/>
                    <a:pt x="303" y="653"/>
                    <a:pt x="303" y="653"/>
                  </a:cubicBezTo>
                  <a:cubicBezTo>
                    <a:pt x="367" y="653"/>
                    <a:pt x="492" y="540"/>
                    <a:pt x="492" y="431"/>
                  </a:cubicBezTo>
                  <a:cubicBezTo>
                    <a:pt x="492" y="197"/>
                    <a:pt x="492" y="197"/>
                    <a:pt x="492" y="197"/>
                  </a:cubicBezTo>
                  <a:cubicBezTo>
                    <a:pt x="492" y="88"/>
                    <a:pt x="404" y="0"/>
                    <a:pt x="295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0205701" y="3683000"/>
              <a:ext cx="963613" cy="1689100"/>
            </a:xfrm>
            <a:custGeom>
              <a:avLst/>
              <a:gdLst>
                <a:gd name="T0" fmla="*/ 330 w 372"/>
                <a:gd name="T1" fmla="*/ 311 h 653"/>
                <a:gd name="T2" fmla="*/ 316 w 372"/>
                <a:gd name="T3" fmla="*/ 313 h 653"/>
                <a:gd name="T4" fmla="*/ 316 w 372"/>
                <a:gd name="T5" fmla="*/ 197 h 653"/>
                <a:gd name="T6" fmla="*/ 119 w 372"/>
                <a:gd name="T7" fmla="*/ 0 h 653"/>
                <a:gd name="T8" fmla="*/ 70 w 372"/>
                <a:gd name="T9" fmla="*/ 0 h 653"/>
                <a:gd name="T10" fmla="*/ 70 w 372"/>
                <a:gd name="T11" fmla="*/ 283 h 653"/>
                <a:gd name="T12" fmla="*/ 37 w 372"/>
                <a:gd name="T13" fmla="*/ 376 h 653"/>
                <a:gd name="T14" fmla="*/ 0 w 372"/>
                <a:gd name="T15" fmla="*/ 401 h 653"/>
                <a:gd name="T16" fmla="*/ 70 w 372"/>
                <a:gd name="T17" fmla="*/ 449 h 653"/>
                <a:gd name="T18" fmla="*/ 77 w 372"/>
                <a:gd name="T19" fmla="*/ 653 h 653"/>
                <a:gd name="T20" fmla="*/ 127 w 372"/>
                <a:gd name="T21" fmla="*/ 653 h 653"/>
                <a:gd name="T22" fmla="*/ 316 w 372"/>
                <a:gd name="T23" fmla="*/ 431 h 653"/>
                <a:gd name="T24" fmla="*/ 316 w 372"/>
                <a:gd name="T25" fmla="*/ 419 h 653"/>
                <a:gd name="T26" fmla="*/ 330 w 372"/>
                <a:gd name="T27" fmla="*/ 422 h 653"/>
                <a:gd name="T28" fmla="*/ 372 w 372"/>
                <a:gd name="T29" fmla="*/ 383 h 653"/>
                <a:gd name="T30" fmla="*/ 372 w 372"/>
                <a:gd name="T31" fmla="*/ 350 h 653"/>
                <a:gd name="T32" fmla="*/ 330 w 372"/>
                <a:gd name="T33" fmla="*/ 311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2" h="653">
                  <a:moveTo>
                    <a:pt x="330" y="311"/>
                  </a:moveTo>
                  <a:cubicBezTo>
                    <a:pt x="325" y="311"/>
                    <a:pt x="320" y="312"/>
                    <a:pt x="316" y="313"/>
                  </a:cubicBezTo>
                  <a:cubicBezTo>
                    <a:pt x="316" y="197"/>
                    <a:pt x="316" y="197"/>
                    <a:pt x="316" y="197"/>
                  </a:cubicBezTo>
                  <a:cubicBezTo>
                    <a:pt x="316" y="88"/>
                    <a:pt x="228" y="0"/>
                    <a:pt x="119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3"/>
                    <a:pt x="70" y="283"/>
                    <a:pt x="70" y="283"/>
                  </a:cubicBezTo>
                  <a:cubicBezTo>
                    <a:pt x="69" y="295"/>
                    <a:pt x="64" y="348"/>
                    <a:pt x="37" y="376"/>
                  </a:cubicBezTo>
                  <a:cubicBezTo>
                    <a:pt x="19" y="393"/>
                    <a:pt x="0" y="401"/>
                    <a:pt x="0" y="401"/>
                  </a:cubicBezTo>
                  <a:cubicBezTo>
                    <a:pt x="70" y="449"/>
                    <a:pt x="70" y="449"/>
                    <a:pt x="70" y="449"/>
                  </a:cubicBezTo>
                  <a:cubicBezTo>
                    <a:pt x="77" y="653"/>
                    <a:pt x="77" y="653"/>
                    <a:pt x="77" y="653"/>
                  </a:cubicBezTo>
                  <a:cubicBezTo>
                    <a:pt x="127" y="653"/>
                    <a:pt x="127" y="653"/>
                    <a:pt x="127" y="653"/>
                  </a:cubicBezTo>
                  <a:cubicBezTo>
                    <a:pt x="191" y="653"/>
                    <a:pt x="316" y="540"/>
                    <a:pt x="316" y="431"/>
                  </a:cubicBezTo>
                  <a:cubicBezTo>
                    <a:pt x="316" y="419"/>
                    <a:pt x="316" y="419"/>
                    <a:pt x="316" y="419"/>
                  </a:cubicBezTo>
                  <a:cubicBezTo>
                    <a:pt x="320" y="421"/>
                    <a:pt x="325" y="422"/>
                    <a:pt x="330" y="422"/>
                  </a:cubicBezTo>
                  <a:cubicBezTo>
                    <a:pt x="353" y="422"/>
                    <a:pt x="372" y="404"/>
                    <a:pt x="372" y="383"/>
                  </a:cubicBezTo>
                  <a:cubicBezTo>
                    <a:pt x="372" y="350"/>
                    <a:pt x="372" y="350"/>
                    <a:pt x="372" y="350"/>
                  </a:cubicBezTo>
                  <a:cubicBezTo>
                    <a:pt x="372" y="328"/>
                    <a:pt x="353" y="311"/>
                    <a:pt x="330" y="31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9216688" y="3489325"/>
              <a:ext cx="1998663" cy="1049338"/>
            </a:xfrm>
            <a:custGeom>
              <a:avLst/>
              <a:gdLst>
                <a:gd name="T0" fmla="*/ 713 w 772"/>
                <a:gd name="T1" fmla="*/ 40 h 406"/>
                <a:gd name="T2" fmla="*/ 275 w 772"/>
                <a:gd name="T3" fmla="*/ 40 h 406"/>
                <a:gd name="T4" fmla="*/ 268 w 772"/>
                <a:gd name="T5" fmla="*/ 41 h 406"/>
                <a:gd name="T6" fmla="*/ 122 w 772"/>
                <a:gd name="T7" fmla="*/ 0 h 406"/>
                <a:gd name="T8" fmla="*/ 211 w 772"/>
                <a:gd name="T9" fmla="*/ 115 h 406"/>
                <a:gd name="T10" fmla="*/ 90 w 772"/>
                <a:gd name="T11" fmla="*/ 117 h 406"/>
                <a:gd name="T12" fmla="*/ 17 w 772"/>
                <a:gd name="T13" fmla="*/ 65 h 406"/>
                <a:gd name="T14" fmla="*/ 274 w 772"/>
                <a:gd name="T15" fmla="*/ 268 h 406"/>
                <a:gd name="T16" fmla="*/ 275 w 772"/>
                <a:gd name="T17" fmla="*/ 268 h 406"/>
                <a:gd name="T18" fmla="*/ 686 w 772"/>
                <a:gd name="T19" fmla="*/ 268 h 406"/>
                <a:gd name="T20" fmla="*/ 686 w 772"/>
                <a:gd name="T21" fmla="*/ 368 h 406"/>
                <a:gd name="T22" fmla="*/ 729 w 772"/>
                <a:gd name="T23" fmla="*/ 406 h 406"/>
                <a:gd name="T24" fmla="*/ 772 w 772"/>
                <a:gd name="T25" fmla="*/ 368 h 406"/>
                <a:gd name="T26" fmla="*/ 772 w 772"/>
                <a:gd name="T27" fmla="*/ 206 h 406"/>
                <a:gd name="T28" fmla="*/ 772 w 772"/>
                <a:gd name="T29" fmla="*/ 195 h 406"/>
                <a:gd name="T30" fmla="*/ 772 w 772"/>
                <a:gd name="T31" fmla="*/ 103 h 406"/>
                <a:gd name="T32" fmla="*/ 713 w 772"/>
                <a:gd name="T33" fmla="*/ 4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2" h="406">
                  <a:moveTo>
                    <a:pt x="713" y="40"/>
                  </a:moveTo>
                  <a:cubicBezTo>
                    <a:pt x="275" y="40"/>
                    <a:pt x="275" y="40"/>
                    <a:pt x="275" y="40"/>
                  </a:cubicBezTo>
                  <a:cubicBezTo>
                    <a:pt x="273" y="40"/>
                    <a:pt x="271" y="40"/>
                    <a:pt x="268" y="41"/>
                  </a:cubicBezTo>
                  <a:cubicBezTo>
                    <a:pt x="235" y="41"/>
                    <a:pt x="155" y="37"/>
                    <a:pt x="122" y="0"/>
                  </a:cubicBezTo>
                  <a:cubicBezTo>
                    <a:pt x="122" y="0"/>
                    <a:pt x="128" y="105"/>
                    <a:pt x="211" y="115"/>
                  </a:cubicBezTo>
                  <a:cubicBezTo>
                    <a:pt x="211" y="115"/>
                    <a:pt x="137" y="134"/>
                    <a:pt x="90" y="117"/>
                  </a:cubicBezTo>
                  <a:cubicBezTo>
                    <a:pt x="36" y="98"/>
                    <a:pt x="17" y="65"/>
                    <a:pt x="17" y="65"/>
                  </a:cubicBezTo>
                  <a:cubicBezTo>
                    <a:pt x="17" y="65"/>
                    <a:pt x="0" y="267"/>
                    <a:pt x="274" y="268"/>
                  </a:cubicBezTo>
                  <a:cubicBezTo>
                    <a:pt x="274" y="268"/>
                    <a:pt x="275" y="268"/>
                    <a:pt x="275" y="268"/>
                  </a:cubicBezTo>
                  <a:cubicBezTo>
                    <a:pt x="686" y="268"/>
                    <a:pt x="686" y="268"/>
                    <a:pt x="686" y="268"/>
                  </a:cubicBezTo>
                  <a:cubicBezTo>
                    <a:pt x="686" y="368"/>
                    <a:pt x="686" y="368"/>
                    <a:pt x="686" y="368"/>
                  </a:cubicBezTo>
                  <a:cubicBezTo>
                    <a:pt x="686" y="389"/>
                    <a:pt x="705" y="406"/>
                    <a:pt x="729" y="406"/>
                  </a:cubicBezTo>
                  <a:cubicBezTo>
                    <a:pt x="753" y="406"/>
                    <a:pt x="772" y="389"/>
                    <a:pt x="772" y="368"/>
                  </a:cubicBezTo>
                  <a:cubicBezTo>
                    <a:pt x="772" y="206"/>
                    <a:pt x="772" y="206"/>
                    <a:pt x="772" y="206"/>
                  </a:cubicBezTo>
                  <a:cubicBezTo>
                    <a:pt x="772" y="195"/>
                    <a:pt x="772" y="195"/>
                    <a:pt x="772" y="195"/>
                  </a:cubicBezTo>
                  <a:cubicBezTo>
                    <a:pt x="772" y="103"/>
                    <a:pt x="772" y="103"/>
                    <a:pt x="772" y="103"/>
                  </a:cubicBezTo>
                  <a:cubicBezTo>
                    <a:pt x="772" y="68"/>
                    <a:pt x="745" y="40"/>
                    <a:pt x="713" y="4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20686713" y="4438650"/>
              <a:ext cx="134938" cy="1365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9918363" y="4438650"/>
              <a:ext cx="134938" cy="1365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9594513" y="6718300"/>
              <a:ext cx="536575" cy="114300"/>
            </a:xfrm>
            <a:custGeom>
              <a:avLst/>
              <a:gdLst>
                <a:gd name="T0" fmla="*/ 207 w 207"/>
                <a:gd name="T1" fmla="*/ 22 h 44"/>
                <a:gd name="T2" fmla="*/ 185 w 207"/>
                <a:gd name="T3" fmla="*/ 44 h 44"/>
                <a:gd name="T4" fmla="*/ 22 w 207"/>
                <a:gd name="T5" fmla="*/ 44 h 44"/>
                <a:gd name="T6" fmla="*/ 0 w 207"/>
                <a:gd name="T7" fmla="*/ 22 h 44"/>
                <a:gd name="T8" fmla="*/ 0 w 207"/>
                <a:gd name="T9" fmla="*/ 22 h 44"/>
                <a:gd name="T10" fmla="*/ 22 w 207"/>
                <a:gd name="T11" fmla="*/ 0 h 44"/>
                <a:gd name="T12" fmla="*/ 185 w 207"/>
                <a:gd name="T13" fmla="*/ 0 h 44"/>
                <a:gd name="T14" fmla="*/ 207 w 207"/>
                <a:gd name="T15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44">
                  <a:moveTo>
                    <a:pt x="207" y="22"/>
                  </a:moveTo>
                  <a:cubicBezTo>
                    <a:pt x="207" y="34"/>
                    <a:pt x="198" y="44"/>
                    <a:pt x="185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9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98" y="0"/>
                    <a:pt x="207" y="10"/>
                    <a:pt x="207" y="22"/>
                  </a:cubicBezTo>
                  <a:close/>
                </a:path>
              </a:pathLst>
            </a:custGeom>
            <a:solidFill>
              <a:srgbClr val="231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9729451" y="6653212"/>
              <a:ext cx="398463" cy="401638"/>
            </a:xfrm>
            <a:custGeom>
              <a:avLst/>
              <a:gdLst>
                <a:gd name="T0" fmla="*/ 127 w 154"/>
                <a:gd name="T1" fmla="*/ 150 h 155"/>
                <a:gd name="T2" fmla="*/ 106 w 154"/>
                <a:gd name="T3" fmla="*/ 150 h 155"/>
                <a:gd name="T4" fmla="*/ 15 w 154"/>
                <a:gd name="T5" fmla="*/ 57 h 155"/>
                <a:gd name="T6" fmla="*/ 10 w 154"/>
                <a:gd name="T7" fmla="*/ 17 h 155"/>
                <a:gd name="T8" fmla="*/ 17 w 154"/>
                <a:gd name="T9" fmla="*/ 11 h 155"/>
                <a:gd name="T10" fmla="*/ 57 w 154"/>
                <a:gd name="T11" fmla="*/ 16 h 155"/>
                <a:gd name="T12" fmla="*/ 148 w 154"/>
                <a:gd name="T13" fmla="*/ 108 h 155"/>
                <a:gd name="T14" fmla="*/ 148 w 154"/>
                <a:gd name="T15" fmla="*/ 129 h 155"/>
                <a:gd name="T16" fmla="*/ 127 w 154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55">
                  <a:moveTo>
                    <a:pt x="127" y="150"/>
                  </a:moveTo>
                  <a:cubicBezTo>
                    <a:pt x="121" y="155"/>
                    <a:pt x="112" y="155"/>
                    <a:pt x="106" y="150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9" y="51"/>
                    <a:pt x="0" y="27"/>
                    <a:pt x="10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8" y="0"/>
                    <a:pt x="51" y="10"/>
                    <a:pt x="57" y="16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54" y="114"/>
                    <a:pt x="154" y="123"/>
                    <a:pt x="148" y="129"/>
                  </a:cubicBezTo>
                  <a:lnTo>
                    <a:pt x="127" y="150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9138901" y="6786562"/>
              <a:ext cx="1225550" cy="646113"/>
            </a:xfrm>
            <a:custGeom>
              <a:avLst/>
              <a:gdLst>
                <a:gd name="T0" fmla="*/ 28 w 473"/>
                <a:gd name="T1" fmla="*/ 37 h 250"/>
                <a:gd name="T2" fmla="*/ 207 w 473"/>
                <a:gd name="T3" fmla="*/ 73 h 250"/>
                <a:gd name="T4" fmla="*/ 208 w 473"/>
                <a:gd name="T5" fmla="*/ 70 h 250"/>
                <a:gd name="T6" fmla="*/ 76 w 473"/>
                <a:gd name="T7" fmla="*/ 44 h 250"/>
                <a:gd name="T8" fmla="*/ 57 w 473"/>
                <a:gd name="T9" fmla="*/ 22 h 250"/>
                <a:gd name="T10" fmla="*/ 59 w 473"/>
                <a:gd name="T11" fmla="*/ 16 h 250"/>
                <a:gd name="T12" fmla="*/ 84 w 473"/>
                <a:gd name="T13" fmla="*/ 2 h 250"/>
                <a:gd name="T14" fmla="*/ 226 w 473"/>
                <a:gd name="T15" fmla="*/ 29 h 250"/>
                <a:gd name="T16" fmla="*/ 274 w 473"/>
                <a:gd name="T17" fmla="*/ 38 h 250"/>
                <a:gd name="T18" fmla="*/ 373 w 473"/>
                <a:gd name="T19" fmla="*/ 56 h 250"/>
                <a:gd name="T20" fmla="*/ 373 w 473"/>
                <a:gd name="T21" fmla="*/ 56 h 250"/>
                <a:gd name="T22" fmla="*/ 373 w 473"/>
                <a:gd name="T23" fmla="*/ 56 h 250"/>
                <a:gd name="T24" fmla="*/ 374 w 473"/>
                <a:gd name="T25" fmla="*/ 56 h 250"/>
                <a:gd name="T26" fmla="*/ 378 w 473"/>
                <a:gd name="T27" fmla="*/ 60 h 250"/>
                <a:gd name="T28" fmla="*/ 437 w 473"/>
                <a:gd name="T29" fmla="*/ 103 h 250"/>
                <a:gd name="T30" fmla="*/ 469 w 473"/>
                <a:gd name="T31" fmla="*/ 150 h 250"/>
                <a:gd name="T32" fmla="*/ 456 w 473"/>
                <a:gd name="T33" fmla="*/ 214 h 250"/>
                <a:gd name="T34" fmla="*/ 414 w 473"/>
                <a:gd name="T35" fmla="*/ 246 h 250"/>
                <a:gd name="T36" fmla="*/ 342 w 473"/>
                <a:gd name="T37" fmla="*/ 236 h 250"/>
                <a:gd name="T38" fmla="*/ 340 w 473"/>
                <a:gd name="T39" fmla="*/ 236 h 250"/>
                <a:gd name="T40" fmla="*/ 337 w 473"/>
                <a:gd name="T41" fmla="*/ 235 h 250"/>
                <a:gd name="T42" fmla="*/ 335 w 473"/>
                <a:gd name="T43" fmla="*/ 235 h 250"/>
                <a:gd name="T44" fmla="*/ 84 w 473"/>
                <a:gd name="T45" fmla="*/ 188 h 250"/>
                <a:gd name="T46" fmla="*/ 69 w 473"/>
                <a:gd name="T47" fmla="*/ 166 h 250"/>
                <a:gd name="T48" fmla="*/ 70 w 473"/>
                <a:gd name="T49" fmla="*/ 159 h 250"/>
                <a:gd name="T50" fmla="*/ 92 w 473"/>
                <a:gd name="T51" fmla="*/ 145 h 250"/>
                <a:gd name="T52" fmla="*/ 191 w 473"/>
                <a:gd name="T53" fmla="*/ 164 h 250"/>
                <a:gd name="T54" fmla="*/ 191 w 473"/>
                <a:gd name="T55" fmla="*/ 162 h 250"/>
                <a:gd name="T56" fmla="*/ 47 w 473"/>
                <a:gd name="T57" fmla="*/ 133 h 250"/>
                <a:gd name="T58" fmla="*/ 31 w 473"/>
                <a:gd name="T59" fmla="*/ 111 h 250"/>
                <a:gd name="T60" fmla="*/ 32 w 473"/>
                <a:gd name="T61" fmla="*/ 105 h 250"/>
                <a:gd name="T62" fmla="*/ 55 w 473"/>
                <a:gd name="T63" fmla="*/ 90 h 250"/>
                <a:gd name="T64" fmla="*/ 199 w 473"/>
                <a:gd name="T65" fmla="*/ 119 h 250"/>
                <a:gd name="T66" fmla="*/ 199 w 473"/>
                <a:gd name="T67" fmla="*/ 116 h 250"/>
                <a:gd name="T68" fmla="*/ 20 w 473"/>
                <a:gd name="T69" fmla="*/ 80 h 250"/>
                <a:gd name="T70" fmla="*/ 2 w 473"/>
                <a:gd name="T71" fmla="*/ 58 h 250"/>
                <a:gd name="T72" fmla="*/ 3 w 473"/>
                <a:gd name="T73" fmla="*/ 51 h 250"/>
                <a:gd name="T74" fmla="*/ 28 w 473"/>
                <a:gd name="T75" fmla="*/ 3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3" h="250">
                  <a:moveTo>
                    <a:pt x="28" y="37"/>
                  </a:moveTo>
                  <a:cubicBezTo>
                    <a:pt x="207" y="73"/>
                    <a:pt x="207" y="73"/>
                    <a:pt x="207" y="73"/>
                  </a:cubicBezTo>
                  <a:cubicBezTo>
                    <a:pt x="208" y="70"/>
                    <a:pt x="208" y="70"/>
                    <a:pt x="208" y="7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68" y="43"/>
                    <a:pt x="56" y="32"/>
                    <a:pt x="57" y="22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1" y="6"/>
                    <a:pt x="76" y="0"/>
                    <a:pt x="84" y="2"/>
                  </a:cubicBezTo>
                  <a:cubicBezTo>
                    <a:pt x="226" y="29"/>
                    <a:pt x="226" y="29"/>
                    <a:pt x="226" y="29"/>
                  </a:cubicBezTo>
                  <a:cubicBezTo>
                    <a:pt x="274" y="38"/>
                    <a:pt x="274" y="38"/>
                    <a:pt x="274" y="38"/>
                  </a:cubicBezTo>
                  <a:cubicBezTo>
                    <a:pt x="373" y="56"/>
                    <a:pt x="373" y="56"/>
                    <a:pt x="373" y="56"/>
                  </a:cubicBezTo>
                  <a:cubicBezTo>
                    <a:pt x="373" y="56"/>
                    <a:pt x="373" y="56"/>
                    <a:pt x="373" y="56"/>
                  </a:cubicBezTo>
                  <a:cubicBezTo>
                    <a:pt x="373" y="56"/>
                    <a:pt x="373" y="56"/>
                    <a:pt x="373" y="56"/>
                  </a:cubicBezTo>
                  <a:cubicBezTo>
                    <a:pt x="374" y="56"/>
                    <a:pt x="374" y="56"/>
                    <a:pt x="374" y="56"/>
                  </a:cubicBezTo>
                  <a:cubicBezTo>
                    <a:pt x="376" y="57"/>
                    <a:pt x="377" y="58"/>
                    <a:pt x="378" y="60"/>
                  </a:cubicBezTo>
                  <a:cubicBezTo>
                    <a:pt x="437" y="103"/>
                    <a:pt x="437" y="103"/>
                    <a:pt x="437" y="103"/>
                  </a:cubicBezTo>
                  <a:cubicBezTo>
                    <a:pt x="459" y="107"/>
                    <a:pt x="473" y="128"/>
                    <a:pt x="469" y="150"/>
                  </a:cubicBezTo>
                  <a:cubicBezTo>
                    <a:pt x="456" y="214"/>
                    <a:pt x="456" y="214"/>
                    <a:pt x="456" y="214"/>
                  </a:cubicBezTo>
                  <a:cubicBezTo>
                    <a:pt x="452" y="235"/>
                    <a:pt x="436" y="250"/>
                    <a:pt x="414" y="246"/>
                  </a:cubicBezTo>
                  <a:cubicBezTo>
                    <a:pt x="342" y="236"/>
                    <a:pt x="342" y="236"/>
                    <a:pt x="342" y="236"/>
                  </a:cubicBezTo>
                  <a:cubicBezTo>
                    <a:pt x="341" y="236"/>
                    <a:pt x="340" y="236"/>
                    <a:pt x="340" y="236"/>
                  </a:cubicBezTo>
                  <a:cubicBezTo>
                    <a:pt x="337" y="235"/>
                    <a:pt x="337" y="235"/>
                    <a:pt x="337" y="235"/>
                  </a:cubicBezTo>
                  <a:cubicBezTo>
                    <a:pt x="336" y="235"/>
                    <a:pt x="336" y="235"/>
                    <a:pt x="335" y="235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78" y="186"/>
                    <a:pt x="67" y="176"/>
                    <a:pt x="69" y="166"/>
                  </a:cubicBezTo>
                  <a:cubicBezTo>
                    <a:pt x="70" y="159"/>
                    <a:pt x="70" y="159"/>
                    <a:pt x="70" y="159"/>
                  </a:cubicBezTo>
                  <a:cubicBezTo>
                    <a:pt x="72" y="149"/>
                    <a:pt x="86" y="144"/>
                    <a:pt x="92" y="145"/>
                  </a:cubicBezTo>
                  <a:cubicBezTo>
                    <a:pt x="191" y="164"/>
                    <a:pt x="191" y="164"/>
                    <a:pt x="191" y="164"/>
                  </a:cubicBezTo>
                  <a:cubicBezTo>
                    <a:pt x="191" y="162"/>
                    <a:pt x="191" y="162"/>
                    <a:pt x="191" y="162"/>
                  </a:cubicBezTo>
                  <a:cubicBezTo>
                    <a:pt x="47" y="133"/>
                    <a:pt x="47" y="133"/>
                    <a:pt x="47" y="133"/>
                  </a:cubicBezTo>
                  <a:cubicBezTo>
                    <a:pt x="40" y="132"/>
                    <a:pt x="29" y="121"/>
                    <a:pt x="31" y="11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4" y="95"/>
                    <a:pt x="48" y="89"/>
                    <a:pt x="55" y="90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3" y="79"/>
                    <a:pt x="0" y="68"/>
                    <a:pt x="2" y="58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5" y="41"/>
                    <a:pt x="21" y="36"/>
                    <a:pt x="28" y="37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0542251" y="11172825"/>
              <a:ext cx="836613" cy="311150"/>
            </a:xfrm>
            <a:custGeom>
              <a:avLst/>
              <a:gdLst>
                <a:gd name="T0" fmla="*/ 106 w 323"/>
                <a:gd name="T1" fmla="*/ 0 h 120"/>
                <a:gd name="T2" fmla="*/ 200 w 323"/>
                <a:gd name="T3" fmla="*/ 39 h 120"/>
                <a:gd name="T4" fmla="*/ 323 w 323"/>
                <a:gd name="T5" fmla="*/ 120 h 120"/>
                <a:gd name="T6" fmla="*/ 3 w 323"/>
                <a:gd name="T7" fmla="*/ 106 h 120"/>
                <a:gd name="T8" fmla="*/ 0 w 323"/>
                <a:gd name="T9" fmla="*/ 0 h 120"/>
                <a:gd name="T10" fmla="*/ 106 w 323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120">
                  <a:moveTo>
                    <a:pt x="106" y="0"/>
                  </a:moveTo>
                  <a:cubicBezTo>
                    <a:pt x="106" y="0"/>
                    <a:pt x="154" y="10"/>
                    <a:pt x="200" y="39"/>
                  </a:cubicBezTo>
                  <a:cubicBezTo>
                    <a:pt x="264" y="77"/>
                    <a:pt x="323" y="120"/>
                    <a:pt x="323" y="120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0534313" y="8593138"/>
              <a:ext cx="422275" cy="2620963"/>
            </a:xfrm>
            <a:custGeom>
              <a:avLst/>
              <a:gdLst>
                <a:gd name="T0" fmla="*/ 0 w 266"/>
                <a:gd name="T1" fmla="*/ 1648 h 1651"/>
                <a:gd name="T2" fmla="*/ 266 w 266"/>
                <a:gd name="T3" fmla="*/ 1651 h 1651"/>
                <a:gd name="T4" fmla="*/ 266 w 266"/>
                <a:gd name="T5" fmla="*/ 0 h 1651"/>
                <a:gd name="T6" fmla="*/ 0 w 266"/>
                <a:gd name="T7" fmla="*/ 45 h 1651"/>
                <a:gd name="T8" fmla="*/ 0 w 266"/>
                <a:gd name="T9" fmla="*/ 1648 h 1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1651">
                  <a:moveTo>
                    <a:pt x="0" y="1648"/>
                  </a:moveTo>
                  <a:lnTo>
                    <a:pt x="266" y="1651"/>
                  </a:lnTo>
                  <a:lnTo>
                    <a:pt x="266" y="0"/>
                  </a:lnTo>
                  <a:lnTo>
                    <a:pt x="0" y="45"/>
                  </a:lnTo>
                  <a:lnTo>
                    <a:pt x="0" y="1648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0202526" y="5659437"/>
              <a:ext cx="1411288" cy="2236788"/>
            </a:xfrm>
            <a:custGeom>
              <a:avLst/>
              <a:gdLst>
                <a:gd name="T0" fmla="*/ 21 w 545"/>
                <a:gd name="T1" fmla="*/ 522 h 864"/>
                <a:gd name="T2" fmla="*/ 0 w 545"/>
                <a:gd name="T3" fmla="*/ 684 h 864"/>
                <a:gd name="T4" fmla="*/ 529 w 545"/>
                <a:gd name="T5" fmla="*/ 461 h 864"/>
                <a:gd name="T6" fmla="*/ 545 w 545"/>
                <a:gd name="T7" fmla="*/ 79 h 864"/>
                <a:gd name="T8" fmla="*/ 466 w 545"/>
                <a:gd name="T9" fmla="*/ 0 h 864"/>
                <a:gd name="T10" fmla="*/ 440 w 545"/>
                <a:gd name="T11" fmla="*/ 0 h 864"/>
                <a:gd name="T12" fmla="*/ 360 w 545"/>
                <a:gd name="T13" fmla="*/ 79 h 864"/>
                <a:gd name="T14" fmla="*/ 348 w 545"/>
                <a:gd name="T15" fmla="*/ 448 h 864"/>
                <a:gd name="T16" fmla="*/ 21 w 545"/>
                <a:gd name="T17" fmla="*/ 52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864">
                  <a:moveTo>
                    <a:pt x="21" y="522"/>
                  </a:moveTo>
                  <a:cubicBezTo>
                    <a:pt x="0" y="684"/>
                    <a:pt x="0" y="684"/>
                    <a:pt x="0" y="684"/>
                  </a:cubicBezTo>
                  <a:cubicBezTo>
                    <a:pt x="0" y="684"/>
                    <a:pt x="489" y="864"/>
                    <a:pt x="529" y="461"/>
                  </a:cubicBezTo>
                  <a:cubicBezTo>
                    <a:pt x="538" y="364"/>
                    <a:pt x="545" y="79"/>
                    <a:pt x="545" y="79"/>
                  </a:cubicBezTo>
                  <a:cubicBezTo>
                    <a:pt x="545" y="35"/>
                    <a:pt x="510" y="0"/>
                    <a:pt x="466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396" y="0"/>
                    <a:pt x="360" y="35"/>
                    <a:pt x="360" y="79"/>
                  </a:cubicBezTo>
                  <a:cubicBezTo>
                    <a:pt x="360" y="79"/>
                    <a:pt x="366" y="363"/>
                    <a:pt x="348" y="448"/>
                  </a:cubicBezTo>
                  <a:cubicBezTo>
                    <a:pt x="311" y="623"/>
                    <a:pt x="21" y="522"/>
                    <a:pt x="21" y="522"/>
                  </a:cubicBezTo>
                  <a:close/>
                </a:path>
              </a:pathLst>
            </a:custGeom>
            <a:solidFill>
              <a:srgbClr val="917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9124613" y="8175625"/>
              <a:ext cx="3914775" cy="3371850"/>
            </a:xfrm>
            <a:custGeom>
              <a:avLst/>
              <a:gdLst>
                <a:gd name="T0" fmla="*/ 0 w 1513"/>
                <a:gd name="T1" fmla="*/ 1303 h 1303"/>
                <a:gd name="T2" fmla="*/ 1454 w 1513"/>
                <a:gd name="T3" fmla="*/ 1303 h 1303"/>
                <a:gd name="T4" fmla="*/ 1513 w 1513"/>
                <a:gd name="T5" fmla="*/ 1243 h 1303"/>
                <a:gd name="T6" fmla="*/ 1513 w 1513"/>
                <a:gd name="T7" fmla="*/ 0 h 1303"/>
                <a:gd name="T8" fmla="*/ 744 w 1513"/>
                <a:gd name="T9" fmla="*/ 0 h 1303"/>
                <a:gd name="T10" fmla="*/ 0 w 1513"/>
                <a:gd name="T11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3" h="1303">
                  <a:moveTo>
                    <a:pt x="0" y="1303"/>
                  </a:moveTo>
                  <a:cubicBezTo>
                    <a:pt x="1454" y="1303"/>
                    <a:pt x="1454" y="1303"/>
                    <a:pt x="1454" y="1303"/>
                  </a:cubicBezTo>
                  <a:cubicBezTo>
                    <a:pt x="1487" y="1303"/>
                    <a:pt x="1513" y="1276"/>
                    <a:pt x="1513" y="1243"/>
                  </a:cubicBezTo>
                  <a:cubicBezTo>
                    <a:pt x="1513" y="0"/>
                    <a:pt x="1513" y="0"/>
                    <a:pt x="1513" y="0"/>
                  </a:cubicBezTo>
                  <a:cubicBezTo>
                    <a:pt x="744" y="0"/>
                    <a:pt x="744" y="0"/>
                    <a:pt x="744" y="0"/>
                  </a:cubicBezTo>
                  <a:lnTo>
                    <a:pt x="0" y="1303"/>
                  </a:lnTo>
                  <a:close/>
                </a:path>
              </a:pathLst>
            </a:custGeom>
            <a:solidFill>
              <a:srgbClr val="7D4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1050251" y="7710488"/>
              <a:ext cx="2227263" cy="465138"/>
            </a:xfrm>
            <a:custGeom>
              <a:avLst/>
              <a:gdLst>
                <a:gd name="T0" fmla="*/ 807 w 861"/>
                <a:gd name="T1" fmla="*/ 0 h 180"/>
                <a:gd name="T2" fmla="*/ 103 w 861"/>
                <a:gd name="T3" fmla="*/ 0 h 180"/>
                <a:gd name="T4" fmla="*/ 62 w 861"/>
                <a:gd name="T5" fmla="*/ 72 h 180"/>
                <a:gd name="T6" fmla="*/ 0 w 861"/>
                <a:gd name="T7" fmla="*/ 180 h 180"/>
                <a:gd name="T8" fmla="*/ 769 w 861"/>
                <a:gd name="T9" fmla="*/ 180 h 180"/>
                <a:gd name="T10" fmla="*/ 807 w 861"/>
                <a:gd name="T11" fmla="*/ 180 h 180"/>
                <a:gd name="T12" fmla="*/ 861 w 861"/>
                <a:gd name="T13" fmla="*/ 126 h 180"/>
                <a:gd name="T14" fmla="*/ 861 w 861"/>
                <a:gd name="T15" fmla="*/ 54 h 180"/>
                <a:gd name="T16" fmla="*/ 807 w 861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1" h="180">
                  <a:moveTo>
                    <a:pt x="807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769" y="180"/>
                    <a:pt x="769" y="180"/>
                    <a:pt x="769" y="180"/>
                  </a:cubicBezTo>
                  <a:cubicBezTo>
                    <a:pt x="807" y="180"/>
                    <a:pt x="807" y="180"/>
                    <a:pt x="807" y="180"/>
                  </a:cubicBezTo>
                  <a:cubicBezTo>
                    <a:pt x="837" y="180"/>
                    <a:pt x="861" y="156"/>
                    <a:pt x="861" y="126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24"/>
                    <a:pt x="837" y="0"/>
                    <a:pt x="80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6752888" y="8175625"/>
              <a:ext cx="4297363" cy="3371850"/>
            </a:xfrm>
            <a:custGeom>
              <a:avLst/>
              <a:gdLst>
                <a:gd name="T0" fmla="*/ 0 w 1660"/>
                <a:gd name="T1" fmla="*/ 0 h 1303"/>
                <a:gd name="T2" fmla="*/ 0 w 1660"/>
                <a:gd name="T3" fmla="*/ 1243 h 1303"/>
                <a:gd name="T4" fmla="*/ 59 w 1660"/>
                <a:gd name="T5" fmla="*/ 1303 h 1303"/>
                <a:gd name="T6" fmla="*/ 916 w 1660"/>
                <a:gd name="T7" fmla="*/ 1303 h 1303"/>
                <a:gd name="T8" fmla="*/ 1660 w 1660"/>
                <a:gd name="T9" fmla="*/ 0 h 1303"/>
                <a:gd name="T10" fmla="*/ 0 w 1660"/>
                <a:gd name="T11" fmla="*/ 0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0" h="1303">
                  <a:moveTo>
                    <a:pt x="0" y="0"/>
                  </a:moveTo>
                  <a:cubicBezTo>
                    <a:pt x="0" y="1243"/>
                    <a:pt x="0" y="1243"/>
                    <a:pt x="0" y="1243"/>
                  </a:cubicBezTo>
                  <a:cubicBezTo>
                    <a:pt x="0" y="1276"/>
                    <a:pt x="27" y="1303"/>
                    <a:pt x="59" y="1303"/>
                  </a:cubicBezTo>
                  <a:cubicBezTo>
                    <a:pt x="916" y="1303"/>
                    <a:pt x="916" y="1303"/>
                    <a:pt x="916" y="1303"/>
                  </a:cubicBezTo>
                  <a:cubicBezTo>
                    <a:pt x="1660" y="0"/>
                    <a:pt x="1660" y="0"/>
                    <a:pt x="16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32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6416338" y="7710488"/>
              <a:ext cx="4899025" cy="465138"/>
            </a:xfrm>
            <a:custGeom>
              <a:avLst/>
              <a:gdLst>
                <a:gd name="T0" fmla="*/ 54 w 1893"/>
                <a:gd name="T1" fmla="*/ 0 h 180"/>
                <a:gd name="T2" fmla="*/ 0 w 1893"/>
                <a:gd name="T3" fmla="*/ 54 h 180"/>
                <a:gd name="T4" fmla="*/ 0 w 1893"/>
                <a:gd name="T5" fmla="*/ 126 h 180"/>
                <a:gd name="T6" fmla="*/ 54 w 1893"/>
                <a:gd name="T7" fmla="*/ 180 h 180"/>
                <a:gd name="T8" fmla="*/ 130 w 1893"/>
                <a:gd name="T9" fmla="*/ 180 h 180"/>
                <a:gd name="T10" fmla="*/ 1790 w 1893"/>
                <a:gd name="T11" fmla="*/ 180 h 180"/>
                <a:gd name="T12" fmla="*/ 1852 w 1893"/>
                <a:gd name="T13" fmla="*/ 72 h 180"/>
                <a:gd name="T14" fmla="*/ 1893 w 1893"/>
                <a:gd name="T15" fmla="*/ 0 h 180"/>
                <a:gd name="T16" fmla="*/ 54 w 1893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3" h="180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6"/>
                    <a:pt x="24" y="180"/>
                    <a:pt x="54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90" y="180"/>
                    <a:pt x="1790" y="180"/>
                    <a:pt x="1790" y="180"/>
                  </a:cubicBezTo>
                  <a:cubicBezTo>
                    <a:pt x="1852" y="72"/>
                    <a:pt x="1852" y="72"/>
                    <a:pt x="1852" y="72"/>
                  </a:cubicBezTo>
                  <a:cubicBezTo>
                    <a:pt x="1893" y="0"/>
                    <a:pt x="1893" y="0"/>
                    <a:pt x="1893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190E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 noChangeArrowheads="1"/>
            </p:cNvSpPr>
            <p:nvPr/>
          </p:nvSpPr>
          <p:spPr bwMode="auto">
            <a:xfrm>
              <a:off x="13642976" y="1487486"/>
              <a:ext cx="2809875" cy="2749550"/>
            </a:xfrm>
            <a:custGeom>
              <a:avLst/>
              <a:gdLst>
                <a:gd name="connsiteX0" fmla="*/ 1403350 w 2809875"/>
                <a:gd name="connsiteY0" fmla="*/ 803275 h 2749550"/>
                <a:gd name="connsiteX1" fmla="*/ 830262 w 2809875"/>
                <a:gd name="connsiteY1" fmla="*/ 1376363 h 2749550"/>
                <a:gd name="connsiteX2" fmla="*/ 1403350 w 2809875"/>
                <a:gd name="connsiteY2" fmla="*/ 1949451 h 2749550"/>
                <a:gd name="connsiteX3" fmla="*/ 1976438 w 2809875"/>
                <a:gd name="connsiteY3" fmla="*/ 1376363 h 2749550"/>
                <a:gd name="connsiteX4" fmla="*/ 1403350 w 2809875"/>
                <a:gd name="connsiteY4" fmla="*/ 803275 h 2749550"/>
                <a:gd name="connsiteX5" fmla="*/ 1109978 w 2809875"/>
                <a:gd name="connsiteY5" fmla="*/ 0 h 2749550"/>
                <a:gd name="connsiteX6" fmla="*/ 1316967 w 2809875"/>
                <a:gd name="connsiteY6" fmla="*/ 248547 h 2749550"/>
                <a:gd name="connsiteX7" fmla="*/ 1404938 w 2809875"/>
                <a:gd name="connsiteY7" fmla="*/ 245958 h 2749550"/>
                <a:gd name="connsiteX8" fmla="*/ 1490320 w 2809875"/>
                <a:gd name="connsiteY8" fmla="*/ 248547 h 2749550"/>
                <a:gd name="connsiteX9" fmla="*/ 1699897 w 2809875"/>
                <a:gd name="connsiteY9" fmla="*/ 0 h 2749550"/>
                <a:gd name="connsiteX10" fmla="*/ 1974157 w 2809875"/>
                <a:gd name="connsiteY10" fmla="*/ 90616 h 2749550"/>
                <a:gd name="connsiteX11" fmla="*/ 1994856 w 2809875"/>
                <a:gd name="connsiteY11" fmla="*/ 414245 h 2749550"/>
                <a:gd name="connsiteX12" fmla="*/ 2137161 w 2809875"/>
                <a:gd name="connsiteY12" fmla="*/ 515217 h 2749550"/>
                <a:gd name="connsiteX13" fmla="*/ 2450232 w 2809875"/>
                <a:gd name="connsiteY13" fmla="*/ 434957 h 2749550"/>
                <a:gd name="connsiteX14" fmla="*/ 2620998 w 2809875"/>
                <a:gd name="connsiteY14" fmla="*/ 670559 h 2749550"/>
                <a:gd name="connsiteX15" fmla="*/ 2447644 w 2809875"/>
                <a:gd name="connsiteY15" fmla="*/ 944996 h 2749550"/>
                <a:gd name="connsiteX16" fmla="*/ 2501979 w 2809875"/>
                <a:gd name="connsiteY16" fmla="*/ 1110694 h 2749550"/>
                <a:gd name="connsiteX17" fmla="*/ 2802113 w 2809875"/>
                <a:gd name="connsiteY17" fmla="*/ 1229790 h 2749550"/>
                <a:gd name="connsiteX18" fmla="*/ 2809875 w 2809875"/>
                <a:gd name="connsiteY18" fmla="*/ 1374775 h 2749550"/>
                <a:gd name="connsiteX19" fmla="*/ 2802113 w 2809875"/>
                <a:gd name="connsiteY19" fmla="*/ 1519761 h 2749550"/>
                <a:gd name="connsiteX20" fmla="*/ 2501979 w 2809875"/>
                <a:gd name="connsiteY20" fmla="*/ 1641445 h 2749550"/>
                <a:gd name="connsiteX21" fmla="*/ 2447644 w 2809875"/>
                <a:gd name="connsiteY21" fmla="*/ 1807143 h 2749550"/>
                <a:gd name="connsiteX22" fmla="*/ 2620998 w 2809875"/>
                <a:gd name="connsiteY22" fmla="*/ 2081580 h 2749550"/>
                <a:gd name="connsiteX23" fmla="*/ 2450232 w 2809875"/>
                <a:gd name="connsiteY23" fmla="*/ 2314593 h 2749550"/>
                <a:gd name="connsiteX24" fmla="*/ 2137161 w 2809875"/>
                <a:gd name="connsiteY24" fmla="*/ 2236922 h 2749550"/>
                <a:gd name="connsiteX25" fmla="*/ 1994856 w 2809875"/>
                <a:gd name="connsiteY25" fmla="*/ 2337894 h 2749550"/>
                <a:gd name="connsiteX26" fmla="*/ 1974157 w 2809875"/>
                <a:gd name="connsiteY26" fmla="*/ 2661523 h 2749550"/>
                <a:gd name="connsiteX27" fmla="*/ 1699897 w 2809875"/>
                <a:gd name="connsiteY27" fmla="*/ 2749550 h 2749550"/>
                <a:gd name="connsiteX28" fmla="*/ 1490320 w 2809875"/>
                <a:gd name="connsiteY28" fmla="*/ 2501003 h 2749550"/>
                <a:gd name="connsiteX29" fmla="*/ 1404938 w 2809875"/>
                <a:gd name="connsiteY29" fmla="*/ 2506181 h 2749550"/>
                <a:gd name="connsiteX30" fmla="*/ 1316967 w 2809875"/>
                <a:gd name="connsiteY30" fmla="*/ 2501003 h 2749550"/>
                <a:gd name="connsiteX31" fmla="*/ 1109978 w 2809875"/>
                <a:gd name="connsiteY31" fmla="*/ 2749550 h 2749550"/>
                <a:gd name="connsiteX32" fmla="*/ 835718 w 2809875"/>
                <a:gd name="connsiteY32" fmla="*/ 2661523 h 2749550"/>
                <a:gd name="connsiteX33" fmla="*/ 812432 w 2809875"/>
                <a:gd name="connsiteY33" fmla="*/ 2337894 h 2749550"/>
                <a:gd name="connsiteX34" fmla="*/ 672714 w 2809875"/>
                <a:gd name="connsiteY34" fmla="*/ 2236922 h 2749550"/>
                <a:gd name="connsiteX35" fmla="*/ 359643 w 2809875"/>
                <a:gd name="connsiteY35" fmla="*/ 2314593 h 2749550"/>
                <a:gd name="connsiteX36" fmla="*/ 188877 w 2809875"/>
                <a:gd name="connsiteY36" fmla="*/ 2081580 h 2749550"/>
                <a:gd name="connsiteX37" fmla="*/ 359643 w 2809875"/>
                <a:gd name="connsiteY37" fmla="*/ 1807143 h 2749550"/>
                <a:gd name="connsiteX38" fmla="*/ 307896 w 2809875"/>
                <a:gd name="connsiteY38" fmla="*/ 1641445 h 2749550"/>
                <a:gd name="connsiteX39" fmla="*/ 7762 w 2809875"/>
                <a:gd name="connsiteY39" fmla="*/ 1519761 h 2749550"/>
                <a:gd name="connsiteX40" fmla="*/ 0 w 2809875"/>
                <a:gd name="connsiteY40" fmla="*/ 1374775 h 2749550"/>
                <a:gd name="connsiteX41" fmla="*/ 7762 w 2809875"/>
                <a:gd name="connsiteY41" fmla="*/ 1229790 h 2749550"/>
                <a:gd name="connsiteX42" fmla="*/ 307896 w 2809875"/>
                <a:gd name="connsiteY42" fmla="*/ 1110694 h 2749550"/>
                <a:gd name="connsiteX43" fmla="*/ 359643 w 2809875"/>
                <a:gd name="connsiteY43" fmla="*/ 944996 h 2749550"/>
                <a:gd name="connsiteX44" fmla="*/ 188877 w 2809875"/>
                <a:gd name="connsiteY44" fmla="*/ 670559 h 2749550"/>
                <a:gd name="connsiteX45" fmla="*/ 359643 w 2809875"/>
                <a:gd name="connsiteY45" fmla="*/ 434957 h 2749550"/>
                <a:gd name="connsiteX46" fmla="*/ 672714 w 2809875"/>
                <a:gd name="connsiteY46" fmla="*/ 515217 h 2749550"/>
                <a:gd name="connsiteX47" fmla="*/ 812432 w 2809875"/>
                <a:gd name="connsiteY47" fmla="*/ 414245 h 2749550"/>
                <a:gd name="connsiteX48" fmla="*/ 835718 w 2809875"/>
                <a:gd name="connsiteY48" fmla="*/ 90616 h 2749550"/>
                <a:gd name="connsiteX49" fmla="*/ 1109978 w 2809875"/>
                <a:gd name="connsiteY49" fmla="*/ 0 h 274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809875" h="2749550">
                  <a:moveTo>
                    <a:pt x="1403350" y="803275"/>
                  </a:moveTo>
                  <a:cubicBezTo>
                    <a:pt x="1086842" y="803275"/>
                    <a:pt x="830262" y="1059855"/>
                    <a:pt x="830262" y="1376363"/>
                  </a:cubicBezTo>
                  <a:cubicBezTo>
                    <a:pt x="830262" y="1692871"/>
                    <a:pt x="1086842" y="1949451"/>
                    <a:pt x="1403350" y="1949451"/>
                  </a:cubicBezTo>
                  <a:cubicBezTo>
                    <a:pt x="1719858" y="1949451"/>
                    <a:pt x="1976438" y="1692871"/>
                    <a:pt x="1976438" y="1376363"/>
                  </a:cubicBezTo>
                  <a:cubicBezTo>
                    <a:pt x="1976438" y="1059855"/>
                    <a:pt x="1719858" y="803275"/>
                    <a:pt x="1403350" y="803275"/>
                  </a:cubicBezTo>
                  <a:close/>
                  <a:moveTo>
                    <a:pt x="1109978" y="0"/>
                  </a:moveTo>
                  <a:cubicBezTo>
                    <a:pt x="1109978" y="0"/>
                    <a:pt x="1109978" y="0"/>
                    <a:pt x="1316967" y="248547"/>
                  </a:cubicBezTo>
                  <a:cubicBezTo>
                    <a:pt x="1345428" y="248547"/>
                    <a:pt x="1376476" y="245958"/>
                    <a:pt x="1404938" y="245958"/>
                  </a:cubicBezTo>
                  <a:cubicBezTo>
                    <a:pt x="1433398" y="245958"/>
                    <a:pt x="1461860" y="248547"/>
                    <a:pt x="1490320" y="248547"/>
                  </a:cubicBezTo>
                  <a:cubicBezTo>
                    <a:pt x="1490320" y="248547"/>
                    <a:pt x="1490320" y="248547"/>
                    <a:pt x="1699897" y="0"/>
                  </a:cubicBezTo>
                  <a:cubicBezTo>
                    <a:pt x="1795629" y="20712"/>
                    <a:pt x="1886187" y="51781"/>
                    <a:pt x="1974157" y="90616"/>
                  </a:cubicBezTo>
                  <a:cubicBezTo>
                    <a:pt x="1974157" y="90616"/>
                    <a:pt x="1974157" y="90616"/>
                    <a:pt x="1994856" y="414245"/>
                  </a:cubicBezTo>
                  <a:cubicBezTo>
                    <a:pt x="2046603" y="442724"/>
                    <a:pt x="2093176" y="478970"/>
                    <a:pt x="2137161" y="515217"/>
                  </a:cubicBezTo>
                  <a:cubicBezTo>
                    <a:pt x="2137161" y="515217"/>
                    <a:pt x="2137161" y="515217"/>
                    <a:pt x="2450232" y="434957"/>
                  </a:cubicBezTo>
                  <a:cubicBezTo>
                    <a:pt x="2514916" y="507450"/>
                    <a:pt x="2571838" y="587710"/>
                    <a:pt x="2620998" y="670559"/>
                  </a:cubicBezTo>
                  <a:cubicBezTo>
                    <a:pt x="2620998" y="670559"/>
                    <a:pt x="2620998" y="670559"/>
                    <a:pt x="2447644" y="944996"/>
                  </a:cubicBezTo>
                  <a:cubicBezTo>
                    <a:pt x="2470930" y="996777"/>
                    <a:pt x="2489042" y="1053735"/>
                    <a:pt x="2501979" y="1110694"/>
                  </a:cubicBezTo>
                  <a:cubicBezTo>
                    <a:pt x="2501979" y="1110694"/>
                    <a:pt x="2501979" y="1110694"/>
                    <a:pt x="2802113" y="1229790"/>
                  </a:cubicBezTo>
                  <a:cubicBezTo>
                    <a:pt x="2807288" y="1278981"/>
                    <a:pt x="2809875" y="1325584"/>
                    <a:pt x="2809875" y="1374775"/>
                  </a:cubicBezTo>
                  <a:cubicBezTo>
                    <a:pt x="2809875" y="1423967"/>
                    <a:pt x="2807288" y="1473158"/>
                    <a:pt x="2802113" y="1519761"/>
                  </a:cubicBezTo>
                  <a:lnTo>
                    <a:pt x="2501979" y="1641445"/>
                  </a:lnTo>
                  <a:cubicBezTo>
                    <a:pt x="2489042" y="1698404"/>
                    <a:pt x="2470930" y="1752774"/>
                    <a:pt x="2447644" y="1807143"/>
                  </a:cubicBezTo>
                  <a:cubicBezTo>
                    <a:pt x="2447644" y="1807143"/>
                    <a:pt x="2447644" y="1807143"/>
                    <a:pt x="2620998" y="2081580"/>
                  </a:cubicBezTo>
                  <a:cubicBezTo>
                    <a:pt x="2571838" y="2164429"/>
                    <a:pt x="2514916" y="2242100"/>
                    <a:pt x="2450232" y="2314593"/>
                  </a:cubicBezTo>
                  <a:cubicBezTo>
                    <a:pt x="2450232" y="2314593"/>
                    <a:pt x="2450232" y="2314593"/>
                    <a:pt x="2137161" y="2236922"/>
                  </a:cubicBezTo>
                  <a:cubicBezTo>
                    <a:pt x="2093176" y="2273169"/>
                    <a:pt x="2046603" y="2306826"/>
                    <a:pt x="1994856" y="2337894"/>
                  </a:cubicBezTo>
                  <a:cubicBezTo>
                    <a:pt x="1994856" y="2337894"/>
                    <a:pt x="1994856" y="2337894"/>
                    <a:pt x="1974157" y="2661523"/>
                  </a:cubicBezTo>
                  <a:cubicBezTo>
                    <a:pt x="1886187" y="2700359"/>
                    <a:pt x="1795629" y="2731427"/>
                    <a:pt x="1699897" y="2749550"/>
                  </a:cubicBezTo>
                  <a:cubicBezTo>
                    <a:pt x="1699897" y="2749550"/>
                    <a:pt x="1699897" y="2749550"/>
                    <a:pt x="1490320" y="2501003"/>
                  </a:cubicBezTo>
                  <a:cubicBezTo>
                    <a:pt x="1461860" y="2503592"/>
                    <a:pt x="1433398" y="2506181"/>
                    <a:pt x="1404938" y="2506181"/>
                  </a:cubicBezTo>
                  <a:cubicBezTo>
                    <a:pt x="1376476" y="2506181"/>
                    <a:pt x="1345428" y="2503592"/>
                    <a:pt x="1316967" y="2501003"/>
                  </a:cubicBezTo>
                  <a:cubicBezTo>
                    <a:pt x="1316967" y="2501003"/>
                    <a:pt x="1316967" y="2501003"/>
                    <a:pt x="1109978" y="2749550"/>
                  </a:cubicBezTo>
                  <a:cubicBezTo>
                    <a:pt x="1014246" y="2731427"/>
                    <a:pt x="923688" y="2700359"/>
                    <a:pt x="835718" y="2661523"/>
                  </a:cubicBezTo>
                  <a:cubicBezTo>
                    <a:pt x="835718" y="2661523"/>
                    <a:pt x="835718" y="2661523"/>
                    <a:pt x="812432" y="2337894"/>
                  </a:cubicBezTo>
                  <a:cubicBezTo>
                    <a:pt x="763272" y="2306826"/>
                    <a:pt x="716699" y="2273169"/>
                    <a:pt x="672714" y="2236922"/>
                  </a:cubicBezTo>
                  <a:cubicBezTo>
                    <a:pt x="672714" y="2236922"/>
                    <a:pt x="672714" y="2236922"/>
                    <a:pt x="359643" y="2314593"/>
                  </a:cubicBezTo>
                  <a:cubicBezTo>
                    <a:pt x="294959" y="2242100"/>
                    <a:pt x="238037" y="2164429"/>
                    <a:pt x="188877" y="2081580"/>
                  </a:cubicBezTo>
                  <a:cubicBezTo>
                    <a:pt x="188877" y="2081580"/>
                    <a:pt x="188877" y="2081580"/>
                    <a:pt x="359643" y="1807143"/>
                  </a:cubicBezTo>
                  <a:cubicBezTo>
                    <a:pt x="338944" y="1752774"/>
                    <a:pt x="320833" y="1698404"/>
                    <a:pt x="307896" y="1641445"/>
                  </a:cubicBezTo>
                  <a:cubicBezTo>
                    <a:pt x="307896" y="1641445"/>
                    <a:pt x="307896" y="1641445"/>
                    <a:pt x="7762" y="1519761"/>
                  </a:cubicBezTo>
                  <a:cubicBezTo>
                    <a:pt x="2587" y="1473158"/>
                    <a:pt x="0" y="1423967"/>
                    <a:pt x="0" y="1374775"/>
                  </a:cubicBezTo>
                  <a:cubicBezTo>
                    <a:pt x="0" y="1325584"/>
                    <a:pt x="2587" y="1278981"/>
                    <a:pt x="7762" y="1229790"/>
                  </a:cubicBezTo>
                  <a:cubicBezTo>
                    <a:pt x="7762" y="1229790"/>
                    <a:pt x="7762" y="1229790"/>
                    <a:pt x="307896" y="1110694"/>
                  </a:cubicBezTo>
                  <a:cubicBezTo>
                    <a:pt x="320833" y="1053735"/>
                    <a:pt x="338944" y="996777"/>
                    <a:pt x="359643" y="944996"/>
                  </a:cubicBezTo>
                  <a:cubicBezTo>
                    <a:pt x="359643" y="944996"/>
                    <a:pt x="359643" y="944996"/>
                    <a:pt x="188877" y="670559"/>
                  </a:cubicBezTo>
                  <a:cubicBezTo>
                    <a:pt x="238037" y="587710"/>
                    <a:pt x="294959" y="507450"/>
                    <a:pt x="359643" y="434957"/>
                  </a:cubicBezTo>
                  <a:cubicBezTo>
                    <a:pt x="359643" y="434957"/>
                    <a:pt x="359643" y="434957"/>
                    <a:pt x="672714" y="515217"/>
                  </a:cubicBezTo>
                  <a:cubicBezTo>
                    <a:pt x="716699" y="478970"/>
                    <a:pt x="763272" y="442724"/>
                    <a:pt x="812432" y="414245"/>
                  </a:cubicBezTo>
                  <a:cubicBezTo>
                    <a:pt x="812432" y="414245"/>
                    <a:pt x="812432" y="414245"/>
                    <a:pt x="835718" y="90616"/>
                  </a:cubicBezTo>
                  <a:cubicBezTo>
                    <a:pt x="923688" y="51781"/>
                    <a:pt x="1014246" y="20712"/>
                    <a:pt x="1109978" y="0"/>
                  </a:cubicBezTo>
                  <a:close/>
                </a:path>
              </a:pathLst>
            </a:custGeom>
            <a:solidFill>
              <a:srgbClr val="0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12226926" y="3436937"/>
              <a:ext cx="1976438" cy="1978025"/>
            </a:xfrm>
            <a:custGeom>
              <a:avLst/>
              <a:gdLst>
                <a:gd name="connsiteX0" fmla="*/ 964777 w 1976438"/>
                <a:gd name="connsiteY0" fmla="*/ 773127 h 1978025"/>
                <a:gd name="connsiteX1" fmla="*/ 773339 w 1976438"/>
                <a:gd name="connsiteY1" fmla="*/ 967968 h 1978025"/>
                <a:gd name="connsiteX2" fmla="*/ 967241 w 1976438"/>
                <a:gd name="connsiteY2" fmla="*/ 1204061 h 1978025"/>
                <a:gd name="connsiteX3" fmla="*/ 1202509 w 1976438"/>
                <a:gd name="connsiteY3" fmla="*/ 1009478 h 1978025"/>
                <a:gd name="connsiteX4" fmla="*/ 1008607 w 1976438"/>
                <a:gd name="connsiteY4" fmla="*/ 773385 h 1978025"/>
                <a:gd name="connsiteX5" fmla="*/ 964777 w 1976438"/>
                <a:gd name="connsiteY5" fmla="*/ 773127 h 1978025"/>
                <a:gd name="connsiteX6" fmla="*/ 936480 w 1976438"/>
                <a:gd name="connsiteY6" fmla="*/ 0 h 1978025"/>
                <a:gd name="connsiteX7" fmla="*/ 1052893 w 1976438"/>
                <a:gd name="connsiteY7" fmla="*/ 196767 h 1978025"/>
                <a:gd name="connsiteX8" fmla="*/ 1112393 w 1976438"/>
                <a:gd name="connsiteY8" fmla="*/ 201945 h 1978025"/>
                <a:gd name="connsiteX9" fmla="*/ 1171893 w 1976438"/>
                <a:gd name="connsiteY9" fmla="*/ 214890 h 1978025"/>
                <a:gd name="connsiteX10" fmla="*/ 1345220 w 1976438"/>
                <a:gd name="connsiteY10" fmla="*/ 64726 h 1978025"/>
                <a:gd name="connsiteX11" fmla="*/ 1526307 w 1976438"/>
                <a:gd name="connsiteY11" fmla="*/ 157931 h 1978025"/>
                <a:gd name="connsiteX12" fmla="*/ 1505611 w 1976438"/>
                <a:gd name="connsiteY12" fmla="*/ 385767 h 1978025"/>
                <a:gd name="connsiteX13" fmla="*/ 1590981 w 1976438"/>
                <a:gd name="connsiteY13" fmla="*/ 471205 h 1978025"/>
                <a:gd name="connsiteX14" fmla="*/ 1818633 w 1976438"/>
                <a:gd name="connsiteY14" fmla="*/ 450492 h 1978025"/>
                <a:gd name="connsiteX15" fmla="*/ 1911764 w 1976438"/>
                <a:gd name="connsiteY15" fmla="*/ 634314 h 1978025"/>
                <a:gd name="connsiteX16" fmla="*/ 1761720 w 1976438"/>
                <a:gd name="connsiteY16" fmla="*/ 805191 h 1978025"/>
                <a:gd name="connsiteX17" fmla="*/ 1779829 w 1976438"/>
                <a:gd name="connsiteY17" fmla="*/ 926876 h 1978025"/>
                <a:gd name="connsiteX18" fmla="*/ 1976438 w 1976438"/>
                <a:gd name="connsiteY18" fmla="*/ 1043383 h 1978025"/>
                <a:gd name="connsiteX19" fmla="*/ 1963503 w 1976438"/>
                <a:gd name="connsiteY19" fmla="*/ 1144355 h 1978025"/>
                <a:gd name="connsiteX20" fmla="*/ 1942808 w 1976438"/>
                <a:gd name="connsiteY20" fmla="*/ 1245327 h 1978025"/>
                <a:gd name="connsiteX21" fmla="*/ 1720329 w 1976438"/>
                <a:gd name="connsiteY21" fmla="*/ 1294519 h 1978025"/>
                <a:gd name="connsiteX22" fmla="*/ 1666003 w 1976438"/>
                <a:gd name="connsiteY22" fmla="*/ 1403259 h 1978025"/>
                <a:gd name="connsiteX23" fmla="*/ 1753959 w 1976438"/>
                <a:gd name="connsiteY23" fmla="*/ 1612971 h 1978025"/>
                <a:gd name="connsiteX24" fmla="*/ 1609090 w 1976438"/>
                <a:gd name="connsiteY24" fmla="*/ 1757957 h 1978025"/>
                <a:gd name="connsiteX25" fmla="*/ 1399546 w 1976438"/>
                <a:gd name="connsiteY25" fmla="*/ 1667341 h 1978025"/>
                <a:gd name="connsiteX26" fmla="*/ 1290893 w 1976438"/>
                <a:gd name="connsiteY26" fmla="*/ 1724299 h 1978025"/>
                <a:gd name="connsiteX27" fmla="*/ 1241741 w 1976438"/>
                <a:gd name="connsiteY27" fmla="*/ 1946957 h 1978025"/>
                <a:gd name="connsiteX28" fmla="*/ 1039958 w 1976438"/>
                <a:gd name="connsiteY28" fmla="*/ 1978025 h 1978025"/>
                <a:gd name="connsiteX29" fmla="*/ 923545 w 1976438"/>
                <a:gd name="connsiteY29" fmla="*/ 1781258 h 1978025"/>
                <a:gd name="connsiteX30" fmla="*/ 861458 w 1976438"/>
                <a:gd name="connsiteY30" fmla="*/ 1773491 h 1978025"/>
                <a:gd name="connsiteX31" fmla="*/ 801958 w 1976438"/>
                <a:gd name="connsiteY31" fmla="*/ 1763135 h 1978025"/>
                <a:gd name="connsiteX32" fmla="*/ 631218 w 1976438"/>
                <a:gd name="connsiteY32" fmla="*/ 1910710 h 1978025"/>
                <a:gd name="connsiteX33" fmla="*/ 447544 w 1976438"/>
                <a:gd name="connsiteY33" fmla="*/ 1820094 h 1978025"/>
                <a:gd name="connsiteX34" fmla="*/ 468240 w 1976438"/>
                <a:gd name="connsiteY34" fmla="*/ 1592259 h 1978025"/>
                <a:gd name="connsiteX35" fmla="*/ 382870 w 1976438"/>
                <a:gd name="connsiteY35" fmla="*/ 1504231 h 1978025"/>
                <a:gd name="connsiteX36" fmla="*/ 155218 w 1976438"/>
                <a:gd name="connsiteY36" fmla="*/ 1524944 h 1978025"/>
                <a:gd name="connsiteX37" fmla="*/ 64674 w 1976438"/>
                <a:gd name="connsiteY37" fmla="*/ 1343711 h 1978025"/>
                <a:gd name="connsiteX38" fmla="*/ 214718 w 1976438"/>
                <a:gd name="connsiteY38" fmla="*/ 1172834 h 1978025"/>
                <a:gd name="connsiteX39" fmla="*/ 194022 w 1976438"/>
                <a:gd name="connsiteY39" fmla="*/ 1051150 h 1978025"/>
                <a:gd name="connsiteX40" fmla="*/ 0 w 1976438"/>
                <a:gd name="connsiteY40" fmla="*/ 934643 h 1978025"/>
                <a:gd name="connsiteX41" fmla="*/ 10348 w 1976438"/>
                <a:gd name="connsiteY41" fmla="*/ 831081 h 1978025"/>
                <a:gd name="connsiteX42" fmla="*/ 31044 w 1976438"/>
                <a:gd name="connsiteY42" fmla="*/ 732698 h 1978025"/>
                <a:gd name="connsiteX43" fmla="*/ 253522 w 1976438"/>
                <a:gd name="connsiteY43" fmla="*/ 680917 h 1978025"/>
                <a:gd name="connsiteX44" fmla="*/ 310435 w 1976438"/>
                <a:gd name="connsiteY44" fmla="*/ 572177 h 1978025"/>
                <a:gd name="connsiteX45" fmla="*/ 219892 w 1976438"/>
                <a:gd name="connsiteY45" fmla="*/ 362465 h 1978025"/>
                <a:gd name="connsiteX46" fmla="*/ 364761 w 1976438"/>
                <a:gd name="connsiteY46" fmla="*/ 220068 h 1978025"/>
                <a:gd name="connsiteX47" fmla="*/ 574305 w 1976438"/>
                <a:gd name="connsiteY47" fmla="*/ 308095 h 1978025"/>
                <a:gd name="connsiteX48" fmla="*/ 682958 w 1976438"/>
                <a:gd name="connsiteY48" fmla="*/ 253726 h 1978025"/>
                <a:gd name="connsiteX49" fmla="*/ 734697 w 1976438"/>
                <a:gd name="connsiteY49" fmla="*/ 31068 h 1978025"/>
                <a:gd name="connsiteX50" fmla="*/ 936480 w 1976438"/>
                <a:gd name="connsiteY50" fmla="*/ 0 h 197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976438" h="1978025">
                  <a:moveTo>
                    <a:pt x="964777" y="773127"/>
                  </a:moveTo>
                  <a:cubicBezTo>
                    <a:pt x="864675" y="782952"/>
                    <a:pt x="782387" y="863542"/>
                    <a:pt x="773339" y="967968"/>
                  </a:cubicBezTo>
                  <a:cubicBezTo>
                    <a:pt x="760412" y="1087311"/>
                    <a:pt x="848314" y="1191088"/>
                    <a:pt x="967241" y="1204061"/>
                  </a:cubicBezTo>
                  <a:cubicBezTo>
                    <a:pt x="1086167" y="1214438"/>
                    <a:pt x="1189582" y="1128822"/>
                    <a:pt x="1202509" y="1009478"/>
                  </a:cubicBezTo>
                  <a:cubicBezTo>
                    <a:pt x="1212850" y="890135"/>
                    <a:pt x="1127533" y="783763"/>
                    <a:pt x="1008607" y="773385"/>
                  </a:cubicBezTo>
                  <a:cubicBezTo>
                    <a:pt x="993741" y="771764"/>
                    <a:pt x="979077" y="771723"/>
                    <a:pt x="964777" y="773127"/>
                  </a:cubicBezTo>
                  <a:close/>
                  <a:moveTo>
                    <a:pt x="936480" y="0"/>
                  </a:moveTo>
                  <a:cubicBezTo>
                    <a:pt x="936480" y="0"/>
                    <a:pt x="936480" y="0"/>
                    <a:pt x="1052893" y="196767"/>
                  </a:cubicBezTo>
                  <a:cubicBezTo>
                    <a:pt x="1073589" y="196767"/>
                    <a:pt x="1091697" y="199356"/>
                    <a:pt x="1112393" y="201945"/>
                  </a:cubicBezTo>
                  <a:cubicBezTo>
                    <a:pt x="1133089" y="207123"/>
                    <a:pt x="1153784" y="209712"/>
                    <a:pt x="1171893" y="214890"/>
                  </a:cubicBezTo>
                  <a:cubicBezTo>
                    <a:pt x="1171893" y="214890"/>
                    <a:pt x="1171893" y="214890"/>
                    <a:pt x="1345220" y="64726"/>
                  </a:cubicBezTo>
                  <a:cubicBezTo>
                    <a:pt x="1409894" y="90616"/>
                    <a:pt x="1469394" y="121685"/>
                    <a:pt x="1526307" y="157931"/>
                  </a:cubicBezTo>
                  <a:cubicBezTo>
                    <a:pt x="1526307" y="157931"/>
                    <a:pt x="1526307" y="157931"/>
                    <a:pt x="1505611" y="385767"/>
                  </a:cubicBezTo>
                  <a:cubicBezTo>
                    <a:pt x="1536655" y="411657"/>
                    <a:pt x="1565111" y="440136"/>
                    <a:pt x="1590981" y="471205"/>
                  </a:cubicBezTo>
                  <a:cubicBezTo>
                    <a:pt x="1590981" y="471205"/>
                    <a:pt x="1590981" y="471205"/>
                    <a:pt x="1818633" y="450492"/>
                  </a:cubicBezTo>
                  <a:cubicBezTo>
                    <a:pt x="1854851" y="510040"/>
                    <a:pt x="1885894" y="569588"/>
                    <a:pt x="1911764" y="634314"/>
                  </a:cubicBezTo>
                  <a:cubicBezTo>
                    <a:pt x="1911764" y="634314"/>
                    <a:pt x="1911764" y="634314"/>
                    <a:pt x="1761720" y="805191"/>
                  </a:cubicBezTo>
                  <a:cubicBezTo>
                    <a:pt x="1769481" y="844027"/>
                    <a:pt x="1777242" y="885451"/>
                    <a:pt x="1779829" y="926876"/>
                  </a:cubicBezTo>
                  <a:cubicBezTo>
                    <a:pt x="1779829" y="926876"/>
                    <a:pt x="1779829" y="926876"/>
                    <a:pt x="1976438" y="1043383"/>
                  </a:cubicBezTo>
                  <a:cubicBezTo>
                    <a:pt x="1973851" y="1077040"/>
                    <a:pt x="1968677" y="1110697"/>
                    <a:pt x="1963503" y="1144355"/>
                  </a:cubicBezTo>
                  <a:cubicBezTo>
                    <a:pt x="1958329" y="1178012"/>
                    <a:pt x="1950568" y="1211670"/>
                    <a:pt x="1942808" y="1245327"/>
                  </a:cubicBezTo>
                  <a:lnTo>
                    <a:pt x="1720329" y="1294519"/>
                  </a:lnTo>
                  <a:cubicBezTo>
                    <a:pt x="1704807" y="1333355"/>
                    <a:pt x="1686698" y="1369601"/>
                    <a:pt x="1666003" y="1403259"/>
                  </a:cubicBezTo>
                  <a:cubicBezTo>
                    <a:pt x="1666003" y="1403259"/>
                    <a:pt x="1666003" y="1403259"/>
                    <a:pt x="1753959" y="1612971"/>
                  </a:cubicBezTo>
                  <a:cubicBezTo>
                    <a:pt x="1709981" y="1667341"/>
                    <a:pt x="1663416" y="1716532"/>
                    <a:pt x="1609090" y="1757957"/>
                  </a:cubicBezTo>
                  <a:cubicBezTo>
                    <a:pt x="1609090" y="1757957"/>
                    <a:pt x="1609090" y="1757957"/>
                    <a:pt x="1399546" y="1667341"/>
                  </a:cubicBezTo>
                  <a:cubicBezTo>
                    <a:pt x="1365915" y="1690642"/>
                    <a:pt x="1329698" y="1708765"/>
                    <a:pt x="1290893" y="1724299"/>
                  </a:cubicBezTo>
                  <a:cubicBezTo>
                    <a:pt x="1290893" y="1724299"/>
                    <a:pt x="1290893" y="1724299"/>
                    <a:pt x="1241741" y="1946957"/>
                  </a:cubicBezTo>
                  <a:cubicBezTo>
                    <a:pt x="1174480" y="1962491"/>
                    <a:pt x="1107219" y="1972847"/>
                    <a:pt x="1039958" y="1978025"/>
                  </a:cubicBezTo>
                  <a:cubicBezTo>
                    <a:pt x="1039958" y="1978025"/>
                    <a:pt x="1039958" y="1978025"/>
                    <a:pt x="923545" y="1781258"/>
                  </a:cubicBezTo>
                  <a:cubicBezTo>
                    <a:pt x="902849" y="1778669"/>
                    <a:pt x="882154" y="1778669"/>
                    <a:pt x="861458" y="1773491"/>
                  </a:cubicBezTo>
                  <a:cubicBezTo>
                    <a:pt x="840762" y="1770902"/>
                    <a:pt x="822654" y="1765724"/>
                    <a:pt x="801958" y="1763135"/>
                  </a:cubicBezTo>
                  <a:cubicBezTo>
                    <a:pt x="801958" y="1763135"/>
                    <a:pt x="801958" y="1763135"/>
                    <a:pt x="631218" y="1910710"/>
                  </a:cubicBezTo>
                  <a:cubicBezTo>
                    <a:pt x="566544" y="1887409"/>
                    <a:pt x="504457" y="1856340"/>
                    <a:pt x="447544" y="1820094"/>
                  </a:cubicBezTo>
                  <a:cubicBezTo>
                    <a:pt x="447544" y="1820094"/>
                    <a:pt x="447544" y="1820094"/>
                    <a:pt x="468240" y="1592259"/>
                  </a:cubicBezTo>
                  <a:cubicBezTo>
                    <a:pt x="437196" y="1566368"/>
                    <a:pt x="408740" y="1535300"/>
                    <a:pt x="382870" y="1504231"/>
                  </a:cubicBezTo>
                  <a:cubicBezTo>
                    <a:pt x="382870" y="1504231"/>
                    <a:pt x="382870" y="1504231"/>
                    <a:pt x="155218" y="1524944"/>
                  </a:cubicBezTo>
                  <a:cubicBezTo>
                    <a:pt x="119000" y="1467985"/>
                    <a:pt x="87957" y="1408437"/>
                    <a:pt x="64674" y="1343711"/>
                  </a:cubicBezTo>
                  <a:cubicBezTo>
                    <a:pt x="64674" y="1343711"/>
                    <a:pt x="64674" y="1343711"/>
                    <a:pt x="214718" y="1172834"/>
                  </a:cubicBezTo>
                  <a:cubicBezTo>
                    <a:pt x="204370" y="1131410"/>
                    <a:pt x="199196" y="1092574"/>
                    <a:pt x="194022" y="1051150"/>
                  </a:cubicBezTo>
                  <a:cubicBezTo>
                    <a:pt x="194022" y="1051150"/>
                    <a:pt x="194022" y="1051150"/>
                    <a:pt x="0" y="934643"/>
                  </a:cubicBezTo>
                  <a:cubicBezTo>
                    <a:pt x="2587" y="900985"/>
                    <a:pt x="5174" y="867328"/>
                    <a:pt x="10348" y="831081"/>
                  </a:cubicBezTo>
                  <a:cubicBezTo>
                    <a:pt x="15522" y="797424"/>
                    <a:pt x="23283" y="763766"/>
                    <a:pt x="31044" y="732698"/>
                  </a:cubicBezTo>
                  <a:cubicBezTo>
                    <a:pt x="31044" y="732698"/>
                    <a:pt x="31044" y="732698"/>
                    <a:pt x="253522" y="680917"/>
                  </a:cubicBezTo>
                  <a:cubicBezTo>
                    <a:pt x="269044" y="644670"/>
                    <a:pt x="287153" y="608424"/>
                    <a:pt x="310435" y="572177"/>
                  </a:cubicBezTo>
                  <a:cubicBezTo>
                    <a:pt x="310435" y="572177"/>
                    <a:pt x="310435" y="572177"/>
                    <a:pt x="219892" y="362465"/>
                  </a:cubicBezTo>
                  <a:cubicBezTo>
                    <a:pt x="263870" y="310684"/>
                    <a:pt x="313022" y="261493"/>
                    <a:pt x="364761" y="220068"/>
                  </a:cubicBezTo>
                  <a:cubicBezTo>
                    <a:pt x="364761" y="220068"/>
                    <a:pt x="364761" y="220068"/>
                    <a:pt x="574305" y="308095"/>
                  </a:cubicBezTo>
                  <a:cubicBezTo>
                    <a:pt x="610523" y="287383"/>
                    <a:pt x="646740" y="269260"/>
                    <a:pt x="682958" y="253726"/>
                  </a:cubicBezTo>
                  <a:cubicBezTo>
                    <a:pt x="682958" y="253726"/>
                    <a:pt x="682958" y="253726"/>
                    <a:pt x="734697" y="31068"/>
                  </a:cubicBezTo>
                  <a:cubicBezTo>
                    <a:pt x="799371" y="12945"/>
                    <a:pt x="866632" y="2589"/>
                    <a:pt x="936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14077950" y="6543657"/>
              <a:ext cx="1938338" cy="1979649"/>
            </a:xfrm>
            <a:custGeom>
              <a:avLst/>
              <a:gdLst>
                <a:gd name="connsiteX0" fmla="*/ 981271 w 1938338"/>
                <a:gd name="connsiteY0" fmla="*/ 774686 h 1979649"/>
                <a:gd name="connsiteX1" fmla="*/ 759760 w 1938338"/>
                <a:gd name="connsiteY1" fmla="*/ 936264 h 1979649"/>
                <a:gd name="connsiteX2" fmla="*/ 915249 w 1938338"/>
                <a:gd name="connsiteY2" fmla="*/ 1200272 h 1979649"/>
                <a:gd name="connsiteX3" fmla="*/ 1179581 w 1938338"/>
                <a:gd name="connsiteY3" fmla="*/ 1044973 h 1979649"/>
                <a:gd name="connsiteX4" fmla="*/ 1024091 w 1938338"/>
                <a:gd name="connsiteY4" fmla="*/ 780965 h 1979649"/>
                <a:gd name="connsiteX5" fmla="*/ 981271 w 1938338"/>
                <a:gd name="connsiteY5" fmla="*/ 774686 h 1979649"/>
                <a:gd name="connsiteX6" fmla="*/ 975962 w 1938338"/>
                <a:gd name="connsiteY6" fmla="*/ 48 h 1979649"/>
                <a:gd name="connsiteX7" fmla="*/ 1079155 w 1938338"/>
                <a:gd name="connsiteY7" fmla="*/ 6195 h 1979649"/>
                <a:gd name="connsiteX8" fmla="*/ 1161968 w 1938338"/>
                <a:gd name="connsiteY8" fmla="*/ 218452 h 1979649"/>
                <a:gd name="connsiteX9" fmla="*/ 1221489 w 1938338"/>
                <a:gd name="connsiteY9" fmla="*/ 233983 h 1979649"/>
                <a:gd name="connsiteX10" fmla="*/ 1278423 w 1938338"/>
                <a:gd name="connsiteY10" fmla="*/ 257279 h 1979649"/>
                <a:gd name="connsiteX11" fmla="*/ 1472516 w 1938338"/>
                <a:gd name="connsiteY11" fmla="*/ 135620 h 1979649"/>
                <a:gd name="connsiteX12" fmla="*/ 1635553 w 1938338"/>
                <a:gd name="connsiteY12" fmla="*/ 257279 h 1979649"/>
                <a:gd name="connsiteX13" fmla="*/ 1578620 w 1938338"/>
                <a:gd name="connsiteY13" fmla="*/ 477302 h 1979649"/>
                <a:gd name="connsiteX14" fmla="*/ 1651081 w 1938338"/>
                <a:gd name="connsiteY14" fmla="*/ 578253 h 1979649"/>
                <a:gd name="connsiteX15" fmla="*/ 1876228 w 1938338"/>
                <a:gd name="connsiteY15" fmla="*/ 593784 h 1979649"/>
                <a:gd name="connsiteX16" fmla="*/ 1938338 w 1938338"/>
                <a:gd name="connsiteY16" fmla="*/ 787922 h 1979649"/>
                <a:gd name="connsiteX17" fmla="*/ 1764949 w 1938338"/>
                <a:gd name="connsiteY17" fmla="*/ 932877 h 1979649"/>
                <a:gd name="connsiteX18" fmla="*/ 1762361 w 1938338"/>
                <a:gd name="connsiteY18" fmla="*/ 1054537 h 1979649"/>
                <a:gd name="connsiteX19" fmla="*/ 1935750 w 1938338"/>
                <a:gd name="connsiteY19" fmla="*/ 1202081 h 1979649"/>
                <a:gd name="connsiteX20" fmla="*/ 1909871 w 1938338"/>
                <a:gd name="connsiteY20" fmla="*/ 1300444 h 1979649"/>
                <a:gd name="connsiteX21" fmla="*/ 1871053 w 1938338"/>
                <a:gd name="connsiteY21" fmla="*/ 1396218 h 1979649"/>
                <a:gd name="connsiteX22" fmla="*/ 1645905 w 1938338"/>
                <a:gd name="connsiteY22" fmla="*/ 1411749 h 1979649"/>
                <a:gd name="connsiteX23" fmla="*/ 1573444 w 1938338"/>
                <a:gd name="connsiteY23" fmla="*/ 1510112 h 1979649"/>
                <a:gd name="connsiteX24" fmla="*/ 1627790 w 1938338"/>
                <a:gd name="connsiteY24" fmla="*/ 1730134 h 1979649"/>
                <a:gd name="connsiteX25" fmla="*/ 1459576 w 1938338"/>
                <a:gd name="connsiteY25" fmla="*/ 1849205 h 1979649"/>
                <a:gd name="connsiteX26" fmla="*/ 1268072 w 1938338"/>
                <a:gd name="connsiteY26" fmla="*/ 1727546 h 1979649"/>
                <a:gd name="connsiteX27" fmla="*/ 1151616 w 1938338"/>
                <a:gd name="connsiteY27" fmla="*/ 1763785 h 1979649"/>
                <a:gd name="connsiteX28" fmla="*/ 1066215 w 1938338"/>
                <a:gd name="connsiteY28" fmla="*/ 1976041 h 1979649"/>
                <a:gd name="connsiteX29" fmla="*/ 861771 w 1938338"/>
                <a:gd name="connsiteY29" fmla="*/ 1973453 h 1979649"/>
                <a:gd name="connsiteX30" fmla="*/ 778958 w 1938338"/>
                <a:gd name="connsiteY30" fmla="*/ 1761196 h 1979649"/>
                <a:gd name="connsiteX31" fmla="*/ 719437 w 1938338"/>
                <a:gd name="connsiteY31" fmla="*/ 1745665 h 1979649"/>
                <a:gd name="connsiteX32" fmla="*/ 662503 w 1938338"/>
                <a:gd name="connsiteY32" fmla="*/ 1722369 h 1979649"/>
                <a:gd name="connsiteX33" fmla="*/ 468410 w 1938338"/>
                <a:gd name="connsiteY33" fmla="*/ 1844028 h 1979649"/>
                <a:gd name="connsiteX34" fmla="*/ 305372 w 1938338"/>
                <a:gd name="connsiteY34" fmla="*/ 1722369 h 1979649"/>
                <a:gd name="connsiteX35" fmla="*/ 362306 w 1938338"/>
                <a:gd name="connsiteY35" fmla="*/ 1502346 h 1979649"/>
                <a:gd name="connsiteX36" fmla="*/ 289845 w 1938338"/>
                <a:gd name="connsiteY36" fmla="*/ 1401395 h 1979649"/>
                <a:gd name="connsiteX37" fmla="*/ 62110 w 1938338"/>
                <a:gd name="connsiteY37" fmla="*/ 1385864 h 1979649"/>
                <a:gd name="connsiteX38" fmla="*/ 0 w 1938338"/>
                <a:gd name="connsiteY38" fmla="*/ 1191727 h 1979649"/>
                <a:gd name="connsiteX39" fmla="*/ 175977 w 1938338"/>
                <a:gd name="connsiteY39" fmla="*/ 1046771 h 1979649"/>
                <a:gd name="connsiteX40" fmla="*/ 178565 w 1938338"/>
                <a:gd name="connsiteY40" fmla="*/ 922523 h 1979649"/>
                <a:gd name="connsiteX41" fmla="*/ 5176 w 1938338"/>
                <a:gd name="connsiteY41" fmla="*/ 774979 h 1979649"/>
                <a:gd name="connsiteX42" fmla="*/ 31055 w 1938338"/>
                <a:gd name="connsiteY42" fmla="*/ 676616 h 1979649"/>
                <a:gd name="connsiteX43" fmla="*/ 67285 w 1938338"/>
                <a:gd name="connsiteY43" fmla="*/ 583430 h 1979649"/>
                <a:gd name="connsiteX44" fmla="*/ 295021 w 1938338"/>
                <a:gd name="connsiteY44" fmla="*/ 567899 h 1979649"/>
                <a:gd name="connsiteX45" fmla="*/ 367482 w 1938338"/>
                <a:gd name="connsiteY45" fmla="*/ 469536 h 1979649"/>
                <a:gd name="connsiteX46" fmla="*/ 313136 w 1938338"/>
                <a:gd name="connsiteY46" fmla="*/ 249514 h 1979649"/>
                <a:gd name="connsiteX47" fmla="*/ 478762 w 1938338"/>
                <a:gd name="connsiteY47" fmla="*/ 130443 h 1979649"/>
                <a:gd name="connsiteX48" fmla="*/ 672854 w 1938338"/>
                <a:gd name="connsiteY48" fmla="*/ 252102 h 1979649"/>
                <a:gd name="connsiteX49" fmla="*/ 789310 w 1938338"/>
                <a:gd name="connsiteY49" fmla="*/ 215863 h 1979649"/>
                <a:gd name="connsiteX50" fmla="*/ 874711 w 1938338"/>
                <a:gd name="connsiteY50" fmla="*/ 3607 h 1979649"/>
                <a:gd name="connsiteX51" fmla="*/ 975962 w 1938338"/>
                <a:gd name="connsiteY51" fmla="*/ 48 h 197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38338" h="1979649">
                  <a:moveTo>
                    <a:pt x="981271" y="774686"/>
                  </a:moveTo>
                  <a:cubicBezTo>
                    <a:pt x="881641" y="770086"/>
                    <a:pt x="786971" y="834349"/>
                    <a:pt x="759760" y="936264"/>
                  </a:cubicBezTo>
                  <a:cubicBezTo>
                    <a:pt x="728662" y="1050149"/>
                    <a:pt x="798632" y="1169212"/>
                    <a:pt x="915249" y="1200272"/>
                  </a:cubicBezTo>
                  <a:cubicBezTo>
                    <a:pt x="1029274" y="1228743"/>
                    <a:pt x="1148483" y="1161447"/>
                    <a:pt x="1179581" y="1044973"/>
                  </a:cubicBezTo>
                  <a:cubicBezTo>
                    <a:pt x="1208087" y="931087"/>
                    <a:pt x="1140708" y="812024"/>
                    <a:pt x="1024091" y="780965"/>
                  </a:cubicBezTo>
                  <a:cubicBezTo>
                    <a:pt x="1009838" y="777406"/>
                    <a:pt x="995504" y="775343"/>
                    <a:pt x="981271" y="774686"/>
                  </a:cubicBezTo>
                  <a:close/>
                  <a:moveTo>
                    <a:pt x="975962" y="48"/>
                  </a:moveTo>
                  <a:cubicBezTo>
                    <a:pt x="1009928" y="371"/>
                    <a:pt x="1044218" y="2313"/>
                    <a:pt x="1079155" y="6195"/>
                  </a:cubicBezTo>
                  <a:cubicBezTo>
                    <a:pt x="1079155" y="6195"/>
                    <a:pt x="1079155" y="6195"/>
                    <a:pt x="1161968" y="218452"/>
                  </a:cubicBezTo>
                  <a:cubicBezTo>
                    <a:pt x="1182671" y="223629"/>
                    <a:pt x="1200786" y="228806"/>
                    <a:pt x="1221489" y="233983"/>
                  </a:cubicBezTo>
                  <a:cubicBezTo>
                    <a:pt x="1239605" y="241748"/>
                    <a:pt x="1260308" y="249514"/>
                    <a:pt x="1278423" y="257279"/>
                  </a:cubicBezTo>
                  <a:cubicBezTo>
                    <a:pt x="1278423" y="257279"/>
                    <a:pt x="1278423" y="257279"/>
                    <a:pt x="1472516" y="135620"/>
                  </a:cubicBezTo>
                  <a:cubicBezTo>
                    <a:pt x="1532037" y="171859"/>
                    <a:pt x="1586383" y="210686"/>
                    <a:pt x="1635553" y="257279"/>
                  </a:cubicBezTo>
                  <a:cubicBezTo>
                    <a:pt x="1635553" y="257279"/>
                    <a:pt x="1635553" y="257279"/>
                    <a:pt x="1578620" y="477302"/>
                  </a:cubicBezTo>
                  <a:cubicBezTo>
                    <a:pt x="1604499" y="508363"/>
                    <a:pt x="1627790" y="542014"/>
                    <a:pt x="1651081" y="578253"/>
                  </a:cubicBezTo>
                  <a:cubicBezTo>
                    <a:pt x="1651081" y="578253"/>
                    <a:pt x="1651081" y="578253"/>
                    <a:pt x="1876228" y="593784"/>
                  </a:cubicBezTo>
                  <a:cubicBezTo>
                    <a:pt x="1904695" y="655908"/>
                    <a:pt x="1925399" y="720620"/>
                    <a:pt x="1938338" y="787922"/>
                  </a:cubicBezTo>
                  <a:cubicBezTo>
                    <a:pt x="1938338" y="787922"/>
                    <a:pt x="1938338" y="787922"/>
                    <a:pt x="1764949" y="932877"/>
                  </a:cubicBezTo>
                  <a:cubicBezTo>
                    <a:pt x="1767537" y="974293"/>
                    <a:pt x="1764949" y="1015709"/>
                    <a:pt x="1762361" y="1054537"/>
                  </a:cubicBezTo>
                  <a:cubicBezTo>
                    <a:pt x="1762361" y="1054537"/>
                    <a:pt x="1762361" y="1054537"/>
                    <a:pt x="1935750" y="1202081"/>
                  </a:cubicBezTo>
                  <a:cubicBezTo>
                    <a:pt x="1927986" y="1235731"/>
                    <a:pt x="1920223" y="1269382"/>
                    <a:pt x="1909871" y="1300444"/>
                  </a:cubicBezTo>
                  <a:cubicBezTo>
                    <a:pt x="1899519" y="1334094"/>
                    <a:pt x="1886580" y="1365156"/>
                    <a:pt x="1871053" y="1396218"/>
                  </a:cubicBezTo>
                  <a:lnTo>
                    <a:pt x="1645905" y="1411749"/>
                  </a:lnTo>
                  <a:cubicBezTo>
                    <a:pt x="1622614" y="1445399"/>
                    <a:pt x="1599323" y="1479050"/>
                    <a:pt x="1573444" y="1510112"/>
                  </a:cubicBezTo>
                  <a:cubicBezTo>
                    <a:pt x="1573444" y="1510112"/>
                    <a:pt x="1573444" y="1510112"/>
                    <a:pt x="1627790" y="1730134"/>
                  </a:cubicBezTo>
                  <a:cubicBezTo>
                    <a:pt x="1576032" y="1776727"/>
                    <a:pt x="1519098" y="1815554"/>
                    <a:pt x="1459576" y="1849205"/>
                  </a:cubicBezTo>
                  <a:cubicBezTo>
                    <a:pt x="1459576" y="1849205"/>
                    <a:pt x="1459576" y="1849205"/>
                    <a:pt x="1268072" y="1727546"/>
                  </a:cubicBezTo>
                  <a:cubicBezTo>
                    <a:pt x="1231841" y="1743077"/>
                    <a:pt x="1190435" y="1756019"/>
                    <a:pt x="1151616" y="1763785"/>
                  </a:cubicBezTo>
                  <a:cubicBezTo>
                    <a:pt x="1151616" y="1763785"/>
                    <a:pt x="1151616" y="1763785"/>
                    <a:pt x="1066215" y="1976041"/>
                  </a:cubicBezTo>
                  <a:cubicBezTo>
                    <a:pt x="998930" y="1981218"/>
                    <a:pt x="931644" y="1981218"/>
                    <a:pt x="861771" y="1973453"/>
                  </a:cubicBezTo>
                  <a:cubicBezTo>
                    <a:pt x="861771" y="1973453"/>
                    <a:pt x="861771" y="1973453"/>
                    <a:pt x="778958" y="1761196"/>
                  </a:cubicBezTo>
                  <a:cubicBezTo>
                    <a:pt x="758255" y="1756019"/>
                    <a:pt x="740140" y="1750842"/>
                    <a:pt x="719437" y="1745665"/>
                  </a:cubicBezTo>
                  <a:cubicBezTo>
                    <a:pt x="701321" y="1737900"/>
                    <a:pt x="680618" y="1730134"/>
                    <a:pt x="662503" y="1722369"/>
                  </a:cubicBezTo>
                  <a:cubicBezTo>
                    <a:pt x="662503" y="1722369"/>
                    <a:pt x="662503" y="1722369"/>
                    <a:pt x="468410" y="1844028"/>
                  </a:cubicBezTo>
                  <a:cubicBezTo>
                    <a:pt x="408888" y="1807789"/>
                    <a:pt x="354542" y="1766373"/>
                    <a:pt x="305372" y="1722369"/>
                  </a:cubicBezTo>
                  <a:cubicBezTo>
                    <a:pt x="305372" y="1722369"/>
                    <a:pt x="305372" y="1722369"/>
                    <a:pt x="362306" y="1502346"/>
                  </a:cubicBezTo>
                  <a:cubicBezTo>
                    <a:pt x="336427" y="1471284"/>
                    <a:pt x="310548" y="1437634"/>
                    <a:pt x="289845" y="1401395"/>
                  </a:cubicBezTo>
                  <a:cubicBezTo>
                    <a:pt x="289845" y="1401395"/>
                    <a:pt x="289845" y="1401395"/>
                    <a:pt x="62110" y="1385864"/>
                  </a:cubicBezTo>
                  <a:cubicBezTo>
                    <a:pt x="36231" y="1323740"/>
                    <a:pt x="15527" y="1256439"/>
                    <a:pt x="0" y="1191727"/>
                  </a:cubicBezTo>
                  <a:cubicBezTo>
                    <a:pt x="0" y="1191727"/>
                    <a:pt x="0" y="1191727"/>
                    <a:pt x="175977" y="1046771"/>
                  </a:cubicBezTo>
                  <a:cubicBezTo>
                    <a:pt x="173389" y="1005355"/>
                    <a:pt x="173389" y="963939"/>
                    <a:pt x="178565" y="922523"/>
                  </a:cubicBezTo>
                  <a:cubicBezTo>
                    <a:pt x="178565" y="922523"/>
                    <a:pt x="178565" y="922523"/>
                    <a:pt x="5176" y="774979"/>
                  </a:cubicBezTo>
                  <a:cubicBezTo>
                    <a:pt x="10352" y="743917"/>
                    <a:pt x="20703" y="710266"/>
                    <a:pt x="31055" y="676616"/>
                  </a:cubicBezTo>
                  <a:cubicBezTo>
                    <a:pt x="41406" y="645554"/>
                    <a:pt x="54346" y="614492"/>
                    <a:pt x="67285" y="583430"/>
                  </a:cubicBezTo>
                  <a:cubicBezTo>
                    <a:pt x="67285" y="583430"/>
                    <a:pt x="67285" y="583430"/>
                    <a:pt x="295021" y="567899"/>
                  </a:cubicBezTo>
                  <a:cubicBezTo>
                    <a:pt x="318312" y="534248"/>
                    <a:pt x="341603" y="500598"/>
                    <a:pt x="367482" y="469536"/>
                  </a:cubicBezTo>
                  <a:cubicBezTo>
                    <a:pt x="367482" y="469536"/>
                    <a:pt x="367482" y="469536"/>
                    <a:pt x="313136" y="249514"/>
                  </a:cubicBezTo>
                  <a:cubicBezTo>
                    <a:pt x="364894" y="202921"/>
                    <a:pt x="421828" y="164094"/>
                    <a:pt x="478762" y="130443"/>
                  </a:cubicBezTo>
                  <a:cubicBezTo>
                    <a:pt x="478762" y="130443"/>
                    <a:pt x="478762" y="130443"/>
                    <a:pt x="672854" y="252102"/>
                  </a:cubicBezTo>
                  <a:cubicBezTo>
                    <a:pt x="709085" y="236571"/>
                    <a:pt x="747903" y="223629"/>
                    <a:pt x="789310" y="215863"/>
                  </a:cubicBezTo>
                  <a:cubicBezTo>
                    <a:pt x="789310" y="215863"/>
                    <a:pt x="789310" y="215863"/>
                    <a:pt x="874711" y="3607"/>
                  </a:cubicBezTo>
                  <a:cubicBezTo>
                    <a:pt x="908354" y="1018"/>
                    <a:pt x="941996" y="-276"/>
                    <a:pt x="975962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3020676" y="4919662"/>
              <a:ext cx="1539875" cy="1123950"/>
            </a:xfrm>
            <a:custGeom>
              <a:avLst/>
              <a:gdLst>
                <a:gd name="T0" fmla="*/ 884 w 970"/>
                <a:gd name="T1" fmla="*/ 708 h 708"/>
                <a:gd name="T2" fmla="*/ 0 w 970"/>
                <a:gd name="T3" fmla="*/ 574 h 708"/>
                <a:gd name="T4" fmla="*/ 87 w 970"/>
                <a:gd name="T5" fmla="*/ 0 h 708"/>
                <a:gd name="T6" fmla="*/ 970 w 970"/>
                <a:gd name="T7" fmla="*/ 132 h 708"/>
                <a:gd name="T8" fmla="*/ 884 w 970"/>
                <a:gd name="T9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708">
                  <a:moveTo>
                    <a:pt x="884" y="708"/>
                  </a:moveTo>
                  <a:lnTo>
                    <a:pt x="0" y="574"/>
                  </a:lnTo>
                  <a:lnTo>
                    <a:pt x="87" y="0"/>
                  </a:lnTo>
                  <a:lnTo>
                    <a:pt x="970" y="132"/>
                  </a:lnTo>
                  <a:lnTo>
                    <a:pt x="884" y="708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027026" y="5797550"/>
              <a:ext cx="41275" cy="33338"/>
            </a:xfrm>
            <a:custGeom>
              <a:avLst/>
              <a:gdLst>
                <a:gd name="T0" fmla="*/ 4 w 16"/>
                <a:gd name="T1" fmla="*/ 12 h 13"/>
                <a:gd name="T2" fmla="*/ 1 w 16"/>
                <a:gd name="T3" fmla="*/ 10 h 13"/>
                <a:gd name="T4" fmla="*/ 3 w 16"/>
                <a:gd name="T5" fmla="*/ 5 h 13"/>
                <a:gd name="T6" fmla="*/ 10 w 16"/>
                <a:gd name="T7" fmla="*/ 1 h 13"/>
                <a:gd name="T8" fmla="*/ 15 w 16"/>
                <a:gd name="T9" fmla="*/ 2 h 13"/>
                <a:gd name="T10" fmla="*/ 14 w 16"/>
                <a:gd name="T11" fmla="*/ 8 h 13"/>
                <a:gd name="T12" fmla="*/ 7 w 16"/>
                <a:gd name="T13" fmla="*/ 12 h 13"/>
                <a:gd name="T14" fmla="*/ 4 w 16"/>
                <a:gd name="T1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3">
                  <a:moveTo>
                    <a:pt x="4" y="12"/>
                  </a:moveTo>
                  <a:cubicBezTo>
                    <a:pt x="3" y="12"/>
                    <a:pt x="2" y="12"/>
                    <a:pt x="1" y="10"/>
                  </a:cubicBezTo>
                  <a:cubicBezTo>
                    <a:pt x="0" y="9"/>
                    <a:pt x="1" y="6"/>
                    <a:pt x="3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6" y="4"/>
                    <a:pt x="16" y="7"/>
                    <a:pt x="14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3"/>
                    <a:pt x="4" y="12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3077826" y="5378450"/>
              <a:ext cx="692150" cy="419100"/>
            </a:xfrm>
            <a:custGeom>
              <a:avLst/>
              <a:gdLst>
                <a:gd name="T0" fmla="*/ 2 w 267"/>
                <a:gd name="T1" fmla="*/ 160 h 162"/>
                <a:gd name="T2" fmla="*/ 17 w 267"/>
                <a:gd name="T3" fmla="*/ 147 h 162"/>
                <a:gd name="T4" fmla="*/ 21 w 267"/>
                <a:gd name="T5" fmla="*/ 154 h 162"/>
                <a:gd name="T6" fmla="*/ 4 w 267"/>
                <a:gd name="T7" fmla="*/ 162 h 162"/>
                <a:gd name="T8" fmla="*/ 29 w 267"/>
                <a:gd name="T9" fmla="*/ 144 h 162"/>
                <a:gd name="T10" fmla="*/ 44 w 267"/>
                <a:gd name="T11" fmla="*/ 130 h 162"/>
                <a:gd name="T12" fmla="*/ 48 w 267"/>
                <a:gd name="T13" fmla="*/ 137 h 162"/>
                <a:gd name="T14" fmla="*/ 32 w 267"/>
                <a:gd name="T15" fmla="*/ 146 h 162"/>
                <a:gd name="T16" fmla="*/ 56 w 267"/>
                <a:gd name="T17" fmla="*/ 128 h 162"/>
                <a:gd name="T18" fmla="*/ 71 w 267"/>
                <a:gd name="T19" fmla="*/ 114 h 162"/>
                <a:gd name="T20" fmla="*/ 75 w 267"/>
                <a:gd name="T21" fmla="*/ 121 h 162"/>
                <a:gd name="T22" fmla="*/ 59 w 267"/>
                <a:gd name="T23" fmla="*/ 130 h 162"/>
                <a:gd name="T24" fmla="*/ 83 w 267"/>
                <a:gd name="T25" fmla="*/ 112 h 162"/>
                <a:gd name="T26" fmla="*/ 98 w 267"/>
                <a:gd name="T27" fmla="*/ 98 h 162"/>
                <a:gd name="T28" fmla="*/ 102 w 267"/>
                <a:gd name="T29" fmla="*/ 105 h 162"/>
                <a:gd name="T30" fmla="*/ 86 w 267"/>
                <a:gd name="T31" fmla="*/ 114 h 162"/>
                <a:gd name="T32" fmla="*/ 110 w 267"/>
                <a:gd name="T33" fmla="*/ 96 h 162"/>
                <a:gd name="T34" fmla="*/ 125 w 267"/>
                <a:gd name="T35" fmla="*/ 82 h 162"/>
                <a:gd name="T36" fmla="*/ 129 w 267"/>
                <a:gd name="T37" fmla="*/ 89 h 162"/>
                <a:gd name="T38" fmla="*/ 113 w 267"/>
                <a:gd name="T39" fmla="*/ 98 h 162"/>
                <a:gd name="T40" fmla="*/ 137 w 267"/>
                <a:gd name="T41" fmla="*/ 80 h 162"/>
                <a:gd name="T42" fmla="*/ 152 w 267"/>
                <a:gd name="T43" fmla="*/ 66 h 162"/>
                <a:gd name="T44" fmla="*/ 156 w 267"/>
                <a:gd name="T45" fmla="*/ 73 h 162"/>
                <a:gd name="T46" fmla="*/ 140 w 267"/>
                <a:gd name="T47" fmla="*/ 82 h 162"/>
                <a:gd name="T48" fmla="*/ 164 w 267"/>
                <a:gd name="T49" fmla="*/ 64 h 162"/>
                <a:gd name="T50" fmla="*/ 179 w 267"/>
                <a:gd name="T51" fmla="*/ 50 h 162"/>
                <a:gd name="T52" fmla="*/ 183 w 267"/>
                <a:gd name="T53" fmla="*/ 57 h 162"/>
                <a:gd name="T54" fmla="*/ 167 w 267"/>
                <a:gd name="T55" fmla="*/ 65 h 162"/>
                <a:gd name="T56" fmla="*/ 191 w 267"/>
                <a:gd name="T57" fmla="*/ 47 h 162"/>
                <a:gd name="T58" fmla="*/ 206 w 267"/>
                <a:gd name="T59" fmla="*/ 34 h 162"/>
                <a:gd name="T60" fmla="*/ 210 w 267"/>
                <a:gd name="T61" fmla="*/ 41 h 162"/>
                <a:gd name="T62" fmla="*/ 194 w 267"/>
                <a:gd name="T63" fmla="*/ 49 h 162"/>
                <a:gd name="T64" fmla="*/ 218 w 267"/>
                <a:gd name="T65" fmla="*/ 31 h 162"/>
                <a:gd name="T66" fmla="*/ 233 w 267"/>
                <a:gd name="T67" fmla="*/ 18 h 162"/>
                <a:gd name="T68" fmla="*/ 237 w 267"/>
                <a:gd name="T69" fmla="*/ 25 h 162"/>
                <a:gd name="T70" fmla="*/ 221 w 267"/>
                <a:gd name="T71" fmla="*/ 33 h 162"/>
                <a:gd name="T72" fmla="*/ 245 w 267"/>
                <a:gd name="T73" fmla="*/ 15 h 162"/>
                <a:gd name="T74" fmla="*/ 260 w 267"/>
                <a:gd name="T75" fmla="*/ 2 h 162"/>
                <a:gd name="T76" fmla="*/ 264 w 267"/>
                <a:gd name="T77" fmla="*/ 9 h 162"/>
                <a:gd name="T78" fmla="*/ 248 w 267"/>
                <a:gd name="T79" fmla="*/ 1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67" h="162">
                  <a:moveTo>
                    <a:pt x="4" y="162"/>
                  </a:moveTo>
                  <a:cubicBezTo>
                    <a:pt x="3" y="162"/>
                    <a:pt x="2" y="161"/>
                    <a:pt x="2" y="160"/>
                  </a:cubicBezTo>
                  <a:cubicBezTo>
                    <a:pt x="0" y="158"/>
                    <a:pt x="1" y="156"/>
                    <a:pt x="3" y="155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8" y="145"/>
                    <a:pt x="21" y="146"/>
                    <a:pt x="22" y="148"/>
                  </a:cubicBezTo>
                  <a:cubicBezTo>
                    <a:pt x="23" y="150"/>
                    <a:pt x="23" y="152"/>
                    <a:pt x="21" y="154"/>
                  </a:cubicBezTo>
                  <a:cubicBezTo>
                    <a:pt x="7" y="162"/>
                    <a:pt x="7" y="162"/>
                    <a:pt x="7" y="162"/>
                  </a:cubicBezTo>
                  <a:cubicBezTo>
                    <a:pt x="6" y="162"/>
                    <a:pt x="5" y="162"/>
                    <a:pt x="4" y="162"/>
                  </a:cubicBezTo>
                  <a:close/>
                  <a:moveTo>
                    <a:pt x="32" y="146"/>
                  </a:moveTo>
                  <a:cubicBezTo>
                    <a:pt x="30" y="146"/>
                    <a:pt x="29" y="145"/>
                    <a:pt x="29" y="144"/>
                  </a:cubicBezTo>
                  <a:cubicBezTo>
                    <a:pt x="27" y="142"/>
                    <a:pt x="28" y="140"/>
                    <a:pt x="30" y="139"/>
                  </a:cubicBezTo>
                  <a:cubicBezTo>
                    <a:pt x="44" y="130"/>
                    <a:pt x="44" y="130"/>
                    <a:pt x="44" y="130"/>
                  </a:cubicBezTo>
                  <a:cubicBezTo>
                    <a:pt x="46" y="129"/>
                    <a:pt x="48" y="130"/>
                    <a:pt x="49" y="132"/>
                  </a:cubicBezTo>
                  <a:cubicBezTo>
                    <a:pt x="50" y="134"/>
                    <a:pt x="50" y="136"/>
                    <a:pt x="48" y="137"/>
                  </a:cubicBezTo>
                  <a:cubicBezTo>
                    <a:pt x="34" y="146"/>
                    <a:pt x="34" y="146"/>
                    <a:pt x="34" y="146"/>
                  </a:cubicBezTo>
                  <a:cubicBezTo>
                    <a:pt x="33" y="146"/>
                    <a:pt x="32" y="146"/>
                    <a:pt x="32" y="146"/>
                  </a:cubicBezTo>
                  <a:close/>
                  <a:moveTo>
                    <a:pt x="59" y="130"/>
                  </a:moveTo>
                  <a:cubicBezTo>
                    <a:pt x="57" y="130"/>
                    <a:pt x="56" y="129"/>
                    <a:pt x="56" y="128"/>
                  </a:cubicBezTo>
                  <a:cubicBezTo>
                    <a:pt x="55" y="126"/>
                    <a:pt x="55" y="124"/>
                    <a:pt x="57" y="122"/>
                  </a:cubicBezTo>
                  <a:cubicBezTo>
                    <a:pt x="71" y="114"/>
                    <a:pt x="71" y="114"/>
                    <a:pt x="71" y="114"/>
                  </a:cubicBezTo>
                  <a:cubicBezTo>
                    <a:pt x="73" y="113"/>
                    <a:pt x="75" y="114"/>
                    <a:pt x="76" y="116"/>
                  </a:cubicBezTo>
                  <a:cubicBezTo>
                    <a:pt x="77" y="118"/>
                    <a:pt x="77" y="120"/>
                    <a:pt x="75" y="121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60" y="130"/>
                    <a:pt x="59" y="130"/>
                    <a:pt x="59" y="130"/>
                  </a:cubicBezTo>
                  <a:close/>
                  <a:moveTo>
                    <a:pt x="86" y="114"/>
                  </a:moveTo>
                  <a:cubicBezTo>
                    <a:pt x="84" y="114"/>
                    <a:pt x="83" y="113"/>
                    <a:pt x="83" y="112"/>
                  </a:cubicBezTo>
                  <a:cubicBezTo>
                    <a:pt x="82" y="110"/>
                    <a:pt x="82" y="107"/>
                    <a:pt x="84" y="106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100" y="97"/>
                    <a:pt x="102" y="98"/>
                    <a:pt x="103" y="100"/>
                  </a:cubicBezTo>
                  <a:cubicBezTo>
                    <a:pt x="104" y="102"/>
                    <a:pt x="104" y="104"/>
                    <a:pt x="102" y="105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7" y="114"/>
                    <a:pt x="86" y="114"/>
                    <a:pt x="86" y="114"/>
                  </a:cubicBezTo>
                  <a:close/>
                  <a:moveTo>
                    <a:pt x="113" y="98"/>
                  </a:moveTo>
                  <a:cubicBezTo>
                    <a:pt x="111" y="98"/>
                    <a:pt x="110" y="97"/>
                    <a:pt x="110" y="96"/>
                  </a:cubicBezTo>
                  <a:cubicBezTo>
                    <a:pt x="109" y="94"/>
                    <a:pt x="109" y="91"/>
                    <a:pt x="111" y="90"/>
                  </a:cubicBezTo>
                  <a:cubicBezTo>
                    <a:pt x="125" y="82"/>
                    <a:pt x="125" y="82"/>
                    <a:pt x="125" y="82"/>
                  </a:cubicBezTo>
                  <a:cubicBezTo>
                    <a:pt x="127" y="81"/>
                    <a:pt x="129" y="82"/>
                    <a:pt x="130" y="84"/>
                  </a:cubicBezTo>
                  <a:cubicBezTo>
                    <a:pt x="131" y="85"/>
                    <a:pt x="131" y="88"/>
                    <a:pt x="129" y="89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4" y="98"/>
                    <a:pt x="114" y="98"/>
                    <a:pt x="113" y="98"/>
                  </a:cubicBezTo>
                  <a:close/>
                  <a:moveTo>
                    <a:pt x="140" y="82"/>
                  </a:moveTo>
                  <a:cubicBezTo>
                    <a:pt x="138" y="81"/>
                    <a:pt x="137" y="81"/>
                    <a:pt x="137" y="80"/>
                  </a:cubicBezTo>
                  <a:cubicBezTo>
                    <a:pt x="136" y="78"/>
                    <a:pt x="136" y="75"/>
                    <a:pt x="138" y="74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54" y="65"/>
                    <a:pt x="156" y="65"/>
                    <a:pt x="157" y="67"/>
                  </a:cubicBezTo>
                  <a:cubicBezTo>
                    <a:pt x="158" y="69"/>
                    <a:pt x="158" y="72"/>
                    <a:pt x="156" y="73"/>
                  </a:cubicBezTo>
                  <a:cubicBezTo>
                    <a:pt x="142" y="81"/>
                    <a:pt x="142" y="81"/>
                    <a:pt x="142" y="81"/>
                  </a:cubicBezTo>
                  <a:cubicBezTo>
                    <a:pt x="141" y="82"/>
                    <a:pt x="141" y="82"/>
                    <a:pt x="140" y="82"/>
                  </a:cubicBezTo>
                  <a:close/>
                  <a:moveTo>
                    <a:pt x="167" y="65"/>
                  </a:moveTo>
                  <a:cubicBezTo>
                    <a:pt x="166" y="65"/>
                    <a:pt x="164" y="65"/>
                    <a:pt x="164" y="64"/>
                  </a:cubicBezTo>
                  <a:cubicBezTo>
                    <a:pt x="163" y="62"/>
                    <a:pt x="163" y="59"/>
                    <a:pt x="165" y="58"/>
                  </a:cubicBezTo>
                  <a:cubicBezTo>
                    <a:pt x="179" y="50"/>
                    <a:pt x="179" y="50"/>
                    <a:pt x="179" y="50"/>
                  </a:cubicBezTo>
                  <a:cubicBezTo>
                    <a:pt x="181" y="49"/>
                    <a:pt x="183" y="49"/>
                    <a:pt x="184" y="51"/>
                  </a:cubicBezTo>
                  <a:cubicBezTo>
                    <a:pt x="185" y="53"/>
                    <a:pt x="185" y="56"/>
                    <a:pt x="183" y="57"/>
                  </a:cubicBezTo>
                  <a:cubicBezTo>
                    <a:pt x="169" y="65"/>
                    <a:pt x="169" y="65"/>
                    <a:pt x="169" y="65"/>
                  </a:cubicBezTo>
                  <a:cubicBezTo>
                    <a:pt x="169" y="65"/>
                    <a:pt x="168" y="66"/>
                    <a:pt x="167" y="65"/>
                  </a:cubicBezTo>
                  <a:close/>
                  <a:moveTo>
                    <a:pt x="194" y="49"/>
                  </a:moveTo>
                  <a:cubicBezTo>
                    <a:pt x="193" y="49"/>
                    <a:pt x="191" y="49"/>
                    <a:pt x="191" y="47"/>
                  </a:cubicBezTo>
                  <a:cubicBezTo>
                    <a:pt x="190" y="45"/>
                    <a:pt x="190" y="43"/>
                    <a:pt x="192" y="42"/>
                  </a:cubicBezTo>
                  <a:cubicBezTo>
                    <a:pt x="206" y="34"/>
                    <a:pt x="206" y="34"/>
                    <a:pt x="206" y="34"/>
                  </a:cubicBezTo>
                  <a:cubicBezTo>
                    <a:pt x="208" y="33"/>
                    <a:pt x="210" y="33"/>
                    <a:pt x="211" y="35"/>
                  </a:cubicBezTo>
                  <a:cubicBezTo>
                    <a:pt x="212" y="37"/>
                    <a:pt x="212" y="40"/>
                    <a:pt x="210" y="41"/>
                  </a:cubicBezTo>
                  <a:cubicBezTo>
                    <a:pt x="196" y="49"/>
                    <a:pt x="196" y="49"/>
                    <a:pt x="196" y="49"/>
                  </a:cubicBezTo>
                  <a:cubicBezTo>
                    <a:pt x="196" y="49"/>
                    <a:pt x="195" y="50"/>
                    <a:pt x="194" y="49"/>
                  </a:cubicBezTo>
                  <a:close/>
                  <a:moveTo>
                    <a:pt x="221" y="33"/>
                  </a:moveTo>
                  <a:cubicBezTo>
                    <a:pt x="220" y="33"/>
                    <a:pt x="218" y="32"/>
                    <a:pt x="218" y="31"/>
                  </a:cubicBezTo>
                  <a:cubicBezTo>
                    <a:pt x="217" y="29"/>
                    <a:pt x="217" y="27"/>
                    <a:pt x="219" y="26"/>
                  </a:cubicBezTo>
                  <a:cubicBezTo>
                    <a:pt x="233" y="18"/>
                    <a:pt x="233" y="18"/>
                    <a:pt x="233" y="18"/>
                  </a:cubicBezTo>
                  <a:cubicBezTo>
                    <a:pt x="235" y="17"/>
                    <a:pt x="237" y="17"/>
                    <a:pt x="238" y="19"/>
                  </a:cubicBezTo>
                  <a:cubicBezTo>
                    <a:pt x="240" y="21"/>
                    <a:pt x="239" y="24"/>
                    <a:pt x="237" y="25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23" y="33"/>
                    <a:pt x="222" y="33"/>
                    <a:pt x="221" y="33"/>
                  </a:cubicBezTo>
                  <a:close/>
                  <a:moveTo>
                    <a:pt x="248" y="17"/>
                  </a:moveTo>
                  <a:cubicBezTo>
                    <a:pt x="247" y="17"/>
                    <a:pt x="246" y="16"/>
                    <a:pt x="245" y="15"/>
                  </a:cubicBezTo>
                  <a:cubicBezTo>
                    <a:pt x="244" y="13"/>
                    <a:pt x="244" y="11"/>
                    <a:pt x="246" y="10"/>
                  </a:cubicBezTo>
                  <a:cubicBezTo>
                    <a:pt x="260" y="2"/>
                    <a:pt x="260" y="2"/>
                    <a:pt x="260" y="2"/>
                  </a:cubicBezTo>
                  <a:cubicBezTo>
                    <a:pt x="262" y="0"/>
                    <a:pt x="264" y="1"/>
                    <a:pt x="265" y="3"/>
                  </a:cubicBezTo>
                  <a:cubicBezTo>
                    <a:pt x="267" y="5"/>
                    <a:pt x="266" y="7"/>
                    <a:pt x="264" y="9"/>
                  </a:cubicBezTo>
                  <a:cubicBezTo>
                    <a:pt x="250" y="17"/>
                    <a:pt x="250" y="17"/>
                    <a:pt x="250" y="17"/>
                  </a:cubicBezTo>
                  <a:cubicBezTo>
                    <a:pt x="250" y="17"/>
                    <a:pt x="249" y="17"/>
                    <a:pt x="248" y="17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3779501" y="5346700"/>
              <a:ext cx="53975" cy="39688"/>
            </a:xfrm>
            <a:custGeom>
              <a:avLst/>
              <a:gdLst>
                <a:gd name="T0" fmla="*/ 16 w 21"/>
                <a:gd name="T1" fmla="*/ 15 h 15"/>
                <a:gd name="T2" fmla="*/ 14 w 21"/>
                <a:gd name="T3" fmla="*/ 14 h 15"/>
                <a:gd name="T4" fmla="*/ 11 w 21"/>
                <a:gd name="T5" fmla="*/ 10 h 15"/>
                <a:gd name="T6" fmla="*/ 6 w 21"/>
                <a:gd name="T7" fmla="*/ 12 h 15"/>
                <a:gd name="T8" fmla="*/ 1 w 21"/>
                <a:gd name="T9" fmla="*/ 11 h 15"/>
                <a:gd name="T10" fmla="*/ 2 w 21"/>
                <a:gd name="T11" fmla="*/ 6 h 15"/>
                <a:gd name="T12" fmla="*/ 9 w 21"/>
                <a:gd name="T13" fmla="*/ 1 h 15"/>
                <a:gd name="T14" fmla="*/ 14 w 21"/>
                <a:gd name="T15" fmla="*/ 2 h 15"/>
                <a:gd name="T16" fmla="*/ 20 w 21"/>
                <a:gd name="T17" fmla="*/ 8 h 15"/>
                <a:gd name="T18" fmla="*/ 20 w 21"/>
                <a:gd name="T19" fmla="*/ 14 h 15"/>
                <a:gd name="T20" fmla="*/ 16 w 21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5">
                  <a:moveTo>
                    <a:pt x="16" y="15"/>
                  </a:moveTo>
                  <a:cubicBezTo>
                    <a:pt x="15" y="15"/>
                    <a:pt x="14" y="14"/>
                    <a:pt x="14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4"/>
                    <a:pt x="2" y="13"/>
                    <a:pt x="1" y="11"/>
                  </a:cubicBezTo>
                  <a:cubicBezTo>
                    <a:pt x="0" y="9"/>
                    <a:pt x="0" y="7"/>
                    <a:pt x="2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10"/>
                    <a:pt x="21" y="12"/>
                    <a:pt x="20" y="14"/>
                  </a:cubicBezTo>
                  <a:cubicBezTo>
                    <a:pt x="19" y="15"/>
                    <a:pt x="17" y="15"/>
                    <a:pt x="16" y="15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3839826" y="5392737"/>
              <a:ext cx="538163" cy="595313"/>
            </a:xfrm>
            <a:custGeom>
              <a:avLst/>
              <a:gdLst>
                <a:gd name="T0" fmla="*/ 200 w 208"/>
                <a:gd name="T1" fmla="*/ 228 h 230"/>
                <a:gd name="T2" fmla="*/ 190 w 208"/>
                <a:gd name="T3" fmla="*/ 211 h 230"/>
                <a:gd name="T4" fmla="*/ 206 w 208"/>
                <a:gd name="T5" fmla="*/ 223 h 230"/>
                <a:gd name="T6" fmla="*/ 203 w 208"/>
                <a:gd name="T7" fmla="*/ 230 h 230"/>
                <a:gd name="T8" fmla="*/ 179 w 208"/>
                <a:gd name="T9" fmla="*/ 205 h 230"/>
                <a:gd name="T10" fmla="*/ 169 w 208"/>
                <a:gd name="T11" fmla="*/ 188 h 230"/>
                <a:gd name="T12" fmla="*/ 185 w 208"/>
                <a:gd name="T13" fmla="*/ 200 h 230"/>
                <a:gd name="T14" fmla="*/ 182 w 208"/>
                <a:gd name="T15" fmla="*/ 207 h 230"/>
                <a:gd name="T16" fmla="*/ 158 w 208"/>
                <a:gd name="T17" fmla="*/ 182 h 230"/>
                <a:gd name="T18" fmla="*/ 148 w 208"/>
                <a:gd name="T19" fmla="*/ 164 h 230"/>
                <a:gd name="T20" fmla="*/ 164 w 208"/>
                <a:gd name="T21" fmla="*/ 176 h 230"/>
                <a:gd name="T22" fmla="*/ 161 w 208"/>
                <a:gd name="T23" fmla="*/ 183 h 230"/>
                <a:gd name="T24" fmla="*/ 137 w 208"/>
                <a:gd name="T25" fmla="*/ 159 h 230"/>
                <a:gd name="T26" fmla="*/ 127 w 208"/>
                <a:gd name="T27" fmla="*/ 141 h 230"/>
                <a:gd name="T28" fmla="*/ 144 w 208"/>
                <a:gd name="T29" fmla="*/ 153 h 230"/>
                <a:gd name="T30" fmla="*/ 140 w 208"/>
                <a:gd name="T31" fmla="*/ 160 h 230"/>
                <a:gd name="T32" fmla="*/ 117 w 208"/>
                <a:gd name="T33" fmla="*/ 135 h 230"/>
                <a:gd name="T34" fmla="*/ 106 w 208"/>
                <a:gd name="T35" fmla="*/ 118 h 230"/>
                <a:gd name="T36" fmla="*/ 123 w 208"/>
                <a:gd name="T37" fmla="*/ 130 h 230"/>
                <a:gd name="T38" fmla="*/ 119 w 208"/>
                <a:gd name="T39" fmla="*/ 137 h 230"/>
                <a:gd name="T40" fmla="*/ 96 w 208"/>
                <a:gd name="T41" fmla="*/ 112 h 230"/>
                <a:gd name="T42" fmla="*/ 85 w 208"/>
                <a:gd name="T43" fmla="*/ 95 h 230"/>
                <a:gd name="T44" fmla="*/ 102 w 208"/>
                <a:gd name="T45" fmla="*/ 107 h 230"/>
                <a:gd name="T46" fmla="*/ 98 w 208"/>
                <a:gd name="T47" fmla="*/ 113 h 230"/>
                <a:gd name="T48" fmla="*/ 75 w 208"/>
                <a:gd name="T49" fmla="*/ 89 h 230"/>
                <a:gd name="T50" fmla="*/ 64 w 208"/>
                <a:gd name="T51" fmla="*/ 71 h 230"/>
                <a:gd name="T52" fmla="*/ 81 w 208"/>
                <a:gd name="T53" fmla="*/ 83 h 230"/>
                <a:gd name="T54" fmla="*/ 77 w 208"/>
                <a:gd name="T55" fmla="*/ 90 h 230"/>
                <a:gd name="T56" fmla="*/ 54 w 208"/>
                <a:gd name="T57" fmla="*/ 65 h 230"/>
                <a:gd name="T58" fmla="*/ 44 w 208"/>
                <a:gd name="T59" fmla="*/ 48 h 230"/>
                <a:gd name="T60" fmla="*/ 60 w 208"/>
                <a:gd name="T61" fmla="*/ 60 h 230"/>
                <a:gd name="T62" fmla="*/ 56 w 208"/>
                <a:gd name="T63" fmla="*/ 67 h 230"/>
                <a:gd name="T64" fmla="*/ 33 w 208"/>
                <a:gd name="T65" fmla="*/ 42 h 230"/>
                <a:gd name="T66" fmla="*/ 23 w 208"/>
                <a:gd name="T67" fmla="*/ 25 h 230"/>
                <a:gd name="T68" fmla="*/ 39 w 208"/>
                <a:gd name="T69" fmla="*/ 37 h 230"/>
                <a:gd name="T70" fmla="*/ 35 w 208"/>
                <a:gd name="T71" fmla="*/ 44 h 230"/>
                <a:gd name="T72" fmla="*/ 12 w 208"/>
                <a:gd name="T73" fmla="*/ 19 h 230"/>
                <a:gd name="T74" fmla="*/ 2 w 208"/>
                <a:gd name="T75" fmla="*/ 2 h 230"/>
                <a:gd name="T76" fmla="*/ 18 w 208"/>
                <a:gd name="T77" fmla="*/ 13 h 230"/>
                <a:gd name="T78" fmla="*/ 14 w 208"/>
                <a:gd name="T79" fmla="*/ 2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8" h="230">
                  <a:moveTo>
                    <a:pt x="203" y="230"/>
                  </a:moveTo>
                  <a:cubicBezTo>
                    <a:pt x="202" y="230"/>
                    <a:pt x="201" y="229"/>
                    <a:pt x="200" y="228"/>
                  </a:cubicBezTo>
                  <a:cubicBezTo>
                    <a:pt x="190" y="217"/>
                    <a:pt x="190" y="217"/>
                    <a:pt x="190" y="217"/>
                  </a:cubicBezTo>
                  <a:cubicBezTo>
                    <a:pt x="188" y="215"/>
                    <a:pt x="188" y="213"/>
                    <a:pt x="190" y="211"/>
                  </a:cubicBezTo>
                  <a:cubicBezTo>
                    <a:pt x="192" y="210"/>
                    <a:pt x="194" y="210"/>
                    <a:pt x="196" y="211"/>
                  </a:cubicBezTo>
                  <a:cubicBezTo>
                    <a:pt x="206" y="223"/>
                    <a:pt x="206" y="223"/>
                    <a:pt x="206" y="223"/>
                  </a:cubicBezTo>
                  <a:cubicBezTo>
                    <a:pt x="208" y="225"/>
                    <a:pt x="208" y="227"/>
                    <a:pt x="206" y="229"/>
                  </a:cubicBezTo>
                  <a:cubicBezTo>
                    <a:pt x="205" y="230"/>
                    <a:pt x="204" y="230"/>
                    <a:pt x="203" y="230"/>
                  </a:cubicBezTo>
                  <a:close/>
                  <a:moveTo>
                    <a:pt x="182" y="207"/>
                  </a:moveTo>
                  <a:cubicBezTo>
                    <a:pt x="181" y="206"/>
                    <a:pt x="180" y="206"/>
                    <a:pt x="179" y="205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67" y="192"/>
                    <a:pt x="168" y="189"/>
                    <a:pt x="169" y="188"/>
                  </a:cubicBezTo>
                  <a:cubicBezTo>
                    <a:pt x="171" y="186"/>
                    <a:pt x="173" y="186"/>
                    <a:pt x="175" y="188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187" y="201"/>
                    <a:pt x="187" y="204"/>
                    <a:pt x="185" y="205"/>
                  </a:cubicBezTo>
                  <a:cubicBezTo>
                    <a:pt x="184" y="206"/>
                    <a:pt x="183" y="207"/>
                    <a:pt x="182" y="207"/>
                  </a:cubicBezTo>
                  <a:close/>
                  <a:moveTo>
                    <a:pt x="161" y="183"/>
                  </a:moveTo>
                  <a:cubicBezTo>
                    <a:pt x="160" y="183"/>
                    <a:pt x="159" y="183"/>
                    <a:pt x="158" y="182"/>
                  </a:cubicBezTo>
                  <a:cubicBezTo>
                    <a:pt x="148" y="170"/>
                    <a:pt x="148" y="170"/>
                    <a:pt x="148" y="170"/>
                  </a:cubicBezTo>
                  <a:cubicBezTo>
                    <a:pt x="146" y="169"/>
                    <a:pt x="147" y="166"/>
                    <a:pt x="148" y="164"/>
                  </a:cubicBezTo>
                  <a:cubicBezTo>
                    <a:pt x="150" y="163"/>
                    <a:pt x="152" y="163"/>
                    <a:pt x="154" y="165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66" y="178"/>
                    <a:pt x="166" y="181"/>
                    <a:pt x="164" y="182"/>
                  </a:cubicBezTo>
                  <a:cubicBezTo>
                    <a:pt x="163" y="183"/>
                    <a:pt x="162" y="183"/>
                    <a:pt x="161" y="183"/>
                  </a:cubicBezTo>
                  <a:close/>
                  <a:moveTo>
                    <a:pt x="140" y="160"/>
                  </a:moveTo>
                  <a:cubicBezTo>
                    <a:pt x="139" y="160"/>
                    <a:pt x="138" y="159"/>
                    <a:pt x="137" y="159"/>
                  </a:cubicBezTo>
                  <a:cubicBezTo>
                    <a:pt x="127" y="147"/>
                    <a:pt x="127" y="147"/>
                    <a:pt x="127" y="147"/>
                  </a:cubicBezTo>
                  <a:cubicBezTo>
                    <a:pt x="125" y="145"/>
                    <a:pt x="126" y="143"/>
                    <a:pt x="127" y="141"/>
                  </a:cubicBezTo>
                  <a:cubicBezTo>
                    <a:pt x="129" y="140"/>
                    <a:pt x="132" y="140"/>
                    <a:pt x="133" y="142"/>
                  </a:cubicBezTo>
                  <a:cubicBezTo>
                    <a:pt x="144" y="153"/>
                    <a:pt x="144" y="153"/>
                    <a:pt x="144" y="153"/>
                  </a:cubicBezTo>
                  <a:cubicBezTo>
                    <a:pt x="145" y="155"/>
                    <a:pt x="145" y="157"/>
                    <a:pt x="143" y="159"/>
                  </a:cubicBezTo>
                  <a:cubicBezTo>
                    <a:pt x="142" y="160"/>
                    <a:pt x="141" y="160"/>
                    <a:pt x="140" y="160"/>
                  </a:cubicBezTo>
                  <a:close/>
                  <a:moveTo>
                    <a:pt x="119" y="137"/>
                  </a:moveTo>
                  <a:cubicBezTo>
                    <a:pt x="118" y="137"/>
                    <a:pt x="117" y="136"/>
                    <a:pt x="117" y="135"/>
                  </a:cubicBezTo>
                  <a:cubicBezTo>
                    <a:pt x="106" y="124"/>
                    <a:pt x="106" y="124"/>
                    <a:pt x="106" y="124"/>
                  </a:cubicBezTo>
                  <a:cubicBezTo>
                    <a:pt x="105" y="122"/>
                    <a:pt x="105" y="119"/>
                    <a:pt x="106" y="118"/>
                  </a:cubicBezTo>
                  <a:cubicBezTo>
                    <a:pt x="108" y="116"/>
                    <a:pt x="111" y="117"/>
                    <a:pt x="112" y="118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4" y="132"/>
                    <a:pt x="124" y="134"/>
                    <a:pt x="122" y="136"/>
                  </a:cubicBezTo>
                  <a:cubicBezTo>
                    <a:pt x="121" y="136"/>
                    <a:pt x="120" y="137"/>
                    <a:pt x="119" y="137"/>
                  </a:cubicBezTo>
                  <a:close/>
                  <a:moveTo>
                    <a:pt x="98" y="113"/>
                  </a:moveTo>
                  <a:cubicBezTo>
                    <a:pt x="97" y="113"/>
                    <a:pt x="96" y="113"/>
                    <a:pt x="96" y="112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4" y="99"/>
                    <a:pt x="84" y="96"/>
                    <a:pt x="85" y="95"/>
                  </a:cubicBezTo>
                  <a:cubicBezTo>
                    <a:pt x="87" y="93"/>
                    <a:pt x="90" y="93"/>
                    <a:pt x="91" y="95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3" y="108"/>
                    <a:pt x="103" y="111"/>
                    <a:pt x="101" y="112"/>
                  </a:cubicBezTo>
                  <a:cubicBezTo>
                    <a:pt x="100" y="113"/>
                    <a:pt x="99" y="114"/>
                    <a:pt x="98" y="113"/>
                  </a:cubicBezTo>
                  <a:close/>
                  <a:moveTo>
                    <a:pt x="77" y="90"/>
                  </a:moveTo>
                  <a:cubicBezTo>
                    <a:pt x="76" y="90"/>
                    <a:pt x="75" y="89"/>
                    <a:pt x="75" y="89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3" y="75"/>
                    <a:pt x="63" y="73"/>
                    <a:pt x="64" y="71"/>
                  </a:cubicBezTo>
                  <a:cubicBezTo>
                    <a:pt x="66" y="70"/>
                    <a:pt x="69" y="70"/>
                    <a:pt x="70" y="72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2" y="85"/>
                    <a:pt x="82" y="88"/>
                    <a:pt x="80" y="89"/>
                  </a:cubicBezTo>
                  <a:cubicBezTo>
                    <a:pt x="79" y="90"/>
                    <a:pt x="78" y="90"/>
                    <a:pt x="77" y="90"/>
                  </a:cubicBezTo>
                  <a:close/>
                  <a:moveTo>
                    <a:pt x="56" y="67"/>
                  </a:moveTo>
                  <a:cubicBezTo>
                    <a:pt x="55" y="67"/>
                    <a:pt x="54" y="66"/>
                    <a:pt x="54" y="65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2"/>
                    <a:pt x="42" y="50"/>
                    <a:pt x="44" y="48"/>
                  </a:cubicBezTo>
                  <a:cubicBezTo>
                    <a:pt x="45" y="47"/>
                    <a:pt x="48" y="47"/>
                    <a:pt x="49" y="48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1" y="62"/>
                    <a:pt x="61" y="64"/>
                    <a:pt x="59" y="66"/>
                  </a:cubicBezTo>
                  <a:cubicBezTo>
                    <a:pt x="58" y="67"/>
                    <a:pt x="57" y="67"/>
                    <a:pt x="56" y="67"/>
                  </a:cubicBezTo>
                  <a:close/>
                  <a:moveTo>
                    <a:pt x="35" y="44"/>
                  </a:moveTo>
                  <a:cubicBezTo>
                    <a:pt x="34" y="43"/>
                    <a:pt x="33" y="43"/>
                    <a:pt x="33" y="42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1" y="29"/>
                    <a:pt x="21" y="26"/>
                    <a:pt x="23" y="25"/>
                  </a:cubicBezTo>
                  <a:cubicBezTo>
                    <a:pt x="24" y="23"/>
                    <a:pt x="27" y="23"/>
                    <a:pt x="28" y="25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0" y="38"/>
                    <a:pt x="40" y="41"/>
                    <a:pt x="38" y="42"/>
                  </a:cubicBezTo>
                  <a:cubicBezTo>
                    <a:pt x="38" y="43"/>
                    <a:pt x="36" y="44"/>
                    <a:pt x="35" y="44"/>
                  </a:cubicBezTo>
                  <a:close/>
                  <a:moveTo>
                    <a:pt x="14" y="20"/>
                  </a:moveTo>
                  <a:cubicBezTo>
                    <a:pt x="13" y="20"/>
                    <a:pt x="12" y="20"/>
                    <a:pt x="12" y="1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5"/>
                    <a:pt x="19" y="18"/>
                    <a:pt x="18" y="19"/>
                  </a:cubicBezTo>
                  <a:cubicBezTo>
                    <a:pt x="17" y="20"/>
                    <a:pt x="15" y="20"/>
                    <a:pt x="14" y="2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4379576" y="5995987"/>
              <a:ext cx="39688" cy="39688"/>
            </a:xfrm>
            <a:custGeom>
              <a:avLst/>
              <a:gdLst>
                <a:gd name="T0" fmla="*/ 10 w 15"/>
                <a:gd name="T1" fmla="*/ 14 h 15"/>
                <a:gd name="T2" fmla="*/ 7 w 15"/>
                <a:gd name="T3" fmla="*/ 13 h 15"/>
                <a:gd name="T4" fmla="*/ 2 w 15"/>
                <a:gd name="T5" fmla="*/ 7 h 15"/>
                <a:gd name="T6" fmla="*/ 2 w 15"/>
                <a:gd name="T7" fmla="*/ 1 h 15"/>
                <a:gd name="T8" fmla="*/ 8 w 15"/>
                <a:gd name="T9" fmla="*/ 2 h 15"/>
                <a:gd name="T10" fmla="*/ 13 w 15"/>
                <a:gd name="T11" fmla="*/ 8 h 15"/>
                <a:gd name="T12" fmla="*/ 13 w 15"/>
                <a:gd name="T13" fmla="*/ 13 h 15"/>
                <a:gd name="T14" fmla="*/ 10 w 15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0" y="14"/>
                  </a:moveTo>
                  <a:cubicBezTo>
                    <a:pt x="9" y="14"/>
                    <a:pt x="8" y="14"/>
                    <a:pt x="7" y="1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9"/>
                    <a:pt x="15" y="12"/>
                    <a:pt x="13" y="13"/>
                  </a:cubicBezTo>
                  <a:cubicBezTo>
                    <a:pt x="12" y="14"/>
                    <a:pt x="11" y="15"/>
                    <a:pt x="10" y="14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3158788" y="4919662"/>
              <a:ext cx="1401763" cy="561975"/>
            </a:xfrm>
            <a:custGeom>
              <a:avLst/>
              <a:gdLst>
                <a:gd name="T0" fmla="*/ 0 w 883"/>
                <a:gd name="T1" fmla="*/ 0 h 354"/>
                <a:gd name="T2" fmla="*/ 398 w 883"/>
                <a:gd name="T3" fmla="*/ 354 h 354"/>
                <a:gd name="T4" fmla="*/ 883 w 883"/>
                <a:gd name="T5" fmla="*/ 132 h 354"/>
                <a:gd name="T6" fmla="*/ 0 w 883"/>
                <a:gd name="T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354">
                  <a:moveTo>
                    <a:pt x="0" y="0"/>
                  </a:moveTo>
                  <a:lnTo>
                    <a:pt x="398" y="354"/>
                  </a:lnTo>
                  <a:lnTo>
                    <a:pt x="883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4584363" y="3519487"/>
              <a:ext cx="2159000" cy="2052638"/>
            </a:xfrm>
            <a:custGeom>
              <a:avLst/>
              <a:gdLst>
                <a:gd name="T0" fmla="*/ 1360 w 1360"/>
                <a:gd name="T1" fmla="*/ 584 h 1293"/>
                <a:gd name="T2" fmla="*/ 461 w 1360"/>
                <a:gd name="T3" fmla="*/ 1293 h 1293"/>
                <a:gd name="T4" fmla="*/ 0 w 1360"/>
                <a:gd name="T5" fmla="*/ 708 h 1293"/>
                <a:gd name="T6" fmla="*/ 898 w 1360"/>
                <a:gd name="T7" fmla="*/ 0 h 1293"/>
                <a:gd name="T8" fmla="*/ 1360 w 1360"/>
                <a:gd name="T9" fmla="*/ 58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0" h="1293">
                  <a:moveTo>
                    <a:pt x="1360" y="584"/>
                  </a:moveTo>
                  <a:lnTo>
                    <a:pt x="461" y="1293"/>
                  </a:lnTo>
                  <a:lnTo>
                    <a:pt x="0" y="708"/>
                  </a:lnTo>
                  <a:lnTo>
                    <a:pt x="898" y="0"/>
                  </a:lnTo>
                  <a:lnTo>
                    <a:pt x="1360" y="584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5306676" y="5502275"/>
              <a:ext cx="33338" cy="57150"/>
            </a:xfrm>
            <a:custGeom>
              <a:avLst/>
              <a:gdLst>
                <a:gd name="T0" fmla="*/ 8 w 13"/>
                <a:gd name="T1" fmla="*/ 20 h 22"/>
                <a:gd name="T2" fmla="*/ 4 w 13"/>
                <a:gd name="T3" fmla="*/ 21 h 22"/>
                <a:gd name="T4" fmla="*/ 0 w 13"/>
                <a:gd name="T5" fmla="*/ 15 h 22"/>
                <a:gd name="T6" fmla="*/ 2 w 13"/>
                <a:gd name="T7" fmla="*/ 5 h 22"/>
                <a:gd name="T8" fmla="*/ 9 w 13"/>
                <a:gd name="T9" fmla="*/ 1 h 22"/>
                <a:gd name="T10" fmla="*/ 13 w 13"/>
                <a:gd name="T11" fmla="*/ 7 h 22"/>
                <a:gd name="T12" fmla="*/ 10 w 13"/>
                <a:gd name="T13" fmla="*/ 17 h 22"/>
                <a:gd name="T14" fmla="*/ 8 w 13"/>
                <a:gd name="T1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2">
                  <a:moveTo>
                    <a:pt x="8" y="20"/>
                  </a:moveTo>
                  <a:cubicBezTo>
                    <a:pt x="7" y="21"/>
                    <a:pt x="6" y="22"/>
                    <a:pt x="4" y="21"/>
                  </a:cubicBezTo>
                  <a:cubicBezTo>
                    <a:pt x="1" y="21"/>
                    <a:pt x="0" y="18"/>
                    <a:pt x="0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2"/>
                    <a:pt x="6" y="0"/>
                    <a:pt x="9" y="1"/>
                  </a:cubicBezTo>
                  <a:cubicBezTo>
                    <a:pt x="11" y="2"/>
                    <a:pt x="13" y="4"/>
                    <a:pt x="13" y="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9"/>
                    <a:pt x="9" y="20"/>
                    <a:pt x="8" y="2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5322551" y="4484687"/>
              <a:ext cx="242888" cy="996950"/>
            </a:xfrm>
            <a:custGeom>
              <a:avLst/>
              <a:gdLst>
                <a:gd name="T0" fmla="*/ 5 w 94"/>
                <a:gd name="T1" fmla="*/ 384 h 385"/>
                <a:gd name="T2" fmla="*/ 5 w 94"/>
                <a:gd name="T3" fmla="*/ 359 h 385"/>
                <a:gd name="T4" fmla="*/ 15 w 94"/>
                <a:gd name="T5" fmla="*/ 361 h 385"/>
                <a:gd name="T6" fmla="*/ 9 w 94"/>
                <a:gd name="T7" fmla="*/ 383 h 385"/>
                <a:gd name="T8" fmla="*/ 13 w 94"/>
                <a:gd name="T9" fmla="*/ 345 h 385"/>
                <a:gd name="T10" fmla="*/ 14 w 94"/>
                <a:gd name="T11" fmla="*/ 319 h 385"/>
                <a:gd name="T12" fmla="*/ 24 w 94"/>
                <a:gd name="T13" fmla="*/ 321 h 385"/>
                <a:gd name="T14" fmla="*/ 18 w 94"/>
                <a:gd name="T15" fmla="*/ 344 h 385"/>
                <a:gd name="T16" fmla="*/ 22 w 94"/>
                <a:gd name="T17" fmla="*/ 306 h 385"/>
                <a:gd name="T18" fmla="*/ 22 w 94"/>
                <a:gd name="T19" fmla="*/ 280 h 385"/>
                <a:gd name="T20" fmla="*/ 33 w 94"/>
                <a:gd name="T21" fmla="*/ 282 h 385"/>
                <a:gd name="T22" fmla="*/ 26 w 94"/>
                <a:gd name="T23" fmla="*/ 305 h 385"/>
                <a:gd name="T24" fmla="*/ 31 w 94"/>
                <a:gd name="T25" fmla="*/ 266 h 385"/>
                <a:gd name="T26" fmla="*/ 31 w 94"/>
                <a:gd name="T27" fmla="*/ 240 h 385"/>
                <a:gd name="T28" fmla="*/ 41 w 94"/>
                <a:gd name="T29" fmla="*/ 243 h 385"/>
                <a:gd name="T30" fmla="*/ 35 w 94"/>
                <a:gd name="T31" fmla="*/ 265 h 385"/>
                <a:gd name="T32" fmla="*/ 39 w 94"/>
                <a:gd name="T33" fmla="*/ 227 h 385"/>
                <a:gd name="T34" fmla="*/ 40 w 94"/>
                <a:gd name="T35" fmla="*/ 201 h 385"/>
                <a:gd name="T36" fmla="*/ 50 w 94"/>
                <a:gd name="T37" fmla="*/ 203 h 385"/>
                <a:gd name="T38" fmla="*/ 44 w 94"/>
                <a:gd name="T39" fmla="*/ 226 h 385"/>
                <a:gd name="T40" fmla="*/ 48 w 94"/>
                <a:gd name="T41" fmla="*/ 188 h 385"/>
                <a:gd name="T42" fmla="*/ 48 w 94"/>
                <a:gd name="T43" fmla="*/ 162 h 385"/>
                <a:gd name="T44" fmla="*/ 58 w 94"/>
                <a:gd name="T45" fmla="*/ 164 h 385"/>
                <a:gd name="T46" fmla="*/ 52 w 94"/>
                <a:gd name="T47" fmla="*/ 187 h 385"/>
                <a:gd name="T48" fmla="*/ 56 w 94"/>
                <a:gd name="T49" fmla="*/ 148 h 385"/>
                <a:gd name="T50" fmla="*/ 57 w 94"/>
                <a:gd name="T51" fmla="*/ 122 h 385"/>
                <a:gd name="T52" fmla="*/ 67 w 94"/>
                <a:gd name="T53" fmla="*/ 125 h 385"/>
                <a:gd name="T54" fmla="*/ 61 w 94"/>
                <a:gd name="T55" fmla="*/ 147 h 385"/>
                <a:gd name="T56" fmla="*/ 65 w 94"/>
                <a:gd name="T57" fmla="*/ 109 h 385"/>
                <a:gd name="T58" fmla="*/ 65 w 94"/>
                <a:gd name="T59" fmla="*/ 83 h 385"/>
                <a:gd name="T60" fmla="*/ 76 w 94"/>
                <a:gd name="T61" fmla="*/ 85 h 385"/>
                <a:gd name="T62" fmla="*/ 69 w 94"/>
                <a:gd name="T63" fmla="*/ 108 h 385"/>
                <a:gd name="T64" fmla="*/ 74 w 94"/>
                <a:gd name="T65" fmla="*/ 70 h 385"/>
                <a:gd name="T66" fmla="*/ 74 w 94"/>
                <a:gd name="T67" fmla="*/ 44 h 385"/>
                <a:gd name="T68" fmla="*/ 84 w 94"/>
                <a:gd name="T69" fmla="*/ 46 h 385"/>
                <a:gd name="T70" fmla="*/ 78 w 94"/>
                <a:gd name="T71" fmla="*/ 69 h 385"/>
                <a:gd name="T72" fmla="*/ 82 w 94"/>
                <a:gd name="T73" fmla="*/ 30 h 385"/>
                <a:gd name="T74" fmla="*/ 83 w 94"/>
                <a:gd name="T75" fmla="*/ 4 h 385"/>
                <a:gd name="T76" fmla="*/ 93 w 94"/>
                <a:gd name="T77" fmla="*/ 7 h 385"/>
                <a:gd name="T78" fmla="*/ 87 w 94"/>
                <a:gd name="T79" fmla="*/ 29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4" h="385">
                  <a:moveTo>
                    <a:pt x="9" y="383"/>
                  </a:moveTo>
                  <a:cubicBezTo>
                    <a:pt x="8" y="384"/>
                    <a:pt x="6" y="385"/>
                    <a:pt x="5" y="384"/>
                  </a:cubicBezTo>
                  <a:cubicBezTo>
                    <a:pt x="2" y="384"/>
                    <a:pt x="0" y="381"/>
                    <a:pt x="1" y="378"/>
                  </a:cubicBezTo>
                  <a:cubicBezTo>
                    <a:pt x="5" y="359"/>
                    <a:pt x="5" y="359"/>
                    <a:pt x="5" y="359"/>
                  </a:cubicBezTo>
                  <a:cubicBezTo>
                    <a:pt x="6" y="356"/>
                    <a:pt x="8" y="354"/>
                    <a:pt x="11" y="355"/>
                  </a:cubicBezTo>
                  <a:cubicBezTo>
                    <a:pt x="14" y="355"/>
                    <a:pt x="16" y="358"/>
                    <a:pt x="15" y="361"/>
                  </a:cubicBezTo>
                  <a:cubicBezTo>
                    <a:pt x="11" y="381"/>
                    <a:pt x="11" y="381"/>
                    <a:pt x="11" y="381"/>
                  </a:cubicBezTo>
                  <a:cubicBezTo>
                    <a:pt x="11" y="382"/>
                    <a:pt x="10" y="383"/>
                    <a:pt x="9" y="383"/>
                  </a:cubicBezTo>
                  <a:close/>
                  <a:moveTo>
                    <a:pt x="18" y="344"/>
                  </a:moveTo>
                  <a:cubicBezTo>
                    <a:pt x="16" y="345"/>
                    <a:pt x="15" y="345"/>
                    <a:pt x="13" y="345"/>
                  </a:cubicBezTo>
                  <a:cubicBezTo>
                    <a:pt x="11" y="344"/>
                    <a:pt x="9" y="342"/>
                    <a:pt x="9" y="339"/>
                  </a:cubicBezTo>
                  <a:cubicBezTo>
                    <a:pt x="14" y="319"/>
                    <a:pt x="14" y="319"/>
                    <a:pt x="14" y="319"/>
                  </a:cubicBezTo>
                  <a:cubicBezTo>
                    <a:pt x="14" y="316"/>
                    <a:pt x="17" y="315"/>
                    <a:pt x="20" y="315"/>
                  </a:cubicBezTo>
                  <a:cubicBezTo>
                    <a:pt x="23" y="316"/>
                    <a:pt x="24" y="319"/>
                    <a:pt x="24" y="321"/>
                  </a:cubicBezTo>
                  <a:cubicBezTo>
                    <a:pt x="20" y="341"/>
                    <a:pt x="20" y="341"/>
                    <a:pt x="20" y="341"/>
                  </a:cubicBezTo>
                  <a:cubicBezTo>
                    <a:pt x="19" y="342"/>
                    <a:pt x="19" y="343"/>
                    <a:pt x="18" y="344"/>
                  </a:cubicBezTo>
                  <a:close/>
                  <a:moveTo>
                    <a:pt x="26" y="305"/>
                  </a:moveTo>
                  <a:cubicBezTo>
                    <a:pt x="25" y="306"/>
                    <a:pt x="24" y="306"/>
                    <a:pt x="22" y="306"/>
                  </a:cubicBezTo>
                  <a:cubicBezTo>
                    <a:pt x="19" y="305"/>
                    <a:pt x="17" y="302"/>
                    <a:pt x="18" y="300"/>
                  </a:cubicBezTo>
                  <a:cubicBezTo>
                    <a:pt x="22" y="280"/>
                    <a:pt x="22" y="280"/>
                    <a:pt x="22" y="280"/>
                  </a:cubicBezTo>
                  <a:cubicBezTo>
                    <a:pt x="23" y="277"/>
                    <a:pt x="26" y="275"/>
                    <a:pt x="29" y="276"/>
                  </a:cubicBezTo>
                  <a:cubicBezTo>
                    <a:pt x="31" y="276"/>
                    <a:pt x="33" y="279"/>
                    <a:pt x="33" y="282"/>
                  </a:cubicBezTo>
                  <a:cubicBezTo>
                    <a:pt x="28" y="302"/>
                    <a:pt x="28" y="302"/>
                    <a:pt x="28" y="302"/>
                  </a:cubicBezTo>
                  <a:cubicBezTo>
                    <a:pt x="28" y="303"/>
                    <a:pt x="27" y="304"/>
                    <a:pt x="26" y="305"/>
                  </a:cubicBezTo>
                  <a:close/>
                  <a:moveTo>
                    <a:pt x="35" y="265"/>
                  </a:moveTo>
                  <a:cubicBezTo>
                    <a:pt x="34" y="266"/>
                    <a:pt x="32" y="267"/>
                    <a:pt x="31" y="266"/>
                  </a:cubicBezTo>
                  <a:cubicBezTo>
                    <a:pt x="28" y="266"/>
                    <a:pt x="26" y="263"/>
                    <a:pt x="27" y="260"/>
                  </a:cubicBezTo>
                  <a:cubicBezTo>
                    <a:pt x="31" y="240"/>
                    <a:pt x="31" y="240"/>
                    <a:pt x="31" y="240"/>
                  </a:cubicBezTo>
                  <a:cubicBezTo>
                    <a:pt x="32" y="238"/>
                    <a:pt x="34" y="236"/>
                    <a:pt x="37" y="237"/>
                  </a:cubicBezTo>
                  <a:cubicBezTo>
                    <a:pt x="40" y="237"/>
                    <a:pt x="42" y="240"/>
                    <a:pt x="41" y="243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7" y="264"/>
                    <a:pt x="36" y="265"/>
                    <a:pt x="35" y="265"/>
                  </a:cubicBezTo>
                  <a:close/>
                  <a:moveTo>
                    <a:pt x="44" y="226"/>
                  </a:moveTo>
                  <a:cubicBezTo>
                    <a:pt x="42" y="227"/>
                    <a:pt x="41" y="227"/>
                    <a:pt x="39" y="227"/>
                  </a:cubicBezTo>
                  <a:cubicBezTo>
                    <a:pt x="36" y="226"/>
                    <a:pt x="35" y="224"/>
                    <a:pt x="35" y="221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40" y="198"/>
                    <a:pt x="43" y="197"/>
                    <a:pt x="46" y="197"/>
                  </a:cubicBezTo>
                  <a:cubicBezTo>
                    <a:pt x="49" y="198"/>
                    <a:pt x="50" y="201"/>
                    <a:pt x="50" y="203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5" y="224"/>
                    <a:pt x="44" y="225"/>
                    <a:pt x="44" y="226"/>
                  </a:cubicBezTo>
                  <a:close/>
                  <a:moveTo>
                    <a:pt x="52" y="187"/>
                  </a:moveTo>
                  <a:cubicBezTo>
                    <a:pt x="51" y="188"/>
                    <a:pt x="49" y="188"/>
                    <a:pt x="48" y="188"/>
                  </a:cubicBezTo>
                  <a:cubicBezTo>
                    <a:pt x="45" y="187"/>
                    <a:pt x="43" y="184"/>
                    <a:pt x="44" y="181"/>
                  </a:cubicBezTo>
                  <a:cubicBezTo>
                    <a:pt x="48" y="162"/>
                    <a:pt x="48" y="162"/>
                    <a:pt x="48" y="162"/>
                  </a:cubicBezTo>
                  <a:cubicBezTo>
                    <a:pt x="49" y="159"/>
                    <a:pt x="52" y="157"/>
                    <a:pt x="54" y="158"/>
                  </a:cubicBezTo>
                  <a:cubicBezTo>
                    <a:pt x="57" y="158"/>
                    <a:pt x="59" y="161"/>
                    <a:pt x="58" y="164"/>
                  </a:cubicBezTo>
                  <a:cubicBezTo>
                    <a:pt x="54" y="184"/>
                    <a:pt x="54" y="184"/>
                    <a:pt x="54" y="184"/>
                  </a:cubicBezTo>
                  <a:cubicBezTo>
                    <a:pt x="54" y="185"/>
                    <a:pt x="53" y="186"/>
                    <a:pt x="52" y="187"/>
                  </a:cubicBezTo>
                  <a:close/>
                  <a:moveTo>
                    <a:pt x="61" y="147"/>
                  </a:moveTo>
                  <a:cubicBezTo>
                    <a:pt x="60" y="148"/>
                    <a:pt x="58" y="149"/>
                    <a:pt x="56" y="148"/>
                  </a:cubicBezTo>
                  <a:cubicBezTo>
                    <a:pt x="54" y="148"/>
                    <a:pt x="52" y="145"/>
                    <a:pt x="53" y="14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0"/>
                    <a:pt x="60" y="118"/>
                    <a:pt x="63" y="118"/>
                  </a:cubicBezTo>
                  <a:cubicBezTo>
                    <a:pt x="66" y="119"/>
                    <a:pt x="68" y="122"/>
                    <a:pt x="67" y="125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62" y="146"/>
                    <a:pt x="62" y="147"/>
                    <a:pt x="61" y="147"/>
                  </a:cubicBezTo>
                  <a:close/>
                  <a:moveTo>
                    <a:pt x="69" y="108"/>
                  </a:moveTo>
                  <a:cubicBezTo>
                    <a:pt x="68" y="109"/>
                    <a:pt x="67" y="109"/>
                    <a:pt x="65" y="109"/>
                  </a:cubicBezTo>
                  <a:cubicBezTo>
                    <a:pt x="62" y="108"/>
                    <a:pt x="61" y="106"/>
                    <a:pt x="61" y="10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66" y="80"/>
                    <a:pt x="69" y="78"/>
                    <a:pt x="72" y="79"/>
                  </a:cubicBezTo>
                  <a:cubicBezTo>
                    <a:pt x="75" y="80"/>
                    <a:pt x="76" y="82"/>
                    <a:pt x="76" y="85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6"/>
                    <a:pt x="70" y="107"/>
                    <a:pt x="69" y="108"/>
                  </a:cubicBezTo>
                  <a:close/>
                  <a:moveTo>
                    <a:pt x="78" y="69"/>
                  </a:moveTo>
                  <a:cubicBezTo>
                    <a:pt x="77" y="69"/>
                    <a:pt x="75" y="70"/>
                    <a:pt x="74" y="70"/>
                  </a:cubicBezTo>
                  <a:cubicBezTo>
                    <a:pt x="71" y="69"/>
                    <a:pt x="69" y="66"/>
                    <a:pt x="70" y="63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5" y="41"/>
                    <a:pt x="78" y="39"/>
                    <a:pt x="80" y="40"/>
                  </a:cubicBezTo>
                  <a:cubicBezTo>
                    <a:pt x="83" y="40"/>
                    <a:pt x="85" y="43"/>
                    <a:pt x="84" y="46"/>
                  </a:cubicBezTo>
                  <a:cubicBezTo>
                    <a:pt x="80" y="66"/>
                    <a:pt x="80" y="66"/>
                    <a:pt x="80" y="66"/>
                  </a:cubicBezTo>
                  <a:cubicBezTo>
                    <a:pt x="80" y="67"/>
                    <a:pt x="79" y="68"/>
                    <a:pt x="78" y="69"/>
                  </a:cubicBezTo>
                  <a:close/>
                  <a:moveTo>
                    <a:pt x="87" y="29"/>
                  </a:moveTo>
                  <a:cubicBezTo>
                    <a:pt x="86" y="30"/>
                    <a:pt x="84" y="31"/>
                    <a:pt x="82" y="30"/>
                  </a:cubicBezTo>
                  <a:cubicBezTo>
                    <a:pt x="80" y="30"/>
                    <a:pt x="78" y="27"/>
                    <a:pt x="78" y="2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1"/>
                    <a:pt x="86" y="0"/>
                    <a:pt x="89" y="0"/>
                  </a:cubicBezTo>
                  <a:cubicBezTo>
                    <a:pt x="92" y="1"/>
                    <a:pt x="94" y="4"/>
                    <a:pt x="93" y="7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88" y="27"/>
                    <a:pt x="88" y="28"/>
                    <a:pt x="87" y="29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5544801" y="4406900"/>
              <a:ext cx="61913" cy="55563"/>
            </a:xfrm>
            <a:custGeom>
              <a:avLst/>
              <a:gdLst>
                <a:gd name="T0" fmla="*/ 22 w 24"/>
                <a:gd name="T1" fmla="*/ 10 h 21"/>
                <a:gd name="T2" fmla="*/ 19 w 24"/>
                <a:gd name="T3" fmla="*/ 11 h 21"/>
                <a:gd name="T4" fmla="*/ 13 w 24"/>
                <a:gd name="T5" fmla="*/ 11 h 21"/>
                <a:gd name="T6" fmla="*/ 11 w 24"/>
                <a:gd name="T7" fmla="*/ 17 h 21"/>
                <a:gd name="T8" fmla="*/ 5 w 24"/>
                <a:gd name="T9" fmla="*/ 21 h 21"/>
                <a:gd name="T10" fmla="*/ 1 w 24"/>
                <a:gd name="T11" fmla="*/ 15 h 21"/>
                <a:gd name="T12" fmla="*/ 3 w 24"/>
                <a:gd name="T13" fmla="*/ 4 h 21"/>
                <a:gd name="T14" fmla="*/ 8 w 24"/>
                <a:gd name="T15" fmla="*/ 0 h 21"/>
                <a:gd name="T16" fmla="*/ 19 w 24"/>
                <a:gd name="T17" fmla="*/ 1 h 21"/>
                <a:gd name="T18" fmla="*/ 24 w 24"/>
                <a:gd name="T19" fmla="*/ 6 h 21"/>
                <a:gd name="T20" fmla="*/ 22 w 24"/>
                <a:gd name="T2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1">
                  <a:moveTo>
                    <a:pt x="22" y="10"/>
                  </a:moveTo>
                  <a:cubicBezTo>
                    <a:pt x="21" y="11"/>
                    <a:pt x="20" y="11"/>
                    <a:pt x="1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20"/>
                    <a:pt x="8" y="21"/>
                    <a:pt x="5" y="21"/>
                  </a:cubicBezTo>
                  <a:cubicBezTo>
                    <a:pt x="2" y="20"/>
                    <a:pt x="0" y="17"/>
                    <a:pt x="1" y="1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2"/>
                    <a:pt x="6" y="0"/>
                    <a:pt x="8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4" y="3"/>
                    <a:pt x="24" y="6"/>
                  </a:cubicBezTo>
                  <a:cubicBezTo>
                    <a:pt x="24" y="7"/>
                    <a:pt x="23" y="9"/>
                    <a:pt x="22" y="1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5632113" y="4410075"/>
              <a:ext cx="1012825" cy="46038"/>
            </a:xfrm>
            <a:custGeom>
              <a:avLst/>
              <a:gdLst>
                <a:gd name="T0" fmla="*/ 386 w 391"/>
                <a:gd name="T1" fmla="*/ 18 h 18"/>
                <a:gd name="T2" fmla="*/ 361 w 391"/>
                <a:gd name="T3" fmla="*/ 13 h 18"/>
                <a:gd name="T4" fmla="*/ 386 w 391"/>
                <a:gd name="T5" fmla="*/ 8 h 18"/>
                <a:gd name="T6" fmla="*/ 389 w 391"/>
                <a:gd name="T7" fmla="*/ 17 h 18"/>
                <a:gd name="T8" fmla="*/ 346 w 391"/>
                <a:gd name="T9" fmla="*/ 17 h 18"/>
                <a:gd name="T10" fmla="*/ 321 w 391"/>
                <a:gd name="T11" fmla="*/ 12 h 18"/>
                <a:gd name="T12" fmla="*/ 346 w 391"/>
                <a:gd name="T13" fmla="*/ 7 h 18"/>
                <a:gd name="T14" fmla="*/ 349 w 391"/>
                <a:gd name="T15" fmla="*/ 16 h 18"/>
                <a:gd name="T16" fmla="*/ 306 w 391"/>
                <a:gd name="T17" fmla="*/ 17 h 18"/>
                <a:gd name="T18" fmla="*/ 280 w 391"/>
                <a:gd name="T19" fmla="*/ 11 h 18"/>
                <a:gd name="T20" fmla="*/ 306 w 391"/>
                <a:gd name="T21" fmla="*/ 6 h 18"/>
                <a:gd name="T22" fmla="*/ 309 w 391"/>
                <a:gd name="T23" fmla="*/ 16 h 18"/>
                <a:gd name="T24" fmla="*/ 265 w 391"/>
                <a:gd name="T25" fmla="*/ 16 h 18"/>
                <a:gd name="T26" fmla="*/ 240 w 391"/>
                <a:gd name="T27" fmla="*/ 10 h 18"/>
                <a:gd name="T28" fmla="*/ 266 w 391"/>
                <a:gd name="T29" fmla="*/ 5 h 18"/>
                <a:gd name="T30" fmla="*/ 269 w 391"/>
                <a:gd name="T31" fmla="*/ 15 h 18"/>
                <a:gd name="T32" fmla="*/ 225 w 391"/>
                <a:gd name="T33" fmla="*/ 15 h 18"/>
                <a:gd name="T34" fmla="*/ 200 w 391"/>
                <a:gd name="T35" fmla="*/ 9 h 18"/>
                <a:gd name="T36" fmla="*/ 226 w 391"/>
                <a:gd name="T37" fmla="*/ 5 h 18"/>
                <a:gd name="T38" fmla="*/ 229 w 391"/>
                <a:gd name="T39" fmla="*/ 14 h 18"/>
                <a:gd name="T40" fmla="*/ 185 w 391"/>
                <a:gd name="T41" fmla="*/ 14 h 18"/>
                <a:gd name="T42" fmla="*/ 160 w 391"/>
                <a:gd name="T43" fmla="*/ 8 h 18"/>
                <a:gd name="T44" fmla="*/ 185 w 391"/>
                <a:gd name="T45" fmla="*/ 4 h 18"/>
                <a:gd name="T46" fmla="*/ 189 w 391"/>
                <a:gd name="T47" fmla="*/ 13 h 18"/>
                <a:gd name="T48" fmla="*/ 145 w 391"/>
                <a:gd name="T49" fmla="*/ 13 h 18"/>
                <a:gd name="T50" fmla="*/ 120 w 391"/>
                <a:gd name="T51" fmla="*/ 8 h 18"/>
                <a:gd name="T52" fmla="*/ 145 w 391"/>
                <a:gd name="T53" fmla="*/ 3 h 18"/>
                <a:gd name="T54" fmla="*/ 149 w 391"/>
                <a:gd name="T55" fmla="*/ 12 h 18"/>
                <a:gd name="T56" fmla="*/ 105 w 391"/>
                <a:gd name="T57" fmla="*/ 12 h 18"/>
                <a:gd name="T58" fmla="*/ 80 w 391"/>
                <a:gd name="T59" fmla="*/ 7 h 18"/>
                <a:gd name="T60" fmla="*/ 105 w 391"/>
                <a:gd name="T61" fmla="*/ 2 h 18"/>
                <a:gd name="T62" fmla="*/ 108 w 391"/>
                <a:gd name="T63" fmla="*/ 11 h 18"/>
                <a:gd name="T64" fmla="*/ 65 w 391"/>
                <a:gd name="T65" fmla="*/ 12 h 18"/>
                <a:gd name="T66" fmla="*/ 40 w 391"/>
                <a:gd name="T67" fmla="*/ 6 h 18"/>
                <a:gd name="T68" fmla="*/ 65 w 391"/>
                <a:gd name="T69" fmla="*/ 1 h 18"/>
                <a:gd name="T70" fmla="*/ 68 w 391"/>
                <a:gd name="T71" fmla="*/ 11 h 18"/>
                <a:gd name="T72" fmla="*/ 25 w 391"/>
                <a:gd name="T73" fmla="*/ 11 h 18"/>
                <a:gd name="T74" fmla="*/ 0 w 391"/>
                <a:gd name="T75" fmla="*/ 5 h 18"/>
                <a:gd name="T76" fmla="*/ 25 w 391"/>
                <a:gd name="T77" fmla="*/ 0 h 18"/>
                <a:gd name="T78" fmla="*/ 28 w 391"/>
                <a:gd name="T7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1" h="18">
                  <a:moveTo>
                    <a:pt x="389" y="17"/>
                  </a:moveTo>
                  <a:cubicBezTo>
                    <a:pt x="388" y="18"/>
                    <a:pt x="387" y="18"/>
                    <a:pt x="386" y="18"/>
                  </a:cubicBezTo>
                  <a:cubicBezTo>
                    <a:pt x="366" y="18"/>
                    <a:pt x="366" y="18"/>
                    <a:pt x="366" y="18"/>
                  </a:cubicBezTo>
                  <a:cubicBezTo>
                    <a:pt x="363" y="18"/>
                    <a:pt x="361" y="15"/>
                    <a:pt x="361" y="13"/>
                  </a:cubicBezTo>
                  <a:cubicBezTo>
                    <a:pt x="361" y="10"/>
                    <a:pt x="363" y="7"/>
                    <a:pt x="366" y="7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9" y="8"/>
                    <a:pt x="391" y="10"/>
                    <a:pt x="391" y="13"/>
                  </a:cubicBezTo>
                  <a:cubicBezTo>
                    <a:pt x="391" y="15"/>
                    <a:pt x="390" y="16"/>
                    <a:pt x="389" y="17"/>
                  </a:cubicBezTo>
                  <a:close/>
                  <a:moveTo>
                    <a:pt x="349" y="16"/>
                  </a:moveTo>
                  <a:cubicBezTo>
                    <a:pt x="348" y="17"/>
                    <a:pt x="347" y="18"/>
                    <a:pt x="346" y="17"/>
                  </a:cubicBezTo>
                  <a:cubicBezTo>
                    <a:pt x="326" y="17"/>
                    <a:pt x="326" y="17"/>
                    <a:pt x="326" y="17"/>
                  </a:cubicBezTo>
                  <a:cubicBezTo>
                    <a:pt x="323" y="17"/>
                    <a:pt x="320" y="15"/>
                    <a:pt x="321" y="12"/>
                  </a:cubicBezTo>
                  <a:cubicBezTo>
                    <a:pt x="321" y="9"/>
                    <a:pt x="323" y="7"/>
                    <a:pt x="326" y="7"/>
                  </a:cubicBezTo>
                  <a:cubicBezTo>
                    <a:pt x="346" y="7"/>
                    <a:pt x="346" y="7"/>
                    <a:pt x="346" y="7"/>
                  </a:cubicBezTo>
                  <a:cubicBezTo>
                    <a:pt x="349" y="7"/>
                    <a:pt x="351" y="10"/>
                    <a:pt x="351" y="12"/>
                  </a:cubicBezTo>
                  <a:cubicBezTo>
                    <a:pt x="351" y="14"/>
                    <a:pt x="350" y="15"/>
                    <a:pt x="349" y="16"/>
                  </a:cubicBezTo>
                  <a:close/>
                  <a:moveTo>
                    <a:pt x="309" y="16"/>
                  </a:moveTo>
                  <a:cubicBezTo>
                    <a:pt x="308" y="16"/>
                    <a:pt x="307" y="17"/>
                    <a:pt x="306" y="17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3" y="16"/>
                    <a:pt x="280" y="14"/>
                    <a:pt x="280" y="11"/>
                  </a:cubicBezTo>
                  <a:cubicBezTo>
                    <a:pt x="280" y="8"/>
                    <a:pt x="283" y="6"/>
                    <a:pt x="286" y="6"/>
                  </a:cubicBezTo>
                  <a:cubicBezTo>
                    <a:pt x="306" y="6"/>
                    <a:pt x="306" y="6"/>
                    <a:pt x="306" y="6"/>
                  </a:cubicBezTo>
                  <a:cubicBezTo>
                    <a:pt x="309" y="6"/>
                    <a:pt x="311" y="9"/>
                    <a:pt x="311" y="12"/>
                  </a:cubicBezTo>
                  <a:cubicBezTo>
                    <a:pt x="311" y="13"/>
                    <a:pt x="310" y="15"/>
                    <a:pt x="309" y="16"/>
                  </a:cubicBezTo>
                  <a:close/>
                  <a:moveTo>
                    <a:pt x="269" y="15"/>
                  </a:moveTo>
                  <a:cubicBezTo>
                    <a:pt x="268" y="15"/>
                    <a:pt x="267" y="16"/>
                    <a:pt x="265" y="16"/>
                  </a:cubicBezTo>
                  <a:cubicBezTo>
                    <a:pt x="245" y="15"/>
                    <a:pt x="245" y="15"/>
                    <a:pt x="245" y="15"/>
                  </a:cubicBezTo>
                  <a:cubicBezTo>
                    <a:pt x="243" y="15"/>
                    <a:pt x="240" y="13"/>
                    <a:pt x="240" y="10"/>
                  </a:cubicBezTo>
                  <a:cubicBezTo>
                    <a:pt x="240" y="7"/>
                    <a:pt x="243" y="5"/>
                    <a:pt x="246" y="5"/>
                  </a:cubicBezTo>
                  <a:cubicBezTo>
                    <a:pt x="266" y="5"/>
                    <a:pt x="266" y="5"/>
                    <a:pt x="266" y="5"/>
                  </a:cubicBezTo>
                  <a:cubicBezTo>
                    <a:pt x="269" y="5"/>
                    <a:pt x="271" y="8"/>
                    <a:pt x="271" y="11"/>
                  </a:cubicBezTo>
                  <a:cubicBezTo>
                    <a:pt x="271" y="12"/>
                    <a:pt x="270" y="14"/>
                    <a:pt x="269" y="15"/>
                  </a:cubicBezTo>
                  <a:close/>
                  <a:moveTo>
                    <a:pt x="229" y="14"/>
                  </a:moveTo>
                  <a:cubicBezTo>
                    <a:pt x="228" y="15"/>
                    <a:pt x="227" y="15"/>
                    <a:pt x="225" y="15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202" y="14"/>
                    <a:pt x="200" y="12"/>
                    <a:pt x="200" y="9"/>
                  </a:cubicBezTo>
                  <a:cubicBezTo>
                    <a:pt x="200" y="6"/>
                    <a:pt x="203" y="4"/>
                    <a:pt x="206" y="4"/>
                  </a:cubicBezTo>
                  <a:cubicBezTo>
                    <a:pt x="226" y="5"/>
                    <a:pt x="226" y="5"/>
                    <a:pt x="226" y="5"/>
                  </a:cubicBezTo>
                  <a:cubicBezTo>
                    <a:pt x="228" y="5"/>
                    <a:pt x="231" y="7"/>
                    <a:pt x="231" y="10"/>
                  </a:cubicBezTo>
                  <a:cubicBezTo>
                    <a:pt x="231" y="12"/>
                    <a:pt x="230" y="13"/>
                    <a:pt x="229" y="14"/>
                  </a:cubicBezTo>
                  <a:close/>
                  <a:moveTo>
                    <a:pt x="189" y="13"/>
                  </a:moveTo>
                  <a:cubicBezTo>
                    <a:pt x="188" y="14"/>
                    <a:pt x="187" y="14"/>
                    <a:pt x="185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62" y="14"/>
                    <a:pt x="160" y="11"/>
                    <a:pt x="160" y="8"/>
                  </a:cubicBezTo>
                  <a:cubicBezTo>
                    <a:pt x="160" y="6"/>
                    <a:pt x="163" y="3"/>
                    <a:pt x="165" y="3"/>
                  </a:cubicBezTo>
                  <a:cubicBezTo>
                    <a:pt x="185" y="4"/>
                    <a:pt x="185" y="4"/>
                    <a:pt x="185" y="4"/>
                  </a:cubicBezTo>
                  <a:cubicBezTo>
                    <a:pt x="188" y="4"/>
                    <a:pt x="191" y="6"/>
                    <a:pt x="191" y="9"/>
                  </a:cubicBezTo>
                  <a:cubicBezTo>
                    <a:pt x="191" y="11"/>
                    <a:pt x="190" y="12"/>
                    <a:pt x="189" y="13"/>
                  </a:cubicBezTo>
                  <a:close/>
                  <a:moveTo>
                    <a:pt x="149" y="12"/>
                  </a:moveTo>
                  <a:cubicBezTo>
                    <a:pt x="148" y="13"/>
                    <a:pt x="146" y="13"/>
                    <a:pt x="145" y="13"/>
                  </a:cubicBezTo>
                  <a:cubicBezTo>
                    <a:pt x="125" y="13"/>
                    <a:pt x="125" y="13"/>
                    <a:pt x="125" y="13"/>
                  </a:cubicBezTo>
                  <a:cubicBezTo>
                    <a:pt x="122" y="13"/>
                    <a:pt x="120" y="10"/>
                    <a:pt x="120" y="8"/>
                  </a:cubicBezTo>
                  <a:cubicBezTo>
                    <a:pt x="120" y="5"/>
                    <a:pt x="122" y="2"/>
                    <a:pt x="125" y="2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8" y="3"/>
                    <a:pt x="151" y="5"/>
                    <a:pt x="150" y="8"/>
                  </a:cubicBezTo>
                  <a:cubicBezTo>
                    <a:pt x="150" y="10"/>
                    <a:pt x="150" y="11"/>
                    <a:pt x="149" y="12"/>
                  </a:cubicBezTo>
                  <a:close/>
                  <a:moveTo>
                    <a:pt x="108" y="11"/>
                  </a:moveTo>
                  <a:cubicBezTo>
                    <a:pt x="107" y="12"/>
                    <a:pt x="106" y="12"/>
                    <a:pt x="105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2" y="12"/>
                    <a:pt x="80" y="10"/>
                    <a:pt x="80" y="7"/>
                  </a:cubicBezTo>
                  <a:cubicBezTo>
                    <a:pt x="80" y="4"/>
                    <a:pt x="82" y="2"/>
                    <a:pt x="8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8" y="2"/>
                    <a:pt x="110" y="4"/>
                    <a:pt x="110" y="7"/>
                  </a:cubicBezTo>
                  <a:cubicBezTo>
                    <a:pt x="110" y="9"/>
                    <a:pt x="110" y="10"/>
                    <a:pt x="108" y="11"/>
                  </a:cubicBezTo>
                  <a:close/>
                  <a:moveTo>
                    <a:pt x="68" y="11"/>
                  </a:moveTo>
                  <a:cubicBezTo>
                    <a:pt x="67" y="11"/>
                    <a:pt x="66" y="12"/>
                    <a:pt x="65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2" y="11"/>
                    <a:pt x="40" y="9"/>
                    <a:pt x="40" y="6"/>
                  </a:cubicBezTo>
                  <a:cubicBezTo>
                    <a:pt x="40" y="3"/>
                    <a:pt x="42" y="1"/>
                    <a:pt x="45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8" y="1"/>
                    <a:pt x="70" y="4"/>
                    <a:pt x="70" y="7"/>
                  </a:cubicBezTo>
                  <a:cubicBezTo>
                    <a:pt x="70" y="8"/>
                    <a:pt x="69" y="10"/>
                    <a:pt x="68" y="11"/>
                  </a:cubicBezTo>
                  <a:close/>
                  <a:moveTo>
                    <a:pt x="28" y="10"/>
                  </a:moveTo>
                  <a:cubicBezTo>
                    <a:pt x="27" y="10"/>
                    <a:pt x="26" y="11"/>
                    <a:pt x="2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7"/>
                    <a:pt x="29" y="9"/>
                    <a:pt x="28" y="1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6670338" y="4430712"/>
              <a:ext cx="53975" cy="28575"/>
            </a:xfrm>
            <a:custGeom>
              <a:avLst/>
              <a:gdLst>
                <a:gd name="T0" fmla="*/ 19 w 21"/>
                <a:gd name="T1" fmla="*/ 10 h 11"/>
                <a:gd name="T2" fmla="*/ 15 w 21"/>
                <a:gd name="T3" fmla="*/ 11 h 11"/>
                <a:gd name="T4" fmla="*/ 5 w 21"/>
                <a:gd name="T5" fmla="*/ 11 h 11"/>
                <a:gd name="T6" fmla="*/ 0 w 21"/>
                <a:gd name="T7" fmla="*/ 5 h 11"/>
                <a:gd name="T8" fmla="*/ 5 w 21"/>
                <a:gd name="T9" fmla="*/ 0 h 11"/>
                <a:gd name="T10" fmla="*/ 15 w 21"/>
                <a:gd name="T11" fmla="*/ 1 h 11"/>
                <a:gd name="T12" fmla="*/ 21 w 21"/>
                <a:gd name="T13" fmla="*/ 6 h 11"/>
                <a:gd name="T14" fmla="*/ 19 w 21"/>
                <a:gd name="T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1">
                  <a:moveTo>
                    <a:pt x="19" y="10"/>
                  </a:moveTo>
                  <a:cubicBezTo>
                    <a:pt x="18" y="11"/>
                    <a:pt x="17" y="11"/>
                    <a:pt x="1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8" y="1"/>
                    <a:pt x="21" y="3"/>
                    <a:pt x="21" y="6"/>
                  </a:cubicBezTo>
                  <a:cubicBezTo>
                    <a:pt x="21" y="7"/>
                    <a:pt x="20" y="9"/>
                    <a:pt x="19" y="1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4584363" y="3519487"/>
              <a:ext cx="1425575" cy="1123950"/>
            </a:xfrm>
            <a:custGeom>
              <a:avLst/>
              <a:gdLst>
                <a:gd name="T0" fmla="*/ 0 w 898"/>
                <a:gd name="T1" fmla="*/ 708 h 708"/>
                <a:gd name="T2" fmla="*/ 680 w 898"/>
                <a:gd name="T3" fmla="*/ 646 h 708"/>
                <a:gd name="T4" fmla="*/ 898 w 898"/>
                <a:gd name="T5" fmla="*/ 0 h 708"/>
                <a:gd name="T6" fmla="*/ 0 w 898"/>
                <a:gd name="T7" fmla="*/ 708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8" h="708">
                  <a:moveTo>
                    <a:pt x="0" y="708"/>
                  </a:moveTo>
                  <a:lnTo>
                    <a:pt x="680" y="646"/>
                  </a:lnTo>
                  <a:lnTo>
                    <a:pt x="898" y="0"/>
                  </a:lnTo>
                  <a:lnTo>
                    <a:pt x="0" y="708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6506826" y="2279650"/>
              <a:ext cx="1970088" cy="1293813"/>
            </a:xfrm>
            <a:custGeom>
              <a:avLst/>
              <a:gdLst>
                <a:gd name="T0" fmla="*/ 1233 w 1241"/>
                <a:gd name="T1" fmla="*/ 815 h 815"/>
                <a:gd name="T2" fmla="*/ 0 w 1241"/>
                <a:gd name="T3" fmla="*/ 802 h 815"/>
                <a:gd name="T4" fmla="*/ 9 w 1241"/>
                <a:gd name="T5" fmla="*/ 0 h 815"/>
                <a:gd name="T6" fmla="*/ 1241 w 1241"/>
                <a:gd name="T7" fmla="*/ 12 h 815"/>
                <a:gd name="T8" fmla="*/ 1233 w 1241"/>
                <a:gd name="T9" fmla="*/ 815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1" h="815">
                  <a:moveTo>
                    <a:pt x="1233" y="815"/>
                  </a:moveTo>
                  <a:lnTo>
                    <a:pt x="0" y="802"/>
                  </a:lnTo>
                  <a:lnTo>
                    <a:pt x="9" y="0"/>
                  </a:lnTo>
                  <a:lnTo>
                    <a:pt x="1241" y="12"/>
                  </a:lnTo>
                  <a:lnTo>
                    <a:pt x="1233" y="815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6513176" y="3498850"/>
              <a:ext cx="53975" cy="49213"/>
            </a:xfrm>
            <a:custGeom>
              <a:avLst/>
              <a:gdLst>
                <a:gd name="T0" fmla="*/ 6 w 21"/>
                <a:gd name="T1" fmla="*/ 19 h 19"/>
                <a:gd name="T2" fmla="*/ 2 w 21"/>
                <a:gd name="T3" fmla="*/ 17 h 19"/>
                <a:gd name="T4" fmla="*/ 2 w 21"/>
                <a:gd name="T5" fmla="*/ 9 h 19"/>
                <a:gd name="T6" fmla="*/ 11 w 21"/>
                <a:gd name="T7" fmla="*/ 2 h 19"/>
                <a:gd name="T8" fmla="*/ 19 w 21"/>
                <a:gd name="T9" fmla="*/ 3 h 19"/>
                <a:gd name="T10" fmla="*/ 18 w 21"/>
                <a:gd name="T11" fmla="*/ 11 h 19"/>
                <a:gd name="T12" fmla="*/ 9 w 21"/>
                <a:gd name="T13" fmla="*/ 18 h 19"/>
                <a:gd name="T14" fmla="*/ 6 w 21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9">
                  <a:moveTo>
                    <a:pt x="6" y="19"/>
                  </a:moveTo>
                  <a:cubicBezTo>
                    <a:pt x="4" y="19"/>
                    <a:pt x="3" y="18"/>
                    <a:pt x="2" y="17"/>
                  </a:cubicBezTo>
                  <a:cubicBezTo>
                    <a:pt x="0" y="14"/>
                    <a:pt x="0" y="11"/>
                    <a:pt x="2" y="9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7" y="0"/>
                    <a:pt x="19" y="3"/>
                  </a:cubicBezTo>
                  <a:cubicBezTo>
                    <a:pt x="21" y="5"/>
                    <a:pt x="21" y="9"/>
                    <a:pt x="18" y="11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7" y="19"/>
                    <a:pt x="6" y="19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16576676" y="2795587"/>
              <a:ext cx="868363" cy="698500"/>
            </a:xfrm>
            <a:custGeom>
              <a:avLst/>
              <a:gdLst>
                <a:gd name="T0" fmla="*/ 2 w 335"/>
                <a:gd name="T1" fmla="*/ 268 h 270"/>
                <a:gd name="T2" fmla="*/ 20 w 335"/>
                <a:gd name="T3" fmla="*/ 247 h 270"/>
                <a:gd name="T4" fmla="*/ 27 w 335"/>
                <a:gd name="T5" fmla="*/ 255 h 270"/>
                <a:gd name="T6" fmla="*/ 7 w 335"/>
                <a:gd name="T7" fmla="*/ 270 h 270"/>
                <a:gd name="T8" fmla="*/ 36 w 335"/>
                <a:gd name="T9" fmla="*/ 241 h 270"/>
                <a:gd name="T10" fmla="*/ 54 w 335"/>
                <a:gd name="T11" fmla="*/ 219 h 270"/>
                <a:gd name="T12" fmla="*/ 61 w 335"/>
                <a:gd name="T13" fmla="*/ 228 h 270"/>
                <a:gd name="T14" fmla="*/ 40 w 335"/>
                <a:gd name="T15" fmla="*/ 243 h 270"/>
                <a:gd name="T16" fmla="*/ 70 w 335"/>
                <a:gd name="T17" fmla="*/ 214 h 270"/>
                <a:gd name="T18" fmla="*/ 88 w 335"/>
                <a:gd name="T19" fmla="*/ 192 h 270"/>
                <a:gd name="T20" fmla="*/ 95 w 335"/>
                <a:gd name="T21" fmla="*/ 201 h 270"/>
                <a:gd name="T22" fmla="*/ 74 w 335"/>
                <a:gd name="T23" fmla="*/ 216 h 270"/>
                <a:gd name="T24" fmla="*/ 104 w 335"/>
                <a:gd name="T25" fmla="*/ 186 h 270"/>
                <a:gd name="T26" fmla="*/ 122 w 335"/>
                <a:gd name="T27" fmla="*/ 165 h 270"/>
                <a:gd name="T28" fmla="*/ 129 w 335"/>
                <a:gd name="T29" fmla="*/ 174 h 270"/>
                <a:gd name="T30" fmla="*/ 108 w 335"/>
                <a:gd name="T31" fmla="*/ 189 h 270"/>
                <a:gd name="T32" fmla="*/ 138 w 335"/>
                <a:gd name="T33" fmla="*/ 159 h 270"/>
                <a:gd name="T34" fmla="*/ 156 w 335"/>
                <a:gd name="T35" fmla="*/ 138 h 270"/>
                <a:gd name="T36" fmla="*/ 163 w 335"/>
                <a:gd name="T37" fmla="*/ 146 h 270"/>
                <a:gd name="T38" fmla="*/ 142 w 335"/>
                <a:gd name="T39" fmla="*/ 161 h 270"/>
                <a:gd name="T40" fmla="*/ 172 w 335"/>
                <a:gd name="T41" fmla="*/ 132 h 270"/>
                <a:gd name="T42" fmla="*/ 189 w 335"/>
                <a:gd name="T43" fmla="*/ 110 h 270"/>
                <a:gd name="T44" fmla="*/ 196 w 335"/>
                <a:gd name="T45" fmla="*/ 119 h 270"/>
                <a:gd name="T46" fmla="*/ 176 w 335"/>
                <a:gd name="T47" fmla="*/ 134 h 270"/>
                <a:gd name="T48" fmla="*/ 205 w 335"/>
                <a:gd name="T49" fmla="*/ 105 h 270"/>
                <a:gd name="T50" fmla="*/ 223 w 335"/>
                <a:gd name="T51" fmla="*/ 83 h 270"/>
                <a:gd name="T52" fmla="*/ 230 w 335"/>
                <a:gd name="T53" fmla="*/ 92 h 270"/>
                <a:gd name="T54" fmla="*/ 210 w 335"/>
                <a:gd name="T55" fmla="*/ 107 h 270"/>
                <a:gd name="T56" fmla="*/ 239 w 335"/>
                <a:gd name="T57" fmla="*/ 78 h 270"/>
                <a:gd name="T58" fmla="*/ 257 w 335"/>
                <a:gd name="T59" fmla="*/ 56 h 270"/>
                <a:gd name="T60" fmla="*/ 264 w 335"/>
                <a:gd name="T61" fmla="*/ 65 h 270"/>
                <a:gd name="T62" fmla="*/ 244 w 335"/>
                <a:gd name="T63" fmla="*/ 80 h 270"/>
                <a:gd name="T64" fmla="*/ 273 w 335"/>
                <a:gd name="T65" fmla="*/ 50 h 270"/>
                <a:gd name="T66" fmla="*/ 291 w 335"/>
                <a:gd name="T67" fmla="*/ 29 h 270"/>
                <a:gd name="T68" fmla="*/ 298 w 335"/>
                <a:gd name="T69" fmla="*/ 38 h 270"/>
                <a:gd name="T70" fmla="*/ 278 w 335"/>
                <a:gd name="T71" fmla="*/ 52 h 270"/>
                <a:gd name="T72" fmla="*/ 307 w 335"/>
                <a:gd name="T73" fmla="*/ 23 h 270"/>
                <a:gd name="T74" fmla="*/ 325 w 335"/>
                <a:gd name="T75" fmla="*/ 2 h 270"/>
                <a:gd name="T76" fmla="*/ 332 w 335"/>
                <a:gd name="T77" fmla="*/ 10 h 270"/>
                <a:gd name="T78" fmla="*/ 311 w 335"/>
                <a:gd name="T79" fmla="*/ 2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5" h="270">
                  <a:moveTo>
                    <a:pt x="7" y="270"/>
                  </a:moveTo>
                  <a:cubicBezTo>
                    <a:pt x="5" y="270"/>
                    <a:pt x="3" y="269"/>
                    <a:pt x="2" y="268"/>
                  </a:cubicBezTo>
                  <a:cubicBezTo>
                    <a:pt x="0" y="266"/>
                    <a:pt x="1" y="262"/>
                    <a:pt x="3" y="260"/>
                  </a:cubicBezTo>
                  <a:cubicBezTo>
                    <a:pt x="20" y="247"/>
                    <a:pt x="20" y="247"/>
                    <a:pt x="20" y="247"/>
                  </a:cubicBezTo>
                  <a:cubicBezTo>
                    <a:pt x="22" y="245"/>
                    <a:pt x="26" y="245"/>
                    <a:pt x="28" y="247"/>
                  </a:cubicBezTo>
                  <a:cubicBezTo>
                    <a:pt x="30" y="250"/>
                    <a:pt x="29" y="253"/>
                    <a:pt x="27" y="255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9" y="270"/>
                    <a:pt x="8" y="270"/>
                    <a:pt x="7" y="270"/>
                  </a:cubicBezTo>
                  <a:close/>
                  <a:moveTo>
                    <a:pt x="40" y="243"/>
                  </a:moveTo>
                  <a:cubicBezTo>
                    <a:pt x="39" y="243"/>
                    <a:pt x="37" y="242"/>
                    <a:pt x="36" y="241"/>
                  </a:cubicBezTo>
                  <a:cubicBezTo>
                    <a:pt x="34" y="238"/>
                    <a:pt x="35" y="235"/>
                    <a:pt x="37" y="233"/>
                  </a:cubicBezTo>
                  <a:cubicBezTo>
                    <a:pt x="54" y="219"/>
                    <a:pt x="54" y="219"/>
                    <a:pt x="54" y="219"/>
                  </a:cubicBezTo>
                  <a:cubicBezTo>
                    <a:pt x="56" y="217"/>
                    <a:pt x="60" y="218"/>
                    <a:pt x="62" y="220"/>
                  </a:cubicBezTo>
                  <a:cubicBezTo>
                    <a:pt x="64" y="223"/>
                    <a:pt x="63" y="226"/>
                    <a:pt x="61" y="228"/>
                  </a:cubicBezTo>
                  <a:cubicBezTo>
                    <a:pt x="44" y="242"/>
                    <a:pt x="44" y="242"/>
                    <a:pt x="44" y="242"/>
                  </a:cubicBezTo>
                  <a:cubicBezTo>
                    <a:pt x="43" y="243"/>
                    <a:pt x="42" y="243"/>
                    <a:pt x="40" y="243"/>
                  </a:cubicBezTo>
                  <a:close/>
                  <a:moveTo>
                    <a:pt x="74" y="216"/>
                  </a:moveTo>
                  <a:cubicBezTo>
                    <a:pt x="73" y="216"/>
                    <a:pt x="71" y="215"/>
                    <a:pt x="70" y="214"/>
                  </a:cubicBezTo>
                  <a:cubicBezTo>
                    <a:pt x="68" y="211"/>
                    <a:pt x="68" y="208"/>
                    <a:pt x="71" y="206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90" y="190"/>
                    <a:pt x="94" y="191"/>
                    <a:pt x="96" y="193"/>
                  </a:cubicBezTo>
                  <a:cubicBezTo>
                    <a:pt x="98" y="195"/>
                    <a:pt x="97" y="199"/>
                    <a:pt x="95" y="201"/>
                  </a:cubicBezTo>
                  <a:cubicBezTo>
                    <a:pt x="78" y="215"/>
                    <a:pt x="78" y="215"/>
                    <a:pt x="78" y="215"/>
                  </a:cubicBezTo>
                  <a:cubicBezTo>
                    <a:pt x="77" y="215"/>
                    <a:pt x="76" y="216"/>
                    <a:pt x="74" y="216"/>
                  </a:cubicBezTo>
                  <a:close/>
                  <a:moveTo>
                    <a:pt x="108" y="189"/>
                  </a:moveTo>
                  <a:cubicBezTo>
                    <a:pt x="107" y="189"/>
                    <a:pt x="105" y="188"/>
                    <a:pt x="104" y="186"/>
                  </a:cubicBezTo>
                  <a:cubicBezTo>
                    <a:pt x="102" y="184"/>
                    <a:pt x="102" y="180"/>
                    <a:pt x="105" y="179"/>
                  </a:cubicBezTo>
                  <a:cubicBezTo>
                    <a:pt x="122" y="165"/>
                    <a:pt x="122" y="165"/>
                    <a:pt x="122" y="165"/>
                  </a:cubicBezTo>
                  <a:cubicBezTo>
                    <a:pt x="124" y="163"/>
                    <a:pt x="128" y="163"/>
                    <a:pt x="130" y="166"/>
                  </a:cubicBezTo>
                  <a:cubicBezTo>
                    <a:pt x="131" y="168"/>
                    <a:pt x="131" y="172"/>
                    <a:pt x="129" y="174"/>
                  </a:cubicBezTo>
                  <a:cubicBezTo>
                    <a:pt x="112" y="187"/>
                    <a:pt x="112" y="187"/>
                    <a:pt x="112" y="187"/>
                  </a:cubicBezTo>
                  <a:cubicBezTo>
                    <a:pt x="111" y="188"/>
                    <a:pt x="109" y="189"/>
                    <a:pt x="108" y="189"/>
                  </a:cubicBezTo>
                  <a:close/>
                  <a:moveTo>
                    <a:pt x="142" y="161"/>
                  </a:moveTo>
                  <a:cubicBezTo>
                    <a:pt x="140" y="161"/>
                    <a:pt x="139" y="161"/>
                    <a:pt x="138" y="159"/>
                  </a:cubicBezTo>
                  <a:cubicBezTo>
                    <a:pt x="136" y="157"/>
                    <a:pt x="136" y="153"/>
                    <a:pt x="139" y="151"/>
                  </a:cubicBezTo>
                  <a:cubicBezTo>
                    <a:pt x="156" y="138"/>
                    <a:pt x="156" y="138"/>
                    <a:pt x="156" y="138"/>
                  </a:cubicBezTo>
                  <a:cubicBezTo>
                    <a:pt x="158" y="136"/>
                    <a:pt x="161" y="136"/>
                    <a:pt x="163" y="139"/>
                  </a:cubicBezTo>
                  <a:cubicBezTo>
                    <a:pt x="165" y="141"/>
                    <a:pt x="165" y="145"/>
                    <a:pt x="163" y="146"/>
                  </a:cubicBezTo>
                  <a:cubicBezTo>
                    <a:pt x="146" y="160"/>
                    <a:pt x="146" y="160"/>
                    <a:pt x="146" y="160"/>
                  </a:cubicBezTo>
                  <a:cubicBezTo>
                    <a:pt x="145" y="161"/>
                    <a:pt x="143" y="161"/>
                    <a:pt x="142" y="161"/>
                  </a:cubicBezTo>
                  <a:close/>
                  <a:moveTo>
                    <a:pt x="176" y="134"/>
                  </a:moveTo>
                  <a:cubicBezTo>
                    <a:pt x="174" y="134"/>
                    <a:pt x="173" y="133"/>
                    <a:pt x="172" y="132"/>
                  </a:cubicBezTo>
                  <a:cubicBezTo>
                    <a:pt x="170" y="130"/>
                    <a:pt x="170" y="126"/>
                    <a:pt x="172" y="124"/>
                  </a:cubicBezTo>
                  <a:cubicBezTo>
                    <a:pt x="189" y="110"/>
                    <a:pt x="189" y="110"/>
                    <a:pt x="189" y="110"/>
                  </a:cubicBezTo>
                  <a:cubicBezTo>
                    <a:pt x="192" y="109"/>
                    <a:pt x="195" y="109"/>
                    <a:pt x="197" y="111"/>
                  </a:cubicBezTo>
                  <a:cubicBezTo>
                    <a:pt x="199" y="114"/>
                    <a:pt x="199" y="117"/>
                    <a:pt x="196" y="119"/>
                  </a:cubicBezTo>
                  <a:cubicBezTo>
                    <a:pt x="180" y="133"/>
                    <a:pt x="180" y="133"/>
                    <a:pt x="180" y="133"/>
                  </a:cubicBezTo>
                  <a:cubicBezTo>
                    <a:pt x="178" y="134"/>
                    <a:pt x="177" y="134"/>
                    <a:pt x="176" y="134"/>
                  </a:cubicBezTo>
                  <a:close/>
                  <a:moveTo>
                    <a:pt x="210" y="107"/>
                  </a:moveTo>
                  <a:cubicBezTo>
                    <a:pt x="208" y="107"/>
                    <a:pt x="207" y="106"/>
                    <a:pt x="205" y="105"/>
                  </a:cubicBezTo>
                  <a:cubicBezTo>
                    <a:pt x="204" y="102"/>
                    <a:pt x="204" y="99"/>
                    <a:pt x="206" y="97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6" y="81"/>
                    <a:pt x="229" y="82"/>
                    <a:pt x="231" y="84"/>
                  </a:cubicBezTo>
                  <a:cubicBezTo>
                    <a:pt x="233" y="87"/>
                    <a:pt x="233" y="90"/>
                    <a:pt x="230" y="92"/>
                  </a:cubicBezTo>
                  <a:cubicBezTo>
                    <a:pt x="213" y="106"/>
                    <a:pt x="213" y="106"/>
                    <a:pt x="213" y="106"/>
                  </a:cubicBezTo>
                  <a:cubicBezTo>
                    <a:pt x="212" y="106"/>
                    <a:pt x="211" y="107"/>
                    <a:pt x="210" y="107"/>
                  </a:cubicBezTo>
                  <a:close/>
                  <a:moveTo>
                    <a:pt x="244" y="80"/>
                  </a:moveTo>
                  <a:cubicBezTo>
                    <a:pt x="242" y="80"/>
                    <a:pt x="240" y="79"/>
                    <a:pt x="239" y="78"/>
                  </a:cubicBezTo>
                  <a:cubicBezTo>
                    <a:pt x="237" y="75"/>
                    <a:pt x="238" y="72"/>
                    <a:pt x="240" y="70"/>
                  </a:cubicBezTo>
                  <a:cubicBezTo>
                    <a:pt x="257" y="56"/>
                    <a:pt x="257" y="56"/>
                    <a:pt x="257" y="56"/>
                  </a:cubicBezTo>
                  <a:cubicBezTo>
                    <a:pt x="260" y="54"/>
                    <a:pt x="263" y="54"/>
                    <a:pt x="265" y="57"/>
                  </a:cubicBezTo>
                  <a:cubicBezTo>
                    <a:pt x="267" y="59"/>
                    <a:pt x="267" y="63"/>
                    <a:pt x="264" y="65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46" y="79"/>
                    <a:pt x="245" y="80"/>
                    <a:pt x="244" y="80"/>
                  </a:cubicBezTo>
                  <a:close/>
                  <a:moveTo>
                    <a:pt x="278" y="52"/>
                  </a:moveTo>
                  <a:cubicBezTo>
                    <a:pt x="276" y="52"/>
                    <a:pt x="274" y="52"/>
                    <a:pt x="273" y="50"/>
                  </a:cubicBezTo>
                  <a:cubicBezTo>
                    <a:pt x="271" y="48"/>
                    <a:pt x="272" y="44"/>
                    <a:pt x="274" y="42"/>
                  </a:cubicBezTo>
                  <a:cubicBezTo>
                    <a:pt x="291" y="29"/>
                    <a:pt x="291" y="29"/>
                    <a:pt x="291" y="29"/>
                  </a:cubicBezTo>
                  <a:cubicBezTo>
                    <a:pt x="293" y="27"/>
                    <a:pt x="297" y="27"/>
                    <a:pt x="299" y="30"/>
                  </a:cubicBezTo>
                  <a:cubicBezTo>
                    <a:pt x="301" y="32"/>
                    <a:pt x="300" y="36"/>
                    <a:pt x="298" y="38"/>
                  </a:cubicBezTo>
                  <a:cubicBezTo>
                    <a:pt x="281" y="51"/>
                    <a:pt x="281" y="51"/>
                    <a:pt x="281" y="51"/>
                  </a:cubicBezTo>
                  <a:cubicBezTo>
                    <a:pt x="280" y="52"/>
                    <a:pt x="279" y="52"/>
                    <a:pt x="278" y="52"/>
                  </a:cubicBezTo>
                  <a:close/>
                  <a:moveTo>
                    <a:pt x="311" y="25"/>
                  </a:moveTo>
                  <a:cubicBezTo>
                    <a:pt x="310" y="25"/>
                    <a:pt x="308" y="24"/>
                    <a:pt x="307" y="23"/>
                  </a:cubicBezTo>
                  <a:cubicBezTo>
                    <a:pt x="305" y="21"/>
                    <a:pt x="306" y="17"/>
                    <a:pt x="308" y="15"/>
                  </a:cubicBezTo>
                  <a:cubicBezTo>
                    <a:pt x="325" y="2"/>
                    <a:pt x="325" y="2"/>
                    <a:pt x="325" y="2"/>
                  </a:cubicBezTo>
                  <a:cubicBezTo>
                    <a:pt x="327" y="0"/>
                    <a:pt x="331" y="0"/>
                    <a:pt x="333" y="2"/>
                  </a:cubicBezTo>
                  <a:cubicBezTo>
                    <a:pt x="335" y="5"/>
                    <a:pt x="334" y="8"/>
                    <a:pt x="332" y="10"/>
                  </a:cubicBezTo>
                  <a:cubicBezTo>
                    <a:pt x="315" y="24"/>
                    <a:pt x="315" y="24"/>
                    <a:pt x="315" y="24"/>
                  </a:cubicBezTo>
                  <a:cubicBezTo>
                    <a:pt x="314" y="25"/>
                    <a:pt x="313" y="25"/>
                    <a:pt x="311" y="25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7454563" y="2740025"/>
              <a:ext cx="77788" cy="52388"/>
            </a:xfrm>
            <a:custGeom>
              <a:avLst/>
              <a:gdLst>
                <a:gd name="T0" fmla="*/ 24 w 30"/>
                <a:gd name="T1" fmla="*/ 19 h 20"/>
                <a:gd name="T2" fmla="*/ 20 w 30"/>
                <a:gd name="T3" fmla="*/ 18 h 20"/>
                <a:gd name="T4" fmla="*/ 15 w 30"/>
                <a:gd name="T5" fmla="*/ 14 h 20"/>
                <a:gd name="T6" fmla="*/ 10 w 30"/>
                <a:gd name="T7" fmla="*/ 18 h 20"/>
                <a:gd name="T8" fmla="*/ 2 w 30"/>
                <a:gd name="T9" fmla="*/ 17 h 20"/>
                <a:gd name="T10" fmla="*/ 3 w 30"/>
                <a:gd name="T11" fmla="*/ 9 h 20"/>
                <a:gd name="T12" fmla="*/ 12 w 30"/>
                <a:gd name="T13" fmla="*/ 2 h 20"/>
                <a:gd name="T14" fmla="*/ 19 w 30"/>
                <a:gd name="T15" fmla="*/ 2 h 20"/>
                <a:gd name="T16" fmla="*/ 27 w 30"/>
                <a:gd name="T17" fmla="*/ 9 h 20"/>
                <a:gd name="T18" fmla="*/ 28 w 30"/>
                <a:gd name="T19" fmla="*/ 17 h 20"/>
                <a:gd name="T20" fmla="*/ 24 w 30"/>
                <a:gd name="T21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0">
                  <a:moveTo>
                    <a:pt x="24" y="19"/>
                  </a:moveTo>
                  <a:cubicBezTo>
                    <a:pt x="22" y="19"/>
                    <a:pt x="21" y="19"/>
                    <a:pt x="20" y="1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7" y="20"/>
                    <a:pt x="4" y="19"/>
                    <a:pt x="2" y="17"/>
                  </a:cubicBezTo>
                  <a:cubicBezTo>
                    <a:pt x="0" y="14"/>
                    <a:pt x="0" y="11"/>
                    <a:pt x="3" y="9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0"/>
                    <a:pt x="17" y="0"/>
                    <a:pt x="19" y="2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0" y="11"/>
                    <a:pt x="30" y="15"/>
                    <a:pt x="28" y="17"/>
                  </a:cubicBezTo>
                  <a:cubicBezTo>
                    <a:pt x="27" y="19"/>
                    <a:pt x="25" y="19"/>
                    <a:pt x="24" y="19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17541876" y="2795587"/>
              <a:ext cx="847725" cy="714375"/>
            </a:xfrm>
            <a:custGeom>
              <a:avLst/>
              <a:gdLst>
                <a:gd name="T0" fmla="*/ 317 w 327"/>
                <a:gd name="T1" fmla="*/ 275 h 276"/>
                <a:gd name="T2" fmla="*/ 300 w 327"/>
                <a:gd name="T3" fmla="*/ 253 h 276"/>
                <a:gd name="T4" fmla="*/ 324 w 327"/>
                <a:gd name="T5" fmla="*/ 267 h 276"/>
                <a:gd name="T6" fmla="*/ 321 w 327"/>
                <a:gd name="T7" fmla="*/ 276 h 276"/>
                <a:gd name="T8" fmla="*/ 284 w 327"/>
                <a:gd name="T9" fmla="*/ 247 h 276"/>
                <a:gd name="T10" fmla="*/ 267 w 327"/>
                <a:gd name="T11" fmla="*/ 226 h 276"/>
                <a:gd name="T12" fmla="*/ 291 w 327"/>
                <a:gd name="T13" fmla="*/ 239 h 276"/>
                <a:gd name="T14" fmla="*/ 288 w 327"/>
                <a:gd name="T15" fmla="*/ 249 h 276"/>
                <a:gd name="T16" fmla="*/ 251 w 327"/>
                <a:gd name="T17" fmla="*/ 220 h 276"/>
                <a:gd name="T18" fmla="*/ 234 w 327"/>
                <a:gd name="T19" fmla="*/ 198 h 276"/>
                <a:gd name="T20" fmla="*/ 258 w 327"/>
                <a:gd name="T21" fmla="*/ 211 h 276"/>
                <a:gd name="T22" fmla="*/ 255 w 327"/>
                <a:gd name="T23" fmla="*/ 221 h 276"/>
                <a:gd name="T24" fmla="*/ 218 w 327"/>
                <a:gd name="T25" fmla="*/ 192 h 276"/>
                <a:gd name="T26" fmla="*/ 201 w 327"/>
                <a:gd name="T27" fmla="*/ 170 h 276"/>
                <a:gd name="T28" fmla="*/ 225 w 327"/>
                <a:gd name="T29" fmla="*/ 183 h 276"/>
                <a:gd name="T30" fmla="*/ 221 w 327"/>
                <a:gd name="T31" fmla="*/ 193 h 276"/>
                <a:gd name="T32" fmla="*/ 185 w 327"/>
                <a:gd name="T33" fmla="*/ 164 h 276"/>
                <a:gd name="T34" fmla="*/ 168 w 327"/>
                <a:gd name="T35" fmla="*/ 142 h 276"/>
                <a:gd name="T36" fmla="*/ 192 w 327"/>
                <a:gd name="T37" fmla="*/ 155 h 276"/>
                <a:gd name="T38" fmla="*/ 188 w 327"/>
                <a:gd name="T39" fmla="*/ 165 h 276"/>
                <a:gd name="T40" fmla="*/ 152 w 327"/>
                <a:gd name="T41" fmla="*/ 136 h 276"/>
                <a:gd name="T42" fmla="*/ 134 w 327"/>
                <a:gd name="T43" fmla="*/ 114 h 276"/>
                <a:gd name="T44" fmla="*/ 159 w 327"/>
                <a:gd name="T45" fmla="*/ 127 h 276"/>
                <a:gd name="T46" fmla="*/ 155 w 327"/>
                <a:gd name="T47" fmla="*/ 137 h 276"/>
                <a:gd name="T48" fmla="*/ 119 w 327"/>
                <a:gd name="T49" fmla="*/ 108 h 276"/>
                <a:gd name="T50" fmla="*/ 101 w 327"/>
                <a:gd name="T51" fmla="*/ 86 h 276"/>
                <a:gd name="T52" fmla="*/ 126 w 327"/>
                <a:gd name="T53" fmla="*/ 100 h 276"/>
                <a:gd name="T54" fmla="*/ 122 w 327"/>
                <a:gd name="T55" fmla="*/ 110 h 276"/>
                <a:gd name="T56" fmla="*/ 85 w 327"/>
                <a:gd name="T57" fmla="*/ 80 h 276"/>
                <a:gd name="T58" fmla="*/ 68 w 327"/>
                <a:gd name="T59" fmla="*/ 59 h 276"/>
                <a:gd name="T60" fmla="*/ 93 w 327"/>
                <a:gd name="T61" fmla="*/ 72 h 276"/>
                <a:gd name="T62" fmla="*/ 89 w 327"/>
                <a:gd name="T63" fmla="*/ 82 h 276"/>
                <a:gd name="T64" fmla="*/ 52 w 327"/>
                <a:gd name="T65" fmla="*/ 53 h 276"/>
                <a:gd name="T66" fmla="*/ 35 w 327"/>
                <a:gd name="T67" fmla="*/ 31 h 276"/>
                <a:gd name="T68" fmla="*/ 60 w 327"/>
                <a:gd name="T69" fmla="*/ 44 h 276"/>
                <a:gd name="T70" fmla="*/ 56 w 327"/>
                <a:gd name="T71" fmla="*/ 54 h 276"/>
                <a:gd name="T72" fmla="*/ 19 w 327"/>
                <a:gd name="T73" fmla="*/ 25 h 276"/>
                <a:gd name="T74" fmla="*/ 2 w 327"/>
                <a:gd name="T75" fmla="*/ 3 h 276"/>
                <a:gd name="T76" fmla="*/ 26 w 327"/>
                <a:gd name="T77" fmla="*/ 16 h 276"/>
                <a:gd name="T78" fmla="*/ 23 w 327"/>
                <a:gd name="T79" fmla="*/ 2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7" h="276">
                  <a:moveTo>
                    <a:pt x="321" y="276"/>
                  </a:moveTo>
                  <a:cubicBezTo>
                    <a:pt x="320" y="276"/>
                    <a:pt x="318" y="276"/>
                    <a:pt x="317" y="275"/>
                  </a:cubicBezTo>
                  <a:cubicBezTo>
                    <a:pt x="301" y="261"/>
                    <a:pt x="301" y="261"/>
                    <a:pt x="301" y="261"/>
                  </a:cubicBezTo>
                  <a:cubicBezTo>
                    <a:pt x="298" y="259"/>
                    <a:pt x="298" y="256"/>
                    <a:pt x="300" y="253"/>
                  </a:cubicBezTo>
                  <a:cubicBezTo>
                    <a:pt x="302" y="251"/>
                    <a:pt x="306" y="251"/>
                    <a:pt x="308" y="253"/>
                  </a:cubicBezTo>
                  <a:cubicBezTo>
                    <a:pt x="324" y="267"/>
                    <a:pt x="324" y="267"/>
                    <a:pt x="324" y="267"/>
                  </a:cubicBezTo>
                  <a:cubicBezTo>
                    <a:pt x="327" y="269"/>
                    <a:pt x="327" y="272"/>
                    <a:pt x="325" y="274"/>
                  </a:cubicBezTo>
                  <a:cubicBezTo>
                    <a:pt x="324" y="276"/>
                    <a:pt x="322" y="276"/>
                    <a:pt x="321" y="276"/>
                  </a:cubicBezTo>
                  <a:close/>
                  <a:moveTo>
                    <a:pt x="288" y="249"/>
                  </a:moveTo>
                  <a:cubicBezTo>
                    <a:pt x="286" y="249"/>
                    <a:pt x="285" y="248"/>
                    <a:pt x="284" y="247"/>
                  </a:cubicBezTo>
                  <a:cubicBezTo>
                    <a:pt x="268" y="233"/>
                    <a:pt x="268" y="233"/>
                    <a:pt x="268" y="233"/>
                  </a:cubicBezTo>
                  <a:cubicBezTo>
                    <a:pt x="265" y="231"/>
                    <a:pt x="265" y="228"/>
                    <a:pt x="267" y="226"/>
                  </a:cubicBezTo>
                  <a:cubicBezTo>
                    <a:pt x="269" y="223"/>
                    <a:pt x="272" y="223"/>
                    <a:pt x="275" y="225"/>
                  </a:cubicBezTo>
                  <a:cubicBezTo>
                    <a:pt x="291" y="239"/>
                    <a:pt x="291" y="239"/>
                    <a:pt x="291" y="239"/>
                  </a:cubicBezTo>
                  <a:cubicBezTo>
                    <a:pt x="294" y="241"/>
                    <a:pt x="294" y="244"/>
                    <a:pt x="292" y="247"/>
                  </a:cubicBezTo>
                  <a:cubicBezTo>
                    <a:pt x="291" y="248"/>
                    <a:pt x="289" y="249"/>
                    <a:pt x="288" y="249"/>
                  </a:cubicBezTo>
                  <a:close/>
                  <a:moveTo>
                    <a:pt x="255" y="221"/>
                  </a:moveTo>
                  <a:cubicBezTo>
                    <a:pt x="253" y="221"/>
                    <a:pt x="252" y="220"/>
                    <a:pt x="251" y="220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2" y="204"/>
                    <a:pt x="232" y="200"/>
                    <a:pt x="234" y="198"/>
                  </a:cubicBezTo>
                  <a:cubicBezTo>
                    <a:pt x="236" y="195"/>
                    <a:pt x="239" y="195"/>
                    <a:pt x="242" y="197"/>
                  </a:cubicBezTo>
                  <a:cubicBezTo>
                    <a:pt x="258" y="211"/>
                    <a:pt x="258" y="211"/>
                    <a:pt x="258" y="211"/>
                  </a:cubicBezTo>
                  <a:cubicBezTo>
                    <a:pt x="261" y="213"/>
                    <a:pt x="261" y="216"/>
                    <a:pt x="259" y="219"/>
                  </a:cubicBezTo>
                  <a:cubicBezTo>
                    <a:pt x="258" y="220"/>
                    <a:pt x="256" y="221"/>
                    <a:pt x="255" y="221"/>
                  </a:cubicBezTo>
                  <a:close/>
                  <a:moveTo>
                    <a:pt x="221" y="193"/>
                  </a:moveTo>
                  <a:cubicBezTo>
                    <a:pt x="220" y="193"/>
                    <a:pt x="219" y="193"/>
                    <a:pt x="218" y="192"/>
                  </a:cubicBezTo>
                  <a:cubicBezTo>
                    <a:pt x="201" y="178"/>
                    <a:pt x="201" y="178"/>
                    <a:pt x="201" y="178"/>
                  </a:cubicBezTo>
                  <a:cubicBezTo>
                    <a:pt x="199" y="176"/>
                    <a:pt x="199" y="172"/>
                    <a:pt x="201" y="170"/>
                  </a:cubicBezTo>
                  <a:cubicBezTo>
                    <a:pt x="203" y="167"/>
                    <a:pt x="206" y="167"/>
                    <a:pt x="209" y="169"/>
                  </a:cubicBezTo>
                  <a:cubicBezTo>
                    <a:pt x="225" y="183"/>
                    <a:pt x="225" y="183"/>
                    <a:pt x="225" y="183"/>
                  </a:cubicBezTo>
                  <a:cubicBezTo>
                    <a:pt x="227" y="185"/>
                    <a:pt x="228" y="189"/>
                    <a:pt x="226" y="191"/>
                  </a:cubicBezTo>
                  <a:cubicBezTo>
                    <a:pt x="225" y="192"/>
                    <a:pt x="223" y="193"/>
                    <a:pt x="221" y="193"/>
                  </a:cubicBezTo>
                  <a:close/>
                  <a:moveTo>
                    <a:pt x="188" y="165"/>
                  </a:moveTo>
                  <a:cubicBezTo>
                    <a:pt x="187" y="165"/>
                    <a:pt x="186" y="165"/>
                    <a:pt x="185" y="164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66" y="148"/>
                    <a:pt x="166" y="144"/>
                    <a:pt x="168" y="142"/>
                  </a:cubicBezTo>
                  <a:cubicBezTo>
                    <a:pt x="170" y="140"/>
                    <a:pt x="173" y="139"/>
                    <a:pt x="175" y="141"/>
                  </a:cubicBezTo>
                  <a:cubicBezTo>
                    <a:pt x="192" y="155"/>
                    <a:pt x="192" y="155"/>
                    <a:pt x="192" y="155"/>
                  </a:cubicBezTo>
                  <a:cubicBezTo>
                    <a:pt x="194" y="157"/>
                    <a:pt x="195" y="161"/>
                    <a:pt x="193" y="163"/>
                  </a:cubicBezTo>
                  <a:cubicBezTo>
                    <a:pt x="192" y="165"/>
                    <a:pt x="190" y="165"/>
                    <a:pt x="188" y="165"/>
                  </a:cubicBezTo>
                  <a:close/>
                  <a:moveTo>
                    <a:pt x="155" y="137"/>
                  </a:moveTo>
                  <a:cubicBezTo>
                    <a:pt x="154" y="137"/>
                    <a:pt x="153" y="137"/>
                    <a:pt x="152" y="136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3" y="120"/>
                    <a:pt x="132" y="117"/>
                    <a:pt x="134" y="114"/>
                  </a:cubicBezTo>
                  <a:cubicBezTo>
                    <a:pt x="136" y="112"/>
                    <a:pt x="140" y="111"/>
                    <a:pt x="142" y="113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161" y="129"/>
                    <a:pt x="162" y="133"/>
                    <a:pt x="160" y="135"/>
                  </a:cubicBezTo>
                  <a:cubicBezTo>
                    <a:pt x="158" y="137"/>
                    <a:pt x="157" y="137"/>
                    <a:pt x="155" y="137"/>
                  </a:cubicBezTo>
                  <a:close/>
                  <a:moveTo>
                    <a:pt x="122" y="110"/>
                  </a:moveTo>
                  <a:cubicBezTo>
                    <a:pt x="121" y="109"/>
                    <a:pt x="120" y="109"/>
                    <a:pt x="119" y="108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00" y="92"/>
                    <a:pt x="99" y="89"/>
                    <a:pt x="101" y="86"/>
                  </a:cubicBezTo>
                  <a:cubicBezTo>
                    <a:pt x="103" y="84"/>
                    <a:pt x="107" y="84"/>
                    <a:pt x="109" y="86"/>
                  </a:cubicBezTo>
                  <a:cubicBezTo>
                    <a:pt x="126" y="100"/>
                    <a:pt x="126" y="100"/>
                    <a:pt x="126" y="100"/>
                  </a:cubicBezTo>
                  <a:cubicBezTo>
                    <a:pt x="128" y="102"/>
                    <a:pt x="128" y="105"/>
                    <a:pt x="126" y="108"/>
                  </a:cubicBezTo>
                  <a:cubicBezTo>
                    <a:pt x="125" y="109"/>
                    <a:pt x="124" y="110"/>
                    <a:pt x="122" y="110"/>
                  </a:cubicBezTo>
                  <a:close/>
                  <a:moveTo>
                    <a:pt x="89" y="82"/>
                  </a:moveTo>
                  <a:cubicBezTo>
                    <a:pt x="88" y="82"/>
                    <a:pt x="86" y="81"/>
                    <a:pt x="85" y="8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7" y="64"/>
                    <a:pt x="66" y="61"/>
                    <a:pt x="68" y="59"/>
                  </a:cubicBezTo>
                  <a:cubicBezTo>
                    <a:pt x="70" y="56"/>
                    <a:pt x="74" y="56"/>
                    <a:pt x="76" y="58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95" y="74"/>
                    <a:pt x="95" y="77"/>
                    <a:pt x="93" y="80"/>
                  </a:cubicBezTo>
                  <a:cubicBezTo>
                    <a:pt x="92" y="81"/>
                    <a:pt x="91" y="82"/>
                    <a:pt x="89" y="82"/>
                  </a:cubicBezTo>
                  <a:close/>
                  <a:moveTo>
                    <a:pt x="56" y="54"/>
                  </a:moveTo>
                  <a:cubicBezTo>
                    <a:pt x="55" y="54"/>
                    <a:pt x="53" y="53"/>
                    <a:pt x="52" y="53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3" y="37"/>
                    <a:pt x="33" y="33"/>
                    <a:pt x="35" y="31"/>
                  </a:cubicBezTo>
                  <a:cubicBezTo>
                    <a:pt x="37" y="28"/>
                    <a:pt x="41" y="28"/>
                    <a:pt x="43" y="30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2" y="46"/>
                    <a:pt x="62" y="49"/>
                    <a:pt x="60" y="52"/>
                  </a:cubicBezTo>
                  <a:cubicBezTo>
                    <a:pt x="59" y="53"/>
                    <a:pt x="58" y="54"/>
                    <a:pt x="56" y="54"/>
                  </a:cubicBezTo>
                  <a:close/>
                  <a:moveTo>
                    <a:pt x="23" y="26"/>
                  </a:moveTo>
                  <a:cubicBezTo>
                    <a:pt x="22" y="26"/>
                    <a:pt x="20" y="26"/>
                    <a:pt x="19" y="2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9" y="18"/>
                    <a:pt x="29" y="22"/>
                    <a:pt x="27" y="24"/>
                  </a:cubicBezTo>
                  <a:cubicBezTo>
                    <a:pt x="26" y="25"/>
                    <a:pt x="24" y="26"/>
                    <a:pt x="23" y="26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8399126" y="3514725"/>
              <a:ext cx="53975" cy="52388"/>
            </a:xfrm>
            <a:custGeom>
              <a:avLst/>
              <a:gdLst>
                <a:gd name="T0" fmla="*/ 15 w 21"/>
                <a:gd name="T1" fmla="*/ 20 h 20"/>
                <a:gd name="T2" fmla="*/ 11 w 21"/>
                <a:gd name="T3" fmla="*/ 18 h 20"/>
                <a:gd name="T4" fmla="*/ 3 w 21"/>
                <a:gd name="T5" fmla="*/ 11 h 20"/>
                <a:gd name="T6" fmla="*/ 2 w 21"/>
                <a:gd name="T7" fmla="*/ 3 h 20"/>
                <a:gd name="T8" fmla="*/ 10 w 21"/>
                <a:gd name="T9" fmla="*/ 2 h 20"/>
                <a:gd name="T10" fmla="*/ 19 w 21"/>
                <a:gd name="T11" fmla="*/ 10 h 20"/>
                <a:gd name="T12" fmla="*/ 19 w 21"/>
                <a:gd name="T13" fmla="*/ 18 h 20"/>
                <a:gd name="T14" fmla="*/ 15 w 21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5" y="20"/>
                  </a:moveTo>
                  <a:cubicBezTo>
                    <a:pt x="14" y="20"/>
                    <a:pt x="12" y="19"/>
                    <a:pt x="11" y="1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6"/>
                    <a:pt x="2" y="3"/>
                  </a:cubicBezTo>
                  <a:cubicBezTo>
                    <a:pt x="4" y="1"/>
                    <a:pt x="8" y="0"/>
                    <a:pt x="10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2"/>
                    <a:pt x="21" y="15"/>
                    <a:pt x="19" y="18"/>
                  </a:cubicBezTo>
                  <a:cubicBezTo>
                    <a:pt x="18" y="19"/>
                    <a:pt x="17" y="20"/>
                    <a:pt x="15" y="20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6521113" y="2279650"/>
              <a:ext cx="1955800" cy="647700"/>
            </a:xfrm>
            <a:custGeom>
              <a:avLst/>
              <a:gdLst>
                <a:gd name="T0" fmla="*/ 0 w 1232"/>
                <a:gd name="T1" fmla="*/ 0 h 408"/>
                <a:gd name="T2" fmla="*/ 611 w 1232"/>
                <a:gd name="T3" fmla="*/ 408 h 408"/>
                <a:gd name="T4" fmla="*/ 1232 w 1232"/>
                <a:gd name="T5" fmla="*/ 12 h 408"/>
                <a:gd name="T6" fmla="*/ 0 w 1232"/>
                <a:gd name="T7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2" h="408">
                  <a:moveTo>
                    <a:pt x="0" y="0"/>
                  </a:moveTo>
                  <a:lnTo>
                    <a:pt x="611" y="408"/>
                  </a:lnTo>
                  <a:lnTo>
                    <a:pt x="123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7375188" y="4006850"/>
              <a:ext cx="1422400" cy="1076325"/>
            </a:xfrm>
            <a:custGeom>
              <a:avLst/>
              <a:gdLst>
                <a:gd name="T0" fmla="*/ 790 w 896"/>
                <a:gd name="T1" fmla="*/ 678 h 678"/>
                <a:gd name="T2" fmla="*/ 0 w 896"/>
                <a:gd name="T3" fmla="*/ 515 h 678"/>
                <a:gd name="T4" fmla="*/ 105 w 896"/>
                <a:gd name="T5" fmla="*/ 0 h 678"/>
                <a:gd name="T6" fmla="*/ 896 w 896"/>
                <a:gd name="T7" fmla="*/ 163 h 678"/>
                <a:gd name="T8" fmla="*/ 790 w 896"/>
                <a:gd name="T9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6" h="678">
                  <a:moveTo>
                    <a:pt x="790" y="678"/>
                  </a:moveTo>
                  <a:lnTo>
                    <a:pt x="0" y="515"/>
                  </a:lnTo>
                  <a:lnTo>
                    <a:pt x="105" y="0"/>
                  </a:lnTo>
                  <a:lnTo>
                    <a:pt x="896" y="163"/>
                  </a:lnTo>
                  <a:lnTo>
                    <a:pt x="790" y="678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7379951" y="4792662"/>
              <a:ext cx="38100" cy="31750"/>
            </a:xfrm>
            <a:custGeom>
              <a:avLst/>
              <a:gdLst>
                <a:gd name="T0" fmla="*/ 4 w 15"/>
                <a:gd name="T1" fmla="*/ 11 h 12"/>
                <a:gd name="T2" fmla="*/ 1 w 15"/>
                <a:gd name="T3" fmla="*/ 10 h 12"/>
                <a:gd name="T4" fmla="*/ 3 w 15"/>
                <a:gd name="T5" fmla="*/ 5 h 12"/>
                <a:gd name="T6" fmla="*/ 9 w 15"/>
                <a:gd name="T7" fmla="*/ 1 h 12"/>
                <a:gd name="T8" fmla="*/ 14 w 15"/>
                <a:gd name="T9" fmla="*/ 3 h 12"/>
                <a:gd name="T10" fmla="*/ 13 w 15"/>
                <a:gd name="T11" fmla="*/ 8 h 12"/>
                <a:gd name="T12" fmla="*/ 6 w 15"/>
                <a:gd name="T13" fmla="*/ 11 h 12"/>
                <a:gd name="T14" fmla="*/ 4 w 15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4" y="11"/>
                  </a:moveTo>
                  <a:cubicBezTo>
                    <a:pt x="3" y="11"/>
                    <a:pt x="2" y="11"/>
                    <a:pt x="1" y="10"/>
                  </a:cubicBezTo>
                  <a:cubicBezTo>
                    <a:pt x="0" y="8"/>
                    <a:pt x="1" y="6"/>
                    <a:pt x="3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3" y="1"/>
                    <a:pt x="14" y="3"/>
                  </a:cubicBezTo>
                  <a:cubicBezTo>
                    <a:pt x="15" y="5"/>
                    <a:pt x="14" y="7"/>
                    <a:pt x="13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2"/>
                    <a:pt x="4" y="11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17429163" y="4451350"/>
              <a:ext cx="641350" cy="347663"/>
            </a:xfrm>
            <a:custGeom>
              <a:avLst/>
              <a:gdLst>
                <a:gd name="T0" fmla="*/ 1 w 248"/>
                <a:gd name="T1" fmla="*/ 132 h 134"/>
                <a:gd name="T2" fmla="*/ 15 w 248"/>
                <a:gd name="T3" fmla="*/ 120 h 134"/>
                <a:gd name="T4" fmla="*/ 19 w 248"/>
                <a:gd name="T5" fmla="*/ 126 h 134"/>
                <a:gd name="T6" fmla="*/ 4 w 248"/>
                <a:gd name="T7" fmla="*/ 133 h 134"/>
                <a:gd name="T8" fmla="*/ 26 w 248"/>
                <a:gd name="T9" fmla="*/ 118 h 134"/>
                <a:gd name="T10" fmla="*/ 41 w 248"/>
                <a:gd name="T11" fmla="*/ 107 h 134"/>
                <a:gd name="T12" fmla="*/ 44 w 248"/>
                <a:gd name="T13" fmla="*/ 113 h 134"/>
                <a:gd name="T14" fmla="*/ 29 w 248"/>
                <a:gd name="T15" fmla="*/ 120 h 134"/>
                <a:gd name="T16" fmla="*/ 52 w 248"/>
                <a:gd name="T17" fmla="*/ 105 h 134"/>
                <a:gd name="T18" fmla="*/ 66 w 248"/>
                <a:gd name="T19" fmla="*/ 94 h 134"/>
                <a:gd name="T20" fmla="*/ 69 w 248"/>
                <a:gd name="T21" fmla="*/ 100 h 134"/>
                <a:gd name="T22" fmla="*/ 54 w 248"/>
                <a:gd name="T23" fmla="*/ 107 h 134"/>
                <a:gd name="T24" fmla="*/ 77 w 248"/>
                <a:gd name="T25" fmla="*/ 92 h 134"/>
                <a:gd name="T26" fmla="*/ 91 w 248"/>
                <a:gd name="T27" fmla="*/ 80 h 134"/>
                <a:gd name="T28" fmla="*/ 94 w 248"/>
                <a:gd name="T29" fmla="*/ 87 h 134"/>
                <a:gd name="T30" fmla="*/ 79 w 248"/>
                <a:gd name="T31" fmla="*/ 94 h 134"/>
                <a:gd name="T32" fmla="*/ 102 w 248"/>
                <a:gd name="T33" fmla="*/ 79 h 134"/>
                <a:gd name="T34" fmla="*/ 116 w 248"/>
                <a:gd name="T35" fmla="*/ 67 h 134"/>
                <a:gd name="T36" fmla="*/ 119 w 248"/>
                <a:gd name="T37" fmla="*/ 74 h 134"/>
                <a:gd name="T38" fmla="*/ 104 w 248"/>
                <a:gd name="T39" fmla="*/ 81 h 134"/>
                <a:gd name="T40" fmla="*/ 127 w 248"/>
                <a:gd name="T41" fmla="*/ 65 h 134"/>
                <a:gd name="T42" fmla="*/ 141 w 248"/>
                <a:gd name="T43" fmla="*/ 54 h 134"/>
                <a:gd name="T44" fmla="*/ 145 w 248"/>
                <a:gd name="T45" fmla="*/ 60 h 134"/>
                <a:gd name="T46" fmla="*/ 130 w 248"/>
                <a:gd name="T47" fmla="*/ 67 h 134"/>
                <a:gd name="T48" fmla="*/ 152 w 248"/>
                <a:gd name="T49" fmla="*/ 52 h 134"/>
                <a:gd name="T50" fmla="*/ 166 w 248"/>
                <a:gd name="T51" fmla="*/ 41 h 134"/>
                <a:gd name="T52" fmla="*/ 170 w 248"/>
                <a:gd name="T53" fmla="*/ 47 h 134"/>
                <a:gd name="T54" fmla="*/ 155 w 248"/>
                <a:gd name="T55" fmla="*/ 54 h 134"/>
                <a:gd name="T56" fmla="*/ 177 w 248"/>
                <a:gd name="T57" fmla="*/ 39 h 134"/>
                <a:gd name="T58" fmla="*/ 192 w 248"/>
                <a:gd name="T59" fmla="*/ 27 h 134"/>
                <a:gd name="T60" fmla="*/ 195 w 248"/>
                <a:gd name="T61" fmla="*/ 34 h 134"/>
                <a:gd name="T62" fmla="*/ 180 w 248"/>
                <a:gd name="T63" fmla="*/ 41 h 134"/>
                <a:gd name="T64" fmla="*/ 203 w 248"/>
                <a:gd name="T65" fmla="*/ 26 h 134"/>
                <a:gd name="T66" fmla="*/ 217 w 248"/>
                <a:gd name="T67" fmla="*/ 14 h 134"/>
                <a:gd name="T68" fmla="*/ 220 w 248"/>
                <a:gd name="T69" fmla="*/ 21 h 134"/>
                <a:gd name="T70" fmla="*/ 205 w 248"/>
                <a:gd name="T71" fmla="*/ 28 h 134"/>
                <a:gd name="T72" fmla="*/ 228 w 248"/>
                <a:gd name="T73" fmla="*/ 13 h 134"/>
                <a:gd name="T74" fmla="*/ 242 w 248"/>
                <a:gd name="T75" fmla="*/ 1 h 134"/>
                <a:gd name="T76" fmla="*/ 245 w 248"/>
                <a:gd name="T77" fmla="*/ 8 h 134"/>
                <a:gd name="T78" fmla="*/ 230 w 248"/>
                <a:gd name="T79" fmla="*/ 1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8" h="134">
                  <a:moveTo>
                    <a:pt x="4" y="133"/>
                  </a:moveTo>
                  <a:cubicBezTo>
                    <a:pt x="3" y="133"/>
                    <a:pt x="2" y="133"/>
                    <a:pt x="1" y="132"/>
                  </a:cubicBezTo>
                  <a:cubicBezTo>
                    <a:pt x="0" y="130"/>
                    <a:pt x="1" y="128"/>
                    <a:pt x="3" y="127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7" y="119"/>
                    <a:pt x="19" y="120"/>
                    <a:pt x="20" y="122"/>
                  </a:cubicBezTo>
                  <a:cubicBezTo>
                    <a:pt x="21" y="123"/>
                    <a:pt x="21" y="126"/>
                    <a:pt x="19" y="126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" y="134"/>
                    <a:pt x="5" y="134"/>
                    <a:pt x="4" y="133"/>
                  </a:cubicBezTo>
                  <a:close/>
                  <a:moveTo>
                    <a:pt x="29" y="120"/>
                  </a:moveTo>
                  <a:cubicBezTo>
                    <a:pt x="28" y="120"/>
                    <a:pt x="27" y="119"/>
                    <a:pt x="26" y="118"/>
                  </a:cubicBezTo>
                  <a:cubicBezTo>
                    <a:pt x="25" y="117"/>
                    <a:pt x="26" y="114"/>
                    <a:pt x="28" y="113"/>
                  </a:cubicBezTo>
                  <a:cubicBezTo>
                    <a:pt x="41" y="107"/>
                    <a:pt x="41" y="107"/>
                    <a:pt x="41" y="107"/>
                  </a:cubicBezTo>
                  <a:cubicBezTo>
                    <a:pt x="42" y="106"/>
                    <a:pt x="45" y="106"/>
                    <a:pt x="45" y="108"/>
                  </a:cubicBezTo>
                  <a:cubicBezTo>
                    <a:pt x="46" y="110"/>
                    <a:pt x="46" y="112"/>
                    <a:pt x="44" y="113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0"/>
                    <a:pt x="30" y="120"/>
                    <a:pt x="29" y="120"/>
                  </a:cubicBezTo>
                  <a:close/>
                  <a:moveTo>
                    <a:pt x="54" y="107"/>
                  </a:moveTo>
                  <a:cubicBezTo>
                    <a:pt x="53" y="107"/>
                    <a:pt x="52" y="106"/>
                    <a:pt x="52" y="105"/>
                  </a:cubicBezTo>
                  <a:cubicBezTo>
                    <a:pt x="51" y="103"/>
                    <a:pt x="51" y="101"/>
                    <a:pt x="53" y="100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7" y="93"/>
                    <a:pt x="70" y="93"/>
                    <a:pt x="71" y="95"/>
                  </a:cubicBezTo>
                  <a:cubicBezTo>
                    <a:pt x="72" y="97"/>
                    <a:pt x="71" y="99"/>
                    <a:pt x="69" y="100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6" y="107"/>
                    <a:pt x="55" y="107"/>
                    <a:pt x="54" y="107"/>
                  </a:cubicBezTo>
                  <a:close/>
                  <a:moveTo>
                    <a:pt x="79" y="94"/>
                  </a:moveTo>
                  <a:cubicBezTo>
                    <a:pt x="78" y="94"/>
                    <a:pt x="77" y="93"/>
                    <a:pt x="77" y="92"/>
                  </a:cubicBezTo>
                  <a:cubicBezTo>
                    <a:pt x="76" y="90"/>
                    <a:pt x="76" y="88"/>
                    <a:pt x="78" y="87"/>
                  </a:cubicBezTo>
                  <a:cubicBezTo>
                    <a:pt x="91" y="80"/>
                    <a:pt x="91" y="80"/>
                    <a:pt x="91" y="80"/>
                  </a:cubicBezTo>
                  <a:cubicBezTo>
                    <a:pt x="93" y="79"/>
                    <a:pt x="95" y="80"/>
                    <a:pt x="96" y="82"/>
                  </a:cubicBezTo>
                  <a:cubicBezTo>
                    <a:pt x="97" y="84"/>
                    <a:pt x="96" y="86"/>
                    <a:pt x="94" y="87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1" y="94"/>
                    <a:pt x="80" y="94"/>
                    <a:pt x="79" y="94"/>
                  </a:cubicBezTo>
                  <a:close/>
                  <a:moveTo>
                    <a:pt x="104" y="81"/>
                  </a:moveTo>
                  <a:cubicBezTo>
                    <a:pt x="103" y="80"/>
                    <a:pt x="102" y="80"/>
                    <a:pt x="102" y="79"/>
                  </a:cubicBezTo>
                  <a:cubicBezTo>
                    <a:pt x="101" y="77"/>
                    <a:pt x="102" y="75"/>
                    <a:pt x="103" y="74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8" y="66"/>
                    <a:pt x="120" y="67"/>
                    <a:pt x="121" y="69"/>
                  </a:cubicBezTo>
                  <a:cubicBezTo>
                    <a:pt x="122" y="70"/>
                    <a:pt x="121" y="73"/>
                    <a:pt x="119" y="74"/>
                  </a:cubicBezTo>
                  <a:cubicBezTo>
                    <a:pt x="107" y="80"/>
                    <a:pt x="107" y="80"/>
                    <a:pt x="107" y="80"/>
                  </a:cubicBezTo>
                  <a:cubicBezTo>
                    <a:pt x="106" y="81"/>
                    <a:pt x="105" y="81"/>
                    <a:pt x="104" y="81"/>
                  </a:cubicBezTo>
                  <a:close/>
                  <a:moveTo>
                    <a:pt x="130" y="67"/>
                  </a:moveTo>
                  <a:cubicBezTo>
                    <a:pt x="129" y="67"/>
                    <a:pt x="128" y="66"/>
                    <a:pt x="127" y="65"/>
                  </a:cubicBezTo>
                  <a:cubicBezTo>
                    <a:pt x="126" y="64"/>
                    <a:pt x="127" y="61"/>
                    <a:pt x="129" y="60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3" y="53"/>
                    <a:pt x="145" y="54"/>
                    <a:pt x="146" y="55"/>
                  </a:cubicBezTo>
                  <a:cubicBezTo>
                    <a:pt x="147" y="57"/>
                    <a:pt x="146" y="59"/>
                    <a:pt x="145" y="60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1" y="67"/>
                    <a:pt x="130" y="68"/>
                    <a:pt x="130" y="67"/>
                  </a:cubicBezTo>
                  <a:close/>
                  <a:moveTo>
                    <a:pt x="155" y="54"/>
                  </a:moveTo>
                  <a:cubicBezTo>
                    <a:pt x="154" y="54"/>
                    <a:pt x="153" y="53"/>
                    <a:pt x="152" y="52"/>
                  </a:cubicBezTo>
                  <a:cubicBezTo>
                    <a:pt x="151" y="50"/>
                    <a:pt x="152" y="48"/>
                    <a:pt x="154" y="47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68" y="40"/>
                    <a:pt x="170" y="40"/>
                    <a:pt x="171" y="42"/>
                  </a:cubicBezTo>
                  <a:cubicBezTo>
                    <a:pt x="172" y="44"/>
                    <a:pt x="172" y="46"/>
                    <a:pt x="170" y="47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56" y="54"/>
                    <a:pt x="156" y="54"/>
                    <a:pt x="155" y="54"/>
                  </a:cubicBezTo>
                  <a:close/>
                  <a:moveTo>
                    <a:pt x="180" y="41"/>
                  </a:moveTo>
                  <a:cubicBezTo>
                    <a:pt x="179" y="41"/>
                    <a:pt x="178" y="40"/>
                    <a:pt x="177" y="39"/>
                  </a:cubicBezTo>
                  <a:cubicBezTo>
                    <a:pt x="176" y="37"/>
                    <a:pt x="177" y="35"/>
                    <a:pt x="179" y="34"/>
                  </a:cubicBezTo>
                  <a:cubicBezTo>
                    <a:pt x="192" y="27"/>
                    <a:pt x="192" y="27"/>
                    <a:pt x="192" y="27"/>
                  </a:cubicBezTo>
                  <a:cubicBezTo>
                    <a:pt x="193" y="26"/>
                    <a:pt x="196" y="27"/>
                    <a:pt x="197" y="29"/>
                  </a:cubicBezTo>
                  <a:cubicBezTo>
                    <a:pt x="197" y="31"/>
                    <a:pt x="197" y="33"/>
                    <a:pt x="195" y="34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2" y="41"/>
                    <a:pt x="181" y="41"/>
                    <a:pt x="180" y="41"/>
                  </a:cubicBezTo>
                  <a:close/>
                  <a:moveTo>
                    <a:pt x="205" y="28"/>
                  </a:moveTo>
                  <a:cubicBezTo>
                    <a:pt x="204" y="27"/>
                    <a:pt x="203" y="27"/>
                    <a:pt x="203" y="26"/>
                  </a:cubicBezTo>
                  <a:cubicBezTo>
                    <a:pt x="202" y="24"/>
                    <a:pt x="202" y="22"/>
                    <a:pt x="204" y="21"/>
                  </a:cubicBezTo>
                  <a:cubicBezTo>
                    <a:pt x="217" y="14"/>
                    <a:pt x="217" y="14"/>
                    <a:pt x="217" y="14"/>
                  </a:cubicBezTo>
                  <a:cubicBezTo>
                    <a:pt x="219" y="13"/>
                    <a:pt x="221" y="14"/>
                    <a:pt x="222" y="16"/>
                  </a:cubicBezTo>
                  <a:cubicBezTo>
                    <a:pt x="223" y="18"/>
                    <a:pt x="222" y="20"/>
                    <a:pt x="220" y="21"/>
                  </a:cubicBezTo>
                  <a:cubicBezTo>
                    <a:pt x="208" y="27"/>
                    <a:pt x="208" y="27"/>
                    <a:pt x="208" y="27"/>
                  </a:cubicBezTo>
                  <a:cubicBezTo>
                    <a:pt x="207" y="28"/>
                    <a:pt x="206" y="28"/>
                    <a:pt x="205" y="28"/>
                  </a:cubicBezTo>
                  <a:close/>
                  <a:moveTo>
                    <a:pt x="230" y="14"/>
                  </a:moveTo>
                  <a:cubicBezTo>
                    <a:pt x="229" y="14"/>
                    <a:pt x="228" y="14"/>
                    <a:pt x="228" y="13"/>
                  </a:cubicBezTo>
                  <a:cubicBezTo>
                    <a:pt x="227" y="11"/>
                    <a:pt x="227" y="9"/>
                    <a:pt x="229" y="8"/>
                  </a:cubicBezTo>
                  <a:cubicBezTo>
                    <a:pt x="242" y="1"/>
                    <a:pt x="242" y="1"/>
                    <a:pt x="242" y="1"/>
                  </a:cubicBezTo>
                  <a:cubicBezTo>
                    <a:pt x="244" y="0"/>
                    <a:pt x="246" y="1"/>
                    <a:pt x="247" y="3"/>
                  </a:cubicBezTo>
                  <a:cubicBezTo>
                    <a:pt x="248" y="4"/>
                    <a:pt x="247" y="7"/>
                    <a:pt x="245" y="8"/>
                  </a:cubicBezTo>
                  <a:cubicBezTo>
                    <a:pt x="233" y="14"/>
                    <a:pt x="233" y="14"/>
                    <a:pt x="233" y="14"/>
                  </a:cubicBezTo>
                  <a:cubicBezTo>
                    <a:pt x="232" y="15"/>
                    <a:pt x="231" y="15"/>
                    <a:pt x="230" y="14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8081626" y="4425950"/>
              <a:ext cx="49213" cy="36513"/>
            </a:xfrm>
            <a:custGeom>
              <a:avLst/>
              <a:gdLst>
                <a:gd name="T0" fmla="*/ 15 w 19"/>
                <a:gd name="T1" fmla="*/ 14 h 14"/>
                <a:gd name="T2" fmla="*/ 12 w 19"/>
                <a:gd name="T3" fmla="*/ 12 h 14"/>
                <a:gd name="T4" fmla="*/ 10 w 19"/>
                <a:gd name="T5" fmla="*/ 9 h 14"/>
                <a:gd name="T6" fmla="*/ 6 w 19"/>
                <a:gd name="T7" fmla="*/ 11 h 14"/>
                <a:gd name="T8" fmla="*/ 1 w 19"/>
                <a:gd name="T9" fmla="*/ 9 h 14"/>
                <a:gd name="T10" fmla="*/ 2 w 19"/>
                <a:gd name="T11" fmla="*/ 4 h 14"/>
                <a:gd name="T12" fmla="*/ 9 w 19"/>
                <a:gd name="T13" fmla="*/ 1 h 14"/>
                <a:gd name="T14" fmla="*/ 14 w 19"/>
                <a:gd name="T15" fmla="*/ 2 h 14"/>
                <a:gd name="T16" fmla="*/ 18 w 19"/>
                <a:gd name="T17" fmla="*/ 8 h 14"/>
                <a:gd name="T18" fmla="*/ 18 w 19"/>
                <a:gd name="T19" fmla="*/ 13 h 14"/>
                <a:gd name="T20" fmla="*/ 15 w 19"/>
                <a:gd name="T2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4">
                  <a:moveTo>
                    <a:pt x="15" y="14"/>
                  </a:moveTo>
                  <a:cubicBezTo>
                    <a:pt x="14" y="13"/>
                    <a:pt x="13" y="13"/>
                    <a:pt x="12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2" y="11"/>
                    <a:pt x="1" y="9"/>
                  </a:cubicBezTo>
                  <a:cubicBezTo>
                    <a:pt x="0" y="8"/>
                    <a:pt x="1" y="5"/>
                    <a:pt x="2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2" y="1"/>
                    <a:pt x="14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9"/>
                    <a:pt x="19" y="12"/>
                    <a:pt x="18" y="13"/>
                  </a:cubicBezTo>
                  <a:cubicBezTo>
                    <a:pt x="17" y="14"/>
                    <a:pt x="16" y="14"/>
                    <a:pt x="15" y="14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 noEditPoints="1"/>
            </p:cNvSpPr>
            <p:nvPr/>
          </p:nvSpPr>
          <p:spPr bwMode="auto">
            <a:xfrm>
              <a:off x="18132426" y="4468812"/>
              <a:ext cx="458788" cy="561975"/>
            </a:xfrm>
            <a:custGeom>
              <a:avLst/>
              <a:gdLst>
                <a:gd name="T0" fmla="*/ 170 w 177"/>
                <a:gd name="T1" fmla="*/ 216 h 217"/>
                <a:gd name="T2" fmla="*/ 162 w 177"/>
                <a:gd name="T3" fmla="*/ 199 h 217"/>
                <a:gd name="T4" fmla="*/ 176 w 177"/>
                <a:gd name="T5" fmla="*/ 211 h 217"/>
                <a:gd name="T6" fmla="*/ 172 w 177"/>
                <a:gd name="T7" fmla="*/ 217 h 217"/>
                <a:gd name="T8" fmla="*/ 152 w 177"/>
                <a:gd name="T9" fmla="*/ 194 h 217"/>
                <a:gd name="T10" fmla="*/ 144 w 177"/>
                <a:gd name="T11" fmla="*/ 177 h 217"/>
                <a:gd name="T12" fmla="*/ 158 w 177"/>
                <a:gd name="T13" fmla="*/ 189 h 217"/>
                <a:gd name="T14" fmla="*/ 154 w 177"/>
                <a:gd name="T15" fmla="*/ 195 h 217"/>
                <a:gd name="T16" fmla="*/ 135 w 177"/>
                <a:gd name="T17" fmla="*/ 171 h 217"/>
                <a:gd name="T18" fmla="*/ 126 w 177"/>
                <a:gd name="T19" fmla="*/ 155 h 217"/>
                <a:gd name="T20" fmla="*/ 140 w 177"/>
                <a:gd name="T21" fmla="*/ 167 h 217"/>
                <a:gd name="T22" fmla="*/ 137 w 177"/>
                <a:gd name="T23" fmla="*/ 173 h 217"/>
                <a:gd name="T24" fmla="*/ 117 w 177"/>
                <a:gd name="T25" fmla="*/ 149 h 217"/>
                <a:gd name="T26" fmla="*/ 108 w 177"/>
                <a:gd name="T27" fmla="*/ 133 h 217"/>
                <a:gd name="T28" fmla="*/ 123 w 177"/>
                <a:gd name="T29" fmla="*/ 145 h 217"/>
                <a:gd name="T30" fmla="*/ 119 w 177"/>
                <a:gd name="T31" fmla="*/ 151 h 217"/>
                <a:gd name="T32" fmla="*/ 99 w 177"/>
                <a:gd name="T33" fmla="*/ 127 h 217"/>
                <a:gd name="T34" fmla="*/ 91 w 177"/>
                <a:gd name="T35" fmla="*/ 111 h 217"/>
                <a:gd name="T36" fmla="*/ 105 w 177"/>
                <a:gd name="T37" fmla="*/ 123 h 217"/>
                <a:gd name="T38" fmla="*/ 101 w 177"/>
                <a:gd name="T39" fmla="*/ 129 h 217"/>
                <a:gd name="T40" fmla="*/ 81 w 177"/>
                <a:gd name="T41" fmla="*/ 105 h 217"/>
                <a:gd name="T42" fmla="*/ 73 w 177"/>
                <a:gd name="T43" fmla="*/ 89 h 217"/>
                <a:gd name="T44" fmla="*/ 87 w 177"/>
                <a:gd name="T45" fmla="*/ 101 h 217"/>
                <a:gd name="T46" fmla="*/ 83 w 177"/>
                <a:gd name="T47" fmla="*/ 107 h 217"/>
                <a:gd name="T48" fmla="*/ 64 w 177"/>
                <a:gd name="T49" fmla="*/ 83 h 217"/>
                <a:gd name="T50" fmla="*/ 55 w 177"/>
                <a:gd name="T51" fmla="*/ 67 h 217"/>
                <a:gd name="T52" fmla="*/ 69 w 177"/>
                <a:gd name="T53" fmla="*/ 79 h 217"/>
                <a:gd name="T54" fmla="*/ 66 w 177"/>
                <a:gd name="T55" fmla="*/ 85 h 217"/>
                <a:gd name="T56" fmla="*/ 46 w 177"/>
                <a:gd name="T57" fmla="*/ 61 h 217"/>
                <a:gd name="T58" fmla="*/ 37 w 177"/>
                <a:gd name="T59" fmla="*/ 45 h 217"/>
                <a:gd name="T60" fmla="*/ 51 w 177"/>
                <a:gd name="T61" fmla="*/ 57 h 217"/>
                <a:gd name="T62" fmla="*/ 48 w 177"/>
                <a:gd name="T63" fmla="*/ 63 h 217"/>
                <a:gd name="T64" fmla="*/ 28 w 177"/>
                <a:gd name="T65" fmla="*/ 39 h 217"/>
                <a:gd name="T66" fmla="*/ 20 w 177"/>
                <a:gd name="T67" fmla="*/ 23 h 217"/>
                <a:gd name="T68" fmla="*/ 34 w 177"/>
                <a:gd name="T69" fmla="*/ 35 h 217"/>
                <a:gd name="T70" fmla="*/ 30 w 177"/>
                <a:gd name="T71" fmla="*/ 41 h 217"/>
                <a:gd name="T72" fmla="*/ 10 w 177"/>
                <a:gd name="T73" fmla="*/ 17 h 217"/>
                <a:gd name="T74" fmla="*/ 2 w 177"/>
                <a:gd name="T75" fmla="*/ 1 h 217"/>
                <a:gd name="T76" fmla="*/ 16 w 177"/>
                <a:gd name="T77" fmla="*/ 13 h 217"/>
                <a:gd name="T78" fmla="*/ 12 w 177"/>
                <a:gd name="T79" fmla="*/ 1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" h="217">
                  <a:moveTo>
                    <a:pt x="172" y="217"/>
                  </a:moveTo>
                  <a:cubicBezTo>
                    <a:pt x="171" y="217"/>
                    <a:pt x="171" y="216"/>
                    <a:pt x="170" y="216"/>
                  </a:cubicBezTo>
                  <a:cubicBezTo>
                    <a:pt x="161" y="205"/>
                    <a:pt x="161" y="205"/>
                    <a:pt x="161" y="205"/>
                  </a:cubicBezTo>
                  <a:cubicBezTo>
                    <a:pt x="160" y="203"/>
                    <a:pt x="160" y="201"/>
                    <a:pt x="162" y="199"/>
                  </a:cubicBezTo>
                  <a:cubicBezTo>
                    <a:pt x="163" y="198"/>
                    <a:pt x="166" y="198"/>
                    <a:pt x="167" y="200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77" y="212"/>
                    <a:pt x="177" y="215"/>
                    <a:pt x="175" y="216"/>
                  </a:cubicBezTo>
                  <a:cubicBezTo>
                    <a:pt x="174" y="217"/>
                    <a:pt x="173" y="217"/>
                    <a:pt x="172" y="217"/>
                  </a:cubicBezTo>
                  <a:close/>
                  <a:moveTo>
                    <a:pt x="154" y="195"/>
                  </a:moveTo>
                  <a:cubicBezTo>
                    <a:pt x="154" y="195"/>
                    <a:pt x="153" y="194"/>
                    <a:pt x="152" y="194"/>
                  </a:cubicBezTo>
                  <a:cubicBezTo>
                    <a:pt x="143" y="182"/>
                    <a:pt x="143" y="182"/>
                    <a:pt x="143" y="182"/>
                  </a:cubicBezTo>
                  <a:cubicBezTo>
                    <a:pt x="142" y="181"/>
                    <a:pt x="142" y="179"/>
                    <a:pt x="144" y="177"/>
                  </a:cubicBezTo>
                  <a:cubicBezTo>
                    <a:pt x="146" y="176"/>
                    <a:pt x="148" y="176"/>
                    <a:pt x="149" y="178"/>
                  </a:cubicBezTo>
                  <a:cubicBezTo>
                    <a:pt x="158" y="189"/>
                    <a:pt x="158" y="189"/>
                    <a:pt x="158" y="189"/>
                  </a:cubicBezTo>
                  <a:cubicBezTo>
                    <a:pt x="159" y="190"/>
                    <a:pt x="159" y="193"/>
                    <a:pt x="158" y="194"/>
                  </a:cubicBezTo>
                  <a:cubicBezTo>
                    <a:pt x="157" y="195"/>
                    <a:pt x="155" y="195"/>
                    <a:pt x="154" y="195"/>
                  </a:cubicBezTo>
                  <a:close/>
                  <a:moveTo>
                    <a:pt x="137" y="173"/>
                  </a:moveTo>
                  <a:cubicBezTo>
                    <a:pt x="136" y="173"/>
                    <a:pt x="135" y="172"/>
                    <a:pt x="135" y="171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124" y="159"/>
                    <a:pt x="125" y="157"/>
                    <a:pt x="126" y="155"/>
                  </a:cubicBezTo>
                  <a:cubicBezTo>
                    <a:pt x="128" y="154"/>
                    <a:pt x="130" y="154"/>
                    <a:pt x="131" y="156"/>
                  </a:cubicBezTo>
                  <a:cubicBezTo>
                    <a:pt x="140" y="167"/>
                    <a:pt x="140" y="167"/>
                    <a:pt x="140" y="167"/>
                  </a:cubicBezTo>
                  <a:cubicBezTo>
                    <a:pt x="142" y="168"/>
                    <a:pt x="141" y="171"/>
                    <a:pt x="140" y="172"/>
                  </a:cubicBezTo>
                  <a:cubicBezTo>
                    <a:pt x="139" y="173"/>
                    <a:pt x="138" y="173"/>
                    <a:pt x="137" y="173"/>
                  </a:cubicBezTo>
                  <a:close/>
                  <a:moveTo>
                    <a:pt x="119" y="151"/>
                  </a:moveTo>
                  <a:cubicBezTo>
                    <a:pt x="118" y="151"/>
                    <a:pt x="117" y="150"/>
                    <a:pt x="117" y="149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7" y="137"/>
                    <a:pt x="107" y="135"/>
                    <a:pt x="108" y="133"/>
                  </a:cubicBezTo>
                  <a:cubicBezTo>
                    <a:pt x="110" y="132"/>
                    <a:pt x="112" y="132"/>
                    <a:pt x="114" y="134"/>
                  </a:cubicBezTo>
                  <a:cubicBezTo>
                    <a:pt x="123" y="145"/>
                    <a:pt x="123" y="145"/>
                    <a:pt x="123" y="145"/>
                  </a:cubicBezTo>
                  <a:cubicBezTo>
                    <a:pt x="124" y="146"/>
                    <a:pt x="124" y="149"/>
                    <a:pt x="122" y="150"/>
                  </a:cubicBezTo>
                  <a:cubicBezTo>
                    <a:pt x="121" y="151"/>
                    <a:pt x="120" y="151"/>
                    <a:pt x="119" y="151"/>
                  </a:cubicBezTo>
                  <a:close/>
                  <a:moveTo>
                    <a:pt x="101" y="129"/>
                  </a:moveTo>
                  <a:cubicBezTo>
                    <a:pt x="100" y="129"/>
                    <a:pt x="100" y="128"/>
                    <a:pt x="99" y="12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9" y="115"/>
                    <a:pt x="89" y="113"/>
                    <a:pt x="91" y="111"/>
                  </a:cubicBezTo>
                  <a:cubicBezTo>
                    <a:pt x="92" y="110"/>
                    <a:pt x="95" y="110"/>
                    <a:pt x="96" y="112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6" y="124"/>
                    <a:pt x="106" y="127"/>
                    <a:pt x="104" y="128"/>
                  </a:cubicBezTo>
                  <a:cubicBezTo>
                    <a:pt x="103" y="129"/>
                    <a:pt x="102" y="129"/>
                    <a:pt x="101" y="129"/>
                  </a:cubicBezTo>
                  <a:close/>
                  <a:moveTo>
                    <a:pt x="83" y="107"/>
                  </a:moveTo>
                  <a:cubicBezTo>
                    <a:pt x="83" y="107"/>
                    <a:pt x="82" y="106"/>
                    <a:pt x="81" y="105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1" y="93"/>
                    <a:pt x="71" y="90"/>
                    <a:pt x="73" y="89"/>
                  </a:cubicBezTo>
                  <a:cubicBezTo>
                    <a:pt x="75" y="88"/>
                    <a:pt x="77" y="88"/>
                    <a:pt x="78" y="90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88" y="102"/>
                    <a:pt x="88" y="105"/>
                    <a:pt x="86" y="106"/>
                  </a:cubicBezTo>
                  <a:cubicBezTo>
                    <a:pt x="86" y="107"/>
                    <a:pt x="84" y="107"/>
                    <a:pt x="83" y="107"/>
                  </a:cubicBezTo>
                  <a:close/>
                  <a:moveTo>
                    <a:pt x="66" y="85"/>
                  </a:moveTo>
                  <a:cubicBezTo>
                    <a:pt x="65" y="84"/>
                    <a:pt x="64" y="84"/>
                    <a:pt x="64" y="83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1"/>
                    <a:pt x="54" y="68"/>
                    <a:pt x="55" y="67"/>
                  </a:cubicBezTo>
                  <a:cubicBezTo>
                    <a:pt x="57" y="66"/>
                    <a:pt x="59" y="66"/>
                    <a:pt x="60" y="68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1" y="80"/>
                    <a:pt x="70" y="83"/>
                    <a:pt x="69" y="84"/>
                  </a:cubicBezTo>
                  <a:cubicBezTo>
                    <a:pt x="68" y="85"/>
                    <a:pt x="67" y="85"/>
                    <a:pt x="66" y="85"/>
                  </a:cubicBezTo>
                  <a:close/>
                  <a:moveTo>
                    <a:pt x="48" y="63"/>
                  </a:moveTo>
                  <a:cubicBezTo>
                    <a:pt x="47" y="62"/>
                    <a:pt x="46" y="62"/>
                    <a:pt x="46" y="61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6" y="49"/>
                    <a:pt x="36" y="46"/>
                    <a:pt x="37" y="45"/>
                  </a:cubicBezTo>
                  <a:cubicBezTo>
                    <a:pt x="39" y="44"/>
                    <a:pt x="41" y="44"/>
                    <a:pt x="43" y="46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3" y="58"/>
                    <a:pt x="53" y="61"/>
                    <a:pt x="51" y="62"/>
                  </a:cubicBezTo>
                  <a:cubicBezTo>
                    <a:pt x="50" y="63"/>
                    <a:pt x="49" y="63"/>
                    <a:pt x="48" y="63"/>
                  </a:cubicBezTo>
                  <a:close/>
                  <a:moveTo>
                    <a:pt x="30" y="41"/>
                  </a:moveTo>
                  <a:cubicBezTo>
                    <a:pt x="29" y="40"/>
                    <a:pt x="29" y="40"/>
                    <a:pt x="28" y="39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4"/>
                    <a:pt x="20" y="23"/>
                  </a:cubicBezTo>
                  <a:cubicBezTo>
                    <a:pt x="21" y="22"/>
                    <a:pt x="24" y="22"/>
                    <a:pt x="25" y="24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6"/>
                    <a:pt x="35" y="39"/>
                    <a:pt x="33" y="40"/>
                  </a:cubicBezTo>
                  <a:cubicBezTo>
                    <a:pt x="32" y="41"/>
                    <a:pt x="31" y="41"/>
                    <a:pt x="30" y="41"/>
                  </a:cubicBezTo>
                  <a:close/>
                  <a:moveTo>
                    <a:pt x="12" y="19"/>
                  </a:moveTo>
                  <a:cubicBezTo>
                    <a:pt x="12" y="18"/>
                    <a:pt x="11" y="18"/>
                    <a:pt x="10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4"/>
                    <a:pt x="17" y="17"/>
                    <a:pt x="15" y="18"/>
                  </a:cubicBezTo>
                  <a:cubicBezTo>
                    <a:pt x="15" y="19"/>
                    <a:pt x="13" y="19"/>
                    <a:pt x="12" y="19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8592801" y="5038725"/>
              <a:ext cx="34925" cy="36513"/>
            </a:xfrm>
            <a:custGeom>
              <a:avLst/>
              <a:gdLst>
                <a:gd name="T0" fmla="*/ 8 w 13"/>
                <a:gd name="T1" fmla="*/ 14 h 14"/>
                <a:gd name="T2" fmla="*/ 6 w 13"/>
                <a:gd name="T3" fmla="*/ 12 h 14"/>
                <a:gd name="T4" fmla="*/ 1 w 13"/>
                <a:gd name="T5" fmla="*/ 7 h 14"/>
                <a:gd name="T6" fmla="*/ 2 w 13"/>
                <a:gd name="T7" fmla="*/ 1 h 14"/>
                <a:gd name="T8" fmla="*/ 7 w 13"/>
                <a:gd name="T9" fmla="*/ 2 h 14"/>
                <a:gd name="T10" fmla="*/ 11 w 13"/>
                <a:gd name="T11" fmla="*/ 8 h 14"/>
                <a:gd name="T12" fmla="*/ 11 w 13"/>
                <a:gd name="T13" fmla="*/ 13 h 14"/>
                <a:gd name="T14" fmla="*/ 8 w 13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8" y="14"/>
                  </a:moveTo>
                  <a:cubicBezTo>
                    <a:pt x="7" y="13"/>
                    <a:pt x="6" y="13"/>
                    <a:pt x="6" y="1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3" y="9"/>
                    <a:pt x="12" y="12"/>
                    <a:pt x="11" y="13"/>
                  </a:cubicBezTo>
                  <a:cubicBezTo>
                    <a:pt x="10" y="14"/>
                    <a:pt x="9" y="14"/>
                    <a:pt x="8" y="14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7541876" y="4006850"/>
              <a:ext cx="1255713" cy="538163"/>
            </a:xfrm>
            <a:custGeom>
              <a:avLst/>
              <a:gdLst>
                <a:gd name="T0" fmla="*/ 0 w 791"/>
                <a:gd name="T1" fmla="*/ 0 h 339"/>
                <a:gd name="T2" fmla="*/ 343 w 791"/>
                <a:gd name="T3" fmla="*/ 339 h 339"/>
                <a:gd name="T4" fmla="*/ 791 w 791"/>
                <a:gd name="T5" fmla="*/ 163 h 339"/>
                <a:gd name="T6" fmla="*/ 0 w 791"/>
                <a:gd name="T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1" h="339">
                  <a:moveTo>
                    <a:pt x="0" y="0"/>
                  </a:moveTo>
                  <a:lnTo>
                    <a:pt x="343" y="339"/>
                  </a:lnTo>
                  <a:lnTo>
                    <a:pt x="791" y="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4338301" y="5954712"/>
              <a:ext cx="1325563" cy="1162050"/>
            </a:xfrm>
            <a:custGeom>
              <a:avLst/>
              <a:gdLst>
                <a:gd name="T0" fmla="*/ 835 w 835"/>
                <a:gd name="T1" fmla="*/ 405 h 732"/>
                <a:gd name="T2" fmla="*/ 214 w 835"/>
                <a:gd name="T3" fmla="*/ 732 h 732"/>
                <a:gd name="T4" fmla="*/ 0 w 835"/>
                <a:gd name="T5" fmla="*/ 328 h 732"/>
                <a:gd name="T6" fmla="*/ 621 w 835"/>
                <a:gd name="T7" fmla="*/ 0 h 732"/>
                <a:gd name="T8" fmla="*/ 835 w 835"/>
                <a:gd name="T9" fmla="*/ 405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732">
                  <a:moveTo>
                    <a:pt x="835" y="405"/>
                  </a:moveTo>
                  <a:lnTo>
                    <a:pt x="214" y="732"/>
                  </a:lnTo>
                  <a:lnTo>
                    <a:pt x="0" y="328"/>
                  </a:lnTo>
                  <a:lnTo>
                    <a:pt x="621" y="0"/>
                  </a:lnTo>
                  <a:lnTo>
                    <a:pt x="835" y="405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4674851" y="7075488"/>
              <a:ext cx="23813" cy="33338"/>
            </a:xfrm>
            <a:custGeom>
              <a:avLst/>
              <a:gdLst>
                <a:gd name="T0" fmla="*/ 5 w 9"/>
                <a:gd name="T1" fmla="*/ 13 h 13"/>
                <a:gd name="T2" fmla="*/ 2 w 9"/>
                <a:gd name="T3" fmla="*/ 13 h 13"/>
                <a:gd name="T4" fmla="*/ 0 w 9"/>
                <a:gd name="T5" fmla="*/ 8 h 13"/>
                <a:gd name="T6" fmla="*/ 3 w 9"/>
                <a:gd name="T7" fmla="*/ 3 h 13"/>
                <a:gd name="T8" fmla="*/ 7 w 9"/>
                <a:gd name="T9" fmla="*/ 1 h 13"/>
                <a:gd name="T10" fmla="*/ 9 w 9"/>
                <a:gd name="T11" fmla="*/ 5 h 13"/>
                <a:gd name="T12" fmla="*/ 6 w 9"/>
                <a:gd name="T13" fmla="*/ 11 h 13"/>
                <a:gd name="T14" fmla="*/ 5 w 9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3">
                  <a:moveTo>
                    <a:pt x="5" y="13"/>
                  </a:moveTo>
                  <a:cubicBezTo>
                    <a:pt x="4" y="13"/>
                    <a:pt x="3" y="13"/>
                    <a:pt x="2" y="13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5" y="0"/>
                    <a:pt x="7" y="1"/>
                  </a:cubicBezTo>
                  <a:cubicBezTo>
                    <a:pt x="9" y="2"/>
                    <a:pt x="9" y="3"/>
                    <a:pt x="9" y="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5" y="12"/>
                    <a:pt x="5" y="13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14693901" y="6484937"/>
              <a:ext cx="252413" cy="581025"/>
            </a:xfrm>
            <a:custGeom>
              <a:avLst/>
              <a:gdLst>
                <a:gd name="T0" fmla="*/ 2 w 98"/>
                <a:gd name="T1" fmla="*/ 223 h 224"/>
                <a:gd name="T2" fmla="*/ 5 w 98"/>
                <a:gd name="T3" fmla="*/ 208 h 224"/>
                <a:gd name="T4" fmla="*/ 11 w 98"/>
                <a:gd name="T5" fmla="*/ 210 h 224"/>
                <a:gd name="T6" fmla="*/ 5 w 98"/>
                <a:gd name="T7" fmla="*/ 223 h 224"/>
                <a:gd name="T8" fmla="*/ 12 w 98"/>
                <a:gd name="T9" fmla="*/ 201 h 224"/>
                <a:gd name="T10" fmla="*/ 15 w 98"/>
                <a:gd name="T11" fmla="*/ 185 h 224"/>
                <a:gd name="T12" fmla="*/ 21 w 98"/>
                <a:gd name="T13" fmla="*/ 187 h 224"/>
                <a:gd name="T14" fmla="*/ 15 w 98"/>
                <a:gd name="T15" fmla="*/ 200 h 224"/>
                <a:gd name="T16" fmla="*/ 21 w 98"/>
                <a:gd name="T17" fmla="*/ 178 h 224"/>
                <a:gd name="T18" fmla="*/ 25 w 98"/>
                <a:gd name="T19" fmla="*/ 162 h 224"/>
                <a:gd name="T20" fmla="*/ 30 w 98"/>
                <a:gd name="T21" fmla="*/ 165 h 224"/>
                <a:gd name="T22" fmla="*/ 24 w 98"/>
                <a:gd name="T23" fmla="*/ 178 h 224"/>
                <a:gd name="T24" fmla="*/ 31 w 98"/>
                <a:gd name="T25" fmla="*/ 155 h 224"/>
                <a:gd name="T26" fmla="*/ 34 w 98"/>
                <a:gd name="T27" fmla="*/ 139 h 224"/>
                <a:gd name="T28" fmla="*/ 40 w 98"/>
                <a:gd name="T29" fmla="*/ 142 h 224"/>
                <a:gd name="T30" fmla="*/ 34 w 98"/>
                <a:gd name="T31" fmla="*/ 155 h 224"/>
                <a:gd name="T32" fmla="*/ 41 w 98"/>
                <a:gd name="T33" fmla="*/ 132 h 224"/>
                <a:gd name="T34" fmla="*/ 44 w 98"/>
                <a:gd name="T35" fmla="*/ 117 h 224"/>
                <a:gd name="T36" fmla="*/ 50 w 98"/>
                <a:gd name="T37" fmla="*/ 119 h 224"/>
                <a:gd name="T38" fmla="*/ 43 w 98"/>
                <a:gd name="T39" fmla="*/ 132 h 224"/>
                <a:gd name="T40" fmla="*/ 50 w 98"/>
                <a:gd name="T41" fmla="*/ 109 h 224"/>
                <a:gd name="T42" fmla="*/ 53 w 98"/>
                <a:gd name="T43" fmla="*/ 94 h 224"/>
                <a:gd name="T44" fmla="*/ 59 w 98"/>
                <a:gd name="T45" fmla="*/ 96 h 224"/>
                <a:gd name="T46" fmla="*/ 53 w 98"/>
                <a:gd name="T47" fmla="*/ 109 h 224"/>
                <a:gd name="T48" fmla="*/ 60 w 98"/>
                <a:gd name="T49" fmla="*/ 87 h 224"/>
                <a:gd name="T50" fmla="*/ 63 w 98"/>
                <a:gd name="T51" fmla="*/ 71 h 224"/>
                <a:gd name="T52" fmla="*/ 69 w 98"/>
                <a:gd name="T53" fmla="*/ 73 h 224"/>
                <a:gd name="T54" fmla="*/ 62 w 98"/>
                <a:gd name="T55" fmla="*/ 86 h 224"/>
                <a:gd name="T56" fmla="*/ 69 w 98"/>
                <a:gd name="T57" fmla="*/ 64 h 224"/>
                <a:gd name="T58" fmla="*/ 72 w 98"/>
                <a:gd name="T59" fmla="*/ 48 h 224"/>
                <a:gd name="T60" fmla="*/ 78 w 98"/>
                <a:gd name="T61" fmla="*/ 51 h 224"/>
                <a:gd name="T62" fmla="*/ 72 w 98"/>
                <a:gd name="T63" fmla="*/ 64 h 224"/>
                <a:gd name="T64" fmla="*/ 79 w 98"/>
                <a:gd name="T65" fmla="*/ 41 h 224"/>
                <a:gd name="T66" fmla="*/ 82 w 98"/>
                <a:gd name="T67" fmla="*/ 25 h 224"/>
                <a:gd name="T68" fmla="*/ 88 w 98"/>
                <a:gd name="T69" fmla="*/ 28 h 224"/>
                <a:gd name="T70" fmla="*/ 82 w 98"/>
                <a:gd name="T71" fmla="*/ 41 h 224"/>
                <a:gd name="T72" fmla="*/ 88 w 98"/>
                <a:gd name="T73" fmla="*/ 18 h 224"/>
                <a:gd name="T74" fmla="*/ 92 w 98"/>
                <a:gd name="T75" fmla="*/ 3 h 224"/>
                <a:gd name="T76" fmla="*/ 97 w 98"/>
                <a:gd name="T77" fmla="*/ 5 h 224"/>
                <a:gd name="T78" fmla="*/ 91 w 98"/>
                <a:gd name="T79" fmla="*/ 1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8" h="224">
                  <a:moveTo>
                    <a:pt x="5" y="223"/>
                  </a:moveTo>
                  <a:cubicBezTo>
                    <a:pt x="4" y="224"/>
                    <a:pt x="3" y="224"/>
                    <a:pt x="2" y="223"/>
                  </a:cubicBezTo>
                  <a:cubicBezTo>
                    <a:pt x="1" y="223"/>
                    <a:pt x="0" y="221"/>
                    <a:pt x="1" y="219"/>
                  </a:cubicBezTo>
                  <a:cubicBezTo>
                    <a:pt x="5" y="208"/>
                    <a:pt x="5" y="208"/>
                    <a:pt x="5" y="208"/>
                  </a:cubicBezTo>
                  <a:cubicBezTo>
                    <a:pt x="6" y="206"/>
                    <a:pt x="8" y="205"/>
                    <a:pt x="10" y="206"/>
                  </a:cubicBezTo>
                  <a:cubicBezTo>
                    <a:pt x="11" y="207"/>
                    <a:pt x="12" y="209"/>
                    <a:pt x="11" y="210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6" y="222"/>
                    <a:pt x="6" y="223"/>
                    <a:pt x="5" y="223"/>
                  </a:cubicBezTo>
                  <a:close/>
                  <a:moveTo>
                    <a:pt x="15" y="200"/>
                  </a:moveTo>
                  <a:cubicBezTo>
                    <a:pt x="14" y="201"/>
                    <a:pt x="13" y="201"/>
                    <a:pt x="12" y="201"/>
                  </a:cubicBezTo>
                  <a:cubicBezTo>
                    <a:pt x="10" y="200"/>
                    <a:pt x="9" y="198"/>
                    <a:pt x="10" y="196"/>
                  </a:cubicBezTo>
                  <a:cubicBezTo>
                    <a:pt x="15" y="185"/>
                    <a:pt x="15" y="185"/>
                    <a:pt x="15" y="185"/>
                  </a:cubicBezTo>
                  <a:cubicBezTo>
                    <a:pt x="16" y="183"/>
                    <a:pt x="18" y="183"/>
                    <a:pt x="19" y="183"/>
                  </a:cubicBezTo>
                  <a:cubicBezTo>
                    <a:pt x="21" y="184"/>
                    <a:pt x="22" y="186"/>
                    <a:pt x="21" y="187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16" y="200"/>
                    <a:pt x="15" y="200"/>
                    <a:pt x="15" y="200"/>
                  </a:cubicBezTo>
                  <a:close/>
                  <a:moveTo>
                    <a:pt x="24" y="178"/>
                  </a:moveTo>
                  <a:cubicBezTo>
                    <a:pt x="23" y="178"/>
                    <a:pt x="22" y="178"/>
                    <a:pt x="21" y="178"/>
                  </a:cubicBezTo>
                  <a:cubicBezTo>
                    <a:pt x="20" y="177"/>
                    <a:pt x="19" y="175"/>
                    <a:pt x="20" y="174"/>
                  </a:cubicBezTo>
                  <a:cubicBezTo>
                    <a:pt x="25" y="162"/>
                    <a:pt x="25" y="162"/>
                    <a:pt x="25" y="162"/>
                  </a:cubicBezTo>
                  <a:cubicBezTo>
                    <a:pt x="25" y="161"/>
                    <a:pt x="27" y="160"/>
                    <a:pt x="29" y="160"/>
                  </a:cubicBezTo>
                  <a:cubicBezTo>
                    <a:pt x="30" y="161"/>
                    <a:pt x="31" y="163"/>
                    <a:pt x="30" y="165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25" y="177"/>
                    <a:pt x="25" y="177"/>
                    <a:pt x="24" y="178"/>
                  </a:cubicBezTo>
                  <a:close/>
                  <a:moveTo>
                    <a:pt x="34" y="155"/>
                  </a:moveTo>
                  <a:cubicBezTo>
                    <a:pt x="33" y="155"/>
                    <a:pt x="32" y="155"/>
                    <a:pt x="31" y="155"/>
                  </a:cubicBezTo>
                  <a:cubicBezTo>
                    <a:pt x="29" y="154"/>
                    <a:pt x="29" y="152"/>
                    <a:pt x="29" y="15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5" y="138"/>
                    <a:pt x="37" y="137"/>
                    <a:pt x="38" y="138"/>
                  </a:cubicBezTo>
                  <a:cubicBezTo>
                    <a:pt x="40" y="138"/>
                    <a:pt x="41" y="140"/>
                    <a:pt x="40" y="142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5" y="154"/>
                    <a:pt x="34" y="154"/>
                    <a:pt x="34" y="155"/>
                  </a:cubicBezTo>
                  <a:close/>
                  <a:moveTo>
                    <a:pt x="43" y="132"/>
                  </a:moveTo>
                  <a:cubicBezTo>
                    <a:pt x="43" y="132"/>
                    <a:pt x="42" y="133"/>
                    <a:pt x="41" y="132"/>
                  </a:cubicBezTo>
                  <a:cubicBezTo>
                    <a:pt x="39" y="131"/>
                    <a:pt x="38" y="130"/>
                    <a:pt x="39" y="12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15"/>
                    <a:pt x="46" y="114"/>
                    <a:pt x="48" y="115"/>
                  </a:cubicBezTo>
                  <a:cubicBezTo>
                    <a:pt x="49" y="115"/>
                    <a:pt x="50" y="117"/>
                    <a:pt x="50" y="119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44" y="131"/>
                    <a:pt x="44" y="132"/>
                    <a:pt x="43" y="132"/>
                  </a:cubicBezTo>
                  <a:close/>
                  <a:moveTo>
                    <a:pt x="53" y="109"/>
                  </a:moveTo>
                  <a:cubicBezTo>
                    <a:pt x="52" y="110"/>
                    <a:pt x="51" y="110"/>
                    <a:pt x="50" y="109"/>
                  </a:cubicBezTo>
                  <a:cubicBezTo>
                    <a:pt x="49" y="109"/>
                    <a:pt x="48" y="107"/>
                    <a:pt x="48" y="105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4" y="92"/>
                    <a:pt x="56" y="91"/>
                    <a:pt x="57" y="92"/>
                  </a:cubicBezTo>
                  <a:cubicBezTo>
                    <a:pt x="59" y="93"/>
                    <a:pt x="60" y="95"/>
                    <a:pt x="59" y="96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9"/>
                    <a:pt x="53" y="109"/>
                  </a:cubicBezTo>
                  <a:close/>
                  <a:moveTo>
                    <a:pt x="62" y="86"/>
                  </a:moveTo>
                  <a:cubicBezTo>
                    <a:pt x="62" y="87"/>
                    <a:pt x="61" y="87"/>
                    <a:pt x="60" y="87"/>
                  </a:cubicBezTo>
                  <a:cubicBezTo>
                    <a:pt x="58" y="86"/>
                    <a:pt x="57" y="84"/>
                    <a:pt x="58" y="82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4" y="69"/>
                    <a:pt x="65" y="69"/>
                    <a:pt x="67" y="69"/>
                  </a:cubicBezTo>
                  <a:cubicBezTo>
                    <a:pt x="69" y="70"/>
                    <a:pt x="69" y="72"/>
                    <a:pt x="69" y="73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4" y="86"/>
                    <a:pt x="63" y="86"/>
                    <a:pt x="62" y="86"/>
                  </a:cubicBezTo>
                  <a:close/>
                  <a:moveTo>
                    <a:pt x="72" y="64"/>
                  </a:moveTo>
                  <a:cubicBezTo>
                    <a:pt x="71" y="64"/>
                    <a:pt x="70" y="64"/>
                    <a:pt x="69" y="64"/>
                  </a:cubicBezTo>
                  <a:cubicBezTo>
                    <a:pt x="68" y="63"/>
                    <a:pt x="67" y="61"/>
                    <a:pt x="68" y="60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3" y="47"/>
                    <a:pt x="75" y="46"/>
                    <a:pt x="77" y="46"/>
                  </a:cubicBezTo>
                  <a:cubicBezTo>
                    <a:pt x="78" y="47"/>
                    <a:pt x="79" y="49"/>
                    <a:pt x="78" y="5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3" y="63"/>
                    <a:pt x="73" y="63"/>
                    <a:pt x="72" y="64"/>
                  </a:cubicBezTo>
                  <a:close/>
                  <a:moveTo>
                    <a:pt x="82" y="41"/>
                  </a:moveTo>
                  <a:cubicBezTo>
                    <a:pt x="81" y="41"/>
                    <a:pt x="80" y="41"/>
                    <a:pt x="79" y="41"/>
                  </a:cubicBezTo>
                  <a:cubicBezTo>
                    <a:pt x="77" y="40"/>
                    <a:pt x="77" y="38"/>
                    <a:pt x="77" y="37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3" y="24"/>
                    <a:pt x="85" y="23"/>
                    <a:pt x="86" y="24"/>
                  </a:cubicBezTo>
                  <a:cubicBezTo>
                    <a:pt x="88" y="24"/>
                    <a:pt x="89" y="26"/>
                    <a:pt x="88" y="28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40"/>
                    <a:pt x="82" y="40"/>
                    <a:pt x="82" y="41"/>
                  </a:cubicBezTo>
                  <a:close/>
                  <a:moveTo>
                    <a:pt x="91" y="18"/>
                  </a:moveTo>
                  <a:cubicBezTo>
                    <a:pt x="90" y="18"/>
                    <a:pt x="89" y="19"/>
                    <a:pt x="88" y="18"/>
                  </a:cubicBezTo>
                  <a:cubicBezTo>
                    <a:pt x="87" y="17"/>
                    <a:pt x="86" y="16"/>
                    <a:pt x="87" y="1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1"/>
                    <a:pt x="94" y="0"/>
                    <a:pt x="96" y="1"/>
                  </a:cubicBezTo>
                  <a:cubicBezTo>
                    <a:pt x="97" y="2"/>
                    <a:pt x="98" y="3"/>
                    <a:pt x="97" y="5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2" y="17"/>
                    <a:pt x="92" y="18"/>
                    <a:pt x="91" y="18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941551" y="6442075"/>
              <a:ext cx="41275" cy="33338"/>
            </a:xfrm>
            <a:custGeom>
              <a:avLst/>
              <a:gdLst>
                <a:gd name="T0" fmla="*/ 14 w 16"/>
                <a:gd name="T1" fmla="*/ 8 h 13"/>
                <a:gd name="T2" fmla="*/ 11 w 16"/>
                <a:gd name="T3" fmla="*/ 8 h 13"/>
                <a:gd name="T4" fmla="*/ 8 w 16"/>
                <a:gd name="T5" fmla="*/ 7 h 13"/>
                <a:gd name="T6" fmla="*/ 6 w 16"/>
                <a:gd name="T7" fmla="*/ 11 h 13"/>
                <a:gd name="T8" fmla="*/ 2 w 16"/>
                <a:gd name="T9" fmla="*/ 12 h 13"/>
                <a:gd name="T10" fmla="*/ 0 w 16"/>
                <a:gd name="T11" fmla="*/ 8 h 13"/>
                <a:gd name="T12" fmla="*/ 3 w 16"/>
                <a:gd name="T13" fmla="*/ 2 h 13"/>
                <a:gd name="T14" fmla="*/ 6 w 16"/>
                <a:gd name="T15" fmla="*/ 0 h 13"/>
                <a:gd name="T16" fmla="*/ 13 w 16"/>
                <a:gd name="T17" fmla="*/ 2 h 13"/>
                <a:gd name="T18" fmla="*/ 15 w 16"/>
                <a:gd name="T19" fmla="*/ 5 h 13"/>
                <a:gd name="T20" fmla="*/ 14 w 16"/>
                <a:gd name="T2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3">
                  <a:moveTo>
                    <a:pt x="14" y="8"/>
                  </a:moveTo>
                  <a:cubicBezTo>
                    <a:pt x="13" y="8"/>
                    <a:pt x="12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2"/>
                    <a:pt x="4" y="13"/>
                    <a:pt x="2" y="12"/>
                  </a:cubicBezTo>
                  <a:cubicBezTo>
                    <a:pt x="0" y="12"/>
                    <a:pt x="0" y="10"/>
                    <a:pt x="0" y="8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2"/>
                    <a:pt x="16" y="4"/>
                    <a:pt x="15" y="5"/>
                  </a:cubicBezTo>
                  <a:cubicBezTo>
                    <a:pt x="15" y="6"/>
                    <a:pt x="14" y="7"/>
                    <a:pt x="14" y="8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14995526" y="6451600"/>
              <a:ext cx="611188" cy="139700"/>
            </a:xfrm>
            <a:custGeom>
              <a:avLst/>
              <a:gdLst>
                <a:gd name="T0" fmla="*/ 232 w 236"/>
                <a:gd name="T1" fmla="*/ 53 h 54"/>
                <a:gd name="T2" fmla="*/ 217 w 236"/>
                <a:gd name="T3" fmla="*/ 47 h 54"/>
                <a:gd name="T4" fmla="*/ 233 w 236"/>
                <a:gd name="T5" fmla="*/ 47 h 54"/>
                <a:gd name="T6" fmla="*/ 234 w 236"/>
                <a:gd name="T7" fmla="*/ 53 h 54"/>
                <a:gd name="T8" fmla="*/ 207 w 236"/>
                <a:gd name="T9" fmla="*/ 48 h 54"/>
                <a:gd name="T10" fmla="*/ 193 w 236"/>
                <a:gd name="T11" fmla="*/ 42 h 54"/>
                <a:gd name="T12" fmla="*/ 209 w 236"/>
                <a:gd name="T13" fmla="*/ 42 h 54"/>
                <a:gd name="T14" fmla="*/ 210 w 236"/>
                <a:gd name="T15" fmla="*/ 48 h 54"/>
                <a:gd name="T16" fmla="*/ 183 w 236"/>
                <a:gd name="T17" fmla="*/ 44 h 54"/>
                <a:gd name="T18" fmla="*/ 169 w 236"/>
                <a:gd name="T19" fmla="*/ 37 h 54"/>
                <a:gd name="T20" fmla="*/ 185 w 236"/>
                <a:gd name="T21" fmla="*/ 37 h 54"/>
                <a:gd name="T22" fmla="*/ 185 w 236"/>
                <a:gd name="T23" fmla="*/ 43 h 54"/>
                <a:gd name="T24" fmla="*/ 159 w 236"/>
                <a:gd name="T25" fmla="*/ 39 h 54"/>
                <a:gd name="T26" fmla="*/ 145 w 236"/>
                <a:gd name="T27" fmla="*/ 32 h 54"/>
                <a:gd name="T28" fmla="*/ 160 w 236"/>
                <a:gd name="T29" fmla="*/ 32 h 54"/>
                <a:gd name="T30" fmla="*/ 161 w 236"/>
                <a:gd name="T31" fmla="*/ 38 h 54"/>
                <a:gd name="T32" fmla="*/ 135 w 236"/>
                <a:gd name="T33" fmla="*/ 34 h 54"/>
                <a:gd name="T34" fmla="*/ 121 w 236"/>
                <a:gd name="T35" fmla="*/ 27 h 54"/>
                <a:gd name="T36" fmla="*/ 136 w 236"/>
                <a:gd name="T37" fmla="*/ 27 h 54"/>
                <a:gd name="T38" fmla="*/ 137 w 236"/>
                <a:gd name="T39" fmla="*/ 33 h 54"/>
                <a:gd name="T40" fmla="*/ 111 w 236"/>
                <a:gd name="T41" fmla="*/ 29 h 54"/>
                <a:gd name="T42" fmla="*/ 96 w 236"/>
                <a:gd name="T43" fmla="*/ 22 h 54"/>
                <a:gd name="T44" fmla="*/ 112 w 236"/>
                <a:gd name="T45" fmla="*/ 22 h 54"/>
                <a:gd name="T46" fmla="*/ 113 w 236"/>
                <a:gd name="T47" fmla="*/ 28 h 54"/>
                <a:gd name="T48" fmla="*/ 87 w 236"/>
                <a:gd name="T49" fmla="*/ 24 h 54"/>
                <a:gd name="T50" fmla="*/ 72 w 236"/>
                <a:gd name="T51" fmla="*/ 17 h 54"/>
                <a:gd name="T52" fmla="*/ 88 w 236"/>
                <a:gd name="T53" fmla="*/ 17 h 54"/>
                <a:gd name="T54" fmla="*/ 89 w 236"/>
                <a:gd name="T55" fmla="*/ 23 h 54"/>
                <a:gd name="T56" fmla="*/ 63 w 236"/>
                <a:gd name="T57" fmla="*/ 19 h 54"/>
                <a:gd name="T58" fmla="*/ 48 w 236"/>
                <a:gd name="T59" fmla="*/ 13 h 54"/>
                <a:gd name="T60" fmla="*/ 64 w 236"/>
                <a:gd name="T61" fmla="*/ 12 h 54"/>
                <a:gd name="T62" fmla="*/ 65 w 236"/>
                <a:gd name="T63" fmla="*/ 18 h 54"/>
                <a:gd name="T64" fmla="*/ 39 w 236"/>
                <a:gd name="T65" fmla="*/ 14 h 54"/>
                <a:gd name="T66" fmla="*/ 24 w 236"/>
                <a:gd name="T67" fmla="*/ 8 h 54"/>
                <a:gd name="T68" fmla="*/ 40 w 236"/>
                <a:gd name="T69" fmla="*/ 8 h 54"/>
                <a:gd name="T70" fmla="*/ 41 w 236"/>
                <a:gd name="T71" fmla="*/ 13 h 54"/>
                <a:gd name="T72" fmla="*/ 15 w 236"/>
                <a:gd name="T73" fmla="*/ 9 h 54"/>
                <a:gd name="T74" fmla="*/ 0 w 236"/>
                <a:gd name="T75" fmla="*/ 3 h 54"/>
                <a:gd name="T76" fmla="*/ 16 w 236"/>
                <a:gd name="T77" fmla="*/ 3 h 54"/>
                <a:gd name="T78" fmla="*/ 17 w 236"/>
                <a:gd name="T7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6" h="54">
                  <a:moveTo>
                    <a:pt x="234" y="53"/>
                  </a:moveTo>
                  <a:cubicBezTo>
                    <a:pt x="233" y="53"/>
                    <a:pt x="232" y="54"/>
                    <a:pt x="232" y="53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8" y="51"/>
                    <a:pt x="217" y="49"/>
                    <a:pt x="217" y="47"/>
                  </a:cubicBezTo>
                  <a:cubicBezTo>
                    <a:pt x="217" y="45"/>
                    <a:pt x="219" y="44"/>
                    <a:pt x="221" y="45"/>
                  </a:cubicBezTo>
                  <a:cubicBezTo>
                    <a:pt x="233" y="47"/>
                    <a:pt x="233" y="47"/>
                    <a:pt x="233" y="47"/>
                  </a:cubicBezTo>
                  <a:cubicBezTo>
                    <a:pt x="235" y="48"/>
                    <a:pt x="236" y="49"/>
                    <a:pt x="235" y="51"/>
                  </a:cubicBezTo>
                  <a:cubicBezTo>
                    <a:pt x="235" y="52"/>
                    <a:pt x="234" y="53"/>
                    <a:pt x="234" y="53"/>
                  </a:cubicBezTo>
                  <a:close/>
                  <a:moveTo>
                    <a:pt x="210" y="48"/>
                  </a:moveTo>
                  <a:cubicBezTo>
                    <a:pt x="209" y="48"/>
                    <a:pt x="208" y="49"/>
                    <a:pt x="207" y="48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4" y="46"/>
                    <a:pt x="192" y="44"/>
                    <a:pt x="193" y="42"/>
                  </a:cubicBezTo>
                  <a:cubicBezTo>
                    <a:pt x="193" y="40"/>
                    <a:pt x="195" y="39"/>
                    <a:pt x="197" y="40"/>
                  </a:cubicBezTo>
                  <a:cubicBezTo>
                    <a:pt x="209" y="42"/>
                    <a:pt x="209" y="42"/>
                    <a:pt x="209" y="42"/>
                  </a:cubicBezTo>
                  <a:cubicBezTo>
                    <a:pt x="210" y="43"/>
                    <a:pt x="212" y="44"/>
                    <a:pt x="211" y="46"/>
                  </a:cubicBezTo>
                  <a:cubicBezTo>
                    <a:pt x="211" y="47"/>
                    <a:pt x="210" y="48"/>
                    <a:pt x="210" y="48"/>
                  </a:cubicBezTo>
                  <a:close/>
                  <a:moveTo>
                    <a:pt x="185" y="43"/>
                  </a:moveTo>
                  <a:cubicBezTo>
                    <a:pt x="185" y="44"/>
                    <a:pt x="184" y="44"/>
                    <a:pt x="183" y="44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70" y="41"/>
                    <a:pt x="168" y="39"/>
                    <a:pt x="169" y="37"/>
                  </a:cubicBezTo>
                  <a:cubicBezTo>
                    <a:pt x="169" y="36"/>
                    <a:pt x="171" y="34"/>
                    <a:pt x="173" y="35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6" y="38"/>
                    <a:pt x="187" y="39"/>
                    <a:pt x="187" y="41"/>
                  </a:cubicBezTo>
                  <a:cubicBezTo>
                    <a:pt x="187" y="42"/>
                    <a:pt x="186" y="43"/>
                    <a:pt x="185" y="43"/>
                  </a:cubicBezTo>
                  <a:close/>
                  <a:moveTo>
                    <a:pt x="161" y="38"/>
                  </a:moveTo>
                  <a:cubicBezTo>
                    <a:pt x="161" y="39"/>
                    <a:pt x="160" y="39"/>
                    <a:pt x="159" y="39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5" y="36"/>
                    <a:pt x="144" y="34"/>
                    <a:pt x="145" y="32"/>
                  </a:cubicBezTo>
                  <a:cubicBezTo>
                    <a:pt x="145" y="31"/>
                    <a:pt x="147" y="29"/>
                    <a:pt x="148" y="30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3"/>
                    <a:pt x="163" y="34"/>
                    <a:pt x="163" y="36"/>
                  </a:cubicBezTo>
                  <a:cubicBezTo>
                    <a:pt x="163" y="37"/>
                    <a:pt x="162" y="38"/>
                    <a:pt x="161" y="38"/>
                  </a:cubicBezTo>
                  <a:close/>
                  <a:moveTo>
                    <a:pt x="137" y="33"/>
                  </a:moveTo>
                  <a:cubicBezTo>
                    <a:pt x="137" y="34"/>
                    <a:pt x="136" y="34"/>
                    <a:pt x="135" y="34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1" y="31"/>
                    <a:pt x="120" y="29"/>
                    <a:pt x="121" y="27"/>
                  </a:cubicBezTo>
                  <a:cubicBezTo>
                    <a:pt x="121" y="26"/>
                    <a:pt x="123" y="25"/>
                    <a:pt x="124" y="2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8" y="28"/>
                    <a:pt x="139" y="29"/>
                    <a:pt x="139" y="31"/>
                  </a:cubicBezTo>
                  <a:cubicBezTo>
                    <a:pt x="139" y="32"/>
                    <a:pt x="138" y="33"/>
                    <a:pt x="137" y="33"/>
                  </a:cubicBezTo>
                  <a:close/>
                  <a:moveTo>
                    <a:pt x="113" y="28"/>
                  </a:moveTo>
                  <a:cubicBezTo>
                    <a:pt x="112" y="29"/>
                    <a:pt x="112" y="29"/>
                    <a:pt x="111" y="29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7" y="26"/>
                    <a:pt x="96" y="24"/>
                    <a:pt x="96" y="22"/>
                  </a:cubicBezTo>
                  <a:cubicBezTo>
                    <a:pt x="97" y="21"/>
                    <a:pt x="98" y="20"/>
                    <a:pt x="100" y="20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4" y="23"/>
                    <a:pt x="115" y="24"/>
                    <a:pt x="115" y="26"/>
                  </a:cubicBezTo>
                  <a:cubicBezTo>
                    <a:pt x="115" y="27"/>
                    <a:pt x="114" y="28"/>
                    <a:pt x="113" y="28"/>
                  </a:cubicBezTo>
                  <a:close/>
                  <a:moveTo>
                    <a:pt x="89" y="23"/>
                  </a:moveTo>
                  <a:cubicBezTo>
                    <a:pt x="88" y="24"/>
                    <a:pt x="88" y="24"/>
                    <a:pt x="87" y="2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3" y="21"/>
                    <a:pt x="72" y="19"/>
                    <a:pt x="72" y="17"/>
                  </a:cubicBezTo>
                  <a:cubicBezTo>
                    <a:pt x="73" y="16"/>
                    <a:pt x="74" y="15"/>
                    <a:pt x="76" y="15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0" y="18"/>
                    <a:pt x="91" y="19"/>
                    <a:pt x="91" y="21"/>
                  </a:cubicBezTo>
                  <a:cubicBezTo>
                    <a:pt x="90" y="22"/>
                    <a:pt x="90" y="23"/>
                    <a:pt x="89" y="23"/>
                  </a:cubicBezTo>
                  <a:close/>
                  <a:moveTo>
                    <a:pt x="65" y="18"/>
                  </a:moveTo>
                  <a:cubicBezTo>
                    <a:pt x="64" y="19"/>
                    <a:pt x="64" y="19"/>
                    <a:pt x="63" y="19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4"/>
                    <a:pt x="48" y="13"/>
                  </a:cubicBezTo>
                  <a:cubicBezTo>
                    <a:pt x="49" y="11"/>
                    <a:pt x="50" y="10"/>
                    <a:pt x="52" y="10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3"/>
                    <a:pt x="67" y="15"/>
                    <a:pt x="67" y="16"/>
                  </a:cubicBezTo>
                  <a:cubicBezTo>
                    <a:pt x="66" y="17"/>
                    <a:pt x="66" y="18"/>
                    <a:pt x="65" y="18"/>
                  </a:cubicBezTo>
                  <a:close/>
                  <a:moveTo>
                    <a:pt x="41" y="13"/>
                  </a:moveTo>
                  <a:cubicBezTo>
                    <a:pt x="40" y="14"/>
                    <a:pt x="39" y="14"/>
                    <a:pt x="39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11"/>
                    <a:pt x="24" y="9"/>
                    <a:pt x="24" y="8"/>
                  </a:cubicBezTo>
                  <a:cubicBezTo>
                    <a:pt x="24" y="6"/>
                    <a:pt x="26" y="5"/>
                    <a:pt x="28" y="5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2" y="8"/>
                    <a:pt x="43" y="10"/>
                    <a:pt x="42" y="11"/>
                  </a:cubicBezTo>
                  <a:cubicBezTo>
                    <a:pt x="42" y="12"/>
                    <a:pt x="42" y="13"/>
                    <a:pt x="41" y="13"/>
                  </a:cubicBezTo>
                  <a:close/>
                  <a:moveTo>
                    <a:pt x="17" y="9"/>
                  </a:moveTo>
                  <a:cubicBezTo>
                    <a:pt x="16" y="9"/>
                    <a:pt x="15" y="9"/>
                    <a:pt x="15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8" y="3"/>
                    <a:pt x="19" y="5"/>
                    <a:pt x="18" y="6"/>
                  </a:cubicBezTo>
                  <a:cubicBezTo>
                    <a:pt x="18" y="7"/>
                    <a:pt x="17" y="8"/>
                    <a:pt x="17" y="9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5619413" y="6578600"/>
              <a:ext cx="33338" cy="20638"/>
            </a:xfrm>
            <a:custGeom>
              <a:avLst/>
              <a:gdLst>
                <a:gd name="T0" fmla="*/ 11 w 13"/>
                <a:gd name="T1" fmla="*/ 8 h 8"/>
                <a:gd name="T2" fmla="*/ 9 w 13"/>
                <a:gd name="T3" fmla="*/ 8 h 8"/>
                <a:gd name="T4" fmla="*/ 3 w 13"/>
                <a:gd name="T5" fmla="*/ 7 h 8"/>
                <a:gd name="T6" fmla="*/ 0 w 13"/>
                <a:gd name="T7" fmla="*/ 3 h 8"/>
                <a:gd name="T8" fmla="*/ 4 w 13"/>
                <a:gd name="T9" fmla="*/ 1 h 8"/>
                <a:gd name="T10" fmla="*/ 10 w 13"/>
                <a:gd name="T11" fmla="*/ 2 h 8"/>
                <a:gd name="T12" fmla="*/ 13 w 13"/>
                <a:gd name="T13" fmla="*/ 6 h 8"/>
                <a:gd name="T14" fmla="*/ 11 w 13"/>
                <a:gd name="T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8">
                  <a:moveTo>
                    <a:pt x="11" y="8"/>
                  </a:moveTo>
                  <a:cubicBezTo>
                    <a:pt x="10" y="8"/>
                    <a:pt x="10" y="8"/>
                    <a:pt x="9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2" y="2"/>
                    <a:pt x="13" y="4"/>
                    <a:pt x="13" y="6"/>
                  </a:cubicBezTo>
                  <a:cubicBezTo>
                    <a:pt x="12" y="7"/>
                    <a:pt x="12" y="7"/>
                    <a:pt x="11" y="8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4338301" y="5954712"/>
              <a:ext cx="985838" cy="579438"/>
            </a:xfrm>
            <a:custGeom>
              <a:avLst/>
              <a:gdLst>
                <a:gd name="T0" fmla="*/ 0 w 621"/>
                <a:gd name="T1" fmla="*/ 328 h 365"/>
                <a:gd name="T2" fmla="*/ 418 w 621"/>
                <a:gd name="T3" fmla="*/ 365 h 365"/>
                <a:gd name="T4" fmla="*/ 621 w 621"/>
                <a:gd name="T5" fmla="*/ 0 h 365"/>
                <a:gd name="T6" fmla="*/ 0 w 621"/>
                <a:gd name="T7" fmla="*/ 32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1" h="365">
                  <a:moveTo>
                    <a:pt x="0" y="328"/>
                  </a:moveTo>
                  <a:lnTo>
                    <a:pt x="418" y="365"/>
                  </a:lnTo>
                  <a:lnTo>
                    <a:pt x="621" y="0"/>
                  </a:lnTo>
                  <a:lnTo>
                    <a:pt x="0" y="328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7389476" y="7473950"/>
              <a:ext cx="3041650" cy="236538"/>
            </a:xfrm>
            <a:custGeom>
              <a:avLst/>
              <a:gdLst>
                <a:gd name="T0" fmla="*/ 1175 w 1175"/>
                <a:gd name="T1" fmla="*/ 40 h 91"/>
                <a:gd name="T2" fmla="*/ 1135 w 1175"/>
                <a:gd name="T3" fmla="*/ 0 h 91"/>
                <a:gd name="T4" fmla="*/ 40 w 1175"/>
                <a:gd name="T5" fmla="*/ 0 h 91"/>
                <a:gd name="T6" fmla="*/ 0 w 1175"/>
                <a:gd name="T7" fmla="*/ 40 h 91"/>
                <a:gd name="T8" fmla="*/ 0 w 1175"/>
                <a:gd name="T9" fmla="*/ 51 h 91"/>
                <a:gd name="T10" fmla="*/ 40 w 1175"/>
                <a:gd name="T11" fmla="*/ 91 h 91"/>
                <a:gd name="T12" fmla="*/ 1135 w 1175"/>
                <a:gd name="T13" fmla="*/ 91 h 91"/>
                <a:gd name="T14" fmla="*/ 1175 w 1175"/>
                <a:gd name="T15" fmla="*/ 51 h 91"/>
                <a:gd name="T16" fmla="*/ 1175 w 1175"/>
                <a:gd name="T17" fmla="*/ 4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5" h="91">
                  <a:moveTo>
                    <a:pt x="1175" y="40"/>
                  </a:moveTo>
                  <a:cubicBezTo>
                    <a:pt x="1175" y="18"/>
                    <a:pt x="1157" y="0"/>
                    <a:pt x="11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3"/>
                    <a:pt x="18" y="91"/>
                    <a:pt x="40" y="91"/>
                  </a:cubicBezTo>
                  <a:cubicBezTo>
                    <a:pt x="1135" y="91"/>
                    <a:pt x="1135" y="91"/>
                    <a:pt x="1135" y="91"/>
                  </a:cubicBezTo>
                  <a:cubicBezTo>
                    <a:pt x="1157" y="91"/>
                    <a:pt x="1175" y="73"/>
                    <a:pt x="1175" y="51"/>
                  </a:cubicBezTo>
                  <a:lnTo>
                    <a:pt x="1175" y="4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6786226" y="6135687"/>
              <a:ext cx="2816225" cy="1574800"/>
            </a:xfrm>
            <a:custGeom>
              <a:avLst/>
              <a:gdLst>
                <a:gd name="T0" fmla="*/ 1088 w 1088"/>
                <a:gd name="T1" fmla="*/ 568 h 608"/>
                <a:gd name="T2" fmla="*/ 1048 w 1088"/>
                <a:gd name="T3" fmla="*/ 608 h 608"/>
                <a:gd name="T4" fmla="*/ 233 w 1088"/>
                <a:gd name="T5" fmla="*/ 608 h 608"/>
                <a:gd name="T6" fmla="*/ 193 w 1088"/>
                <a:gd name="T7" fmla="*/ 568 h 608"/>
                <a:gd name="T8" fmla="*/ 0 w 1088"/>
                <a:gd name="T9" fmla="*/ 40 h 608"/>
                <a:gd name="T10" fmla="*/ 40 w 1088"/>
                <a:gd name="T11" fmla="*/ 0 h 608"/>
                <a:gd name="T12" fmla="*/ 855 w 1088"/>
                <a:gd name="T13" fmla="*/ 0 h 608"/>
                <a:gd name="T14" fmla="*/ 895 w 1088"/>
                <a:gd name="T15" fmla="*/ 40 h 608"/>
                <a:gd name="T16" fmla="*/ 1088 w 1088"/>
                <a:gd name="T17" fmla="*/ 568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8" h="608">
                  <a:moveTo>
                    <a:pt x="1088" y="568"/>
                  </a:moveTo>
                  <a:cubicBezTo>
                    <a:pt x="1088" y="590"/>
                    <a:pt x="1070" y="608"/>
                    <a:pt x="1048" y="608"/>
                  </a:cubicBezTo>
                  <a:cubicBezTo>
                    <a:pt x="233" y="608"/>
                    <a:pt x="233" y="608"/>
                    <a:pt x="233" y="608"/>
                  </a:cubicBezTo>
                  <a:cubicBezTo>
                    <a:pt x="211" y="608"/>
                    <a:pt x="193" y="590"/>
                    <a:pt x="193" y="56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55" y="0"/>
                    <a:pt x="855" y="0"/>
                    <a:pt x="855" y="0"/>
                  </a:cubicBezTo>
                  <a:cubicBezTo>
                    <a:pt x="877" y="0"/>
                    <a:pt x="888" y="18"/>
                    <a:pt x="895" y="40"/>
                  </a:cubicBezTo>
                  <a:lnTo>
                    <a:pt x="1088" y="568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8321338" y="4881562"/>
              <a:ext cx="771525" cy="1130300"/>
            </a:xfrm>
            <a:custGeom>
              <a:avLst/>
              <a:gdLst>
                <a:gd name="T0" fmla="*/ 70 w 298"/>
                <a:gd name="T1" fmla="*/ 437 h 437"/>
                <a:gd name="T2" fmla="*/ 50 w 298"/>
                <a:gd name="T3" fmla="*/ 423 h 437"/>
                <a:gd name="T4" fmla="*/ 74 w 298"/>
                <a:gd name="T5" fmla="*/ 150 h 437"/>
                <a:gd name="T6" fmla="*/ 280 w 298"/>
                <a:gd name="T7" fmla="*/ 30 h 437"/>
                <a:gd name="T8" fmla="*/ 294 w 298"/>
                <a:gd name="T9" fmla="*/ 57 h 437"/>
                <a:gd name="T10" fmla="*/ 268 w 298"/>
                <a:gd name="T11" fmla="*/ 71 h 437"/>
                <a:gd name="T12" fmla="*/ 110 w 298"/>
                <a:gd name="T13" fmla="*/ 174 h 437"/>
                <a:gd name="T14" fmla="*/ 90 w 298"/>
                <a:gd name="T15" fmla="*/ 409 h 437"/>
                <a:gd name="T16" fmla="*/ 77 w 298"/>
                <a:gd name="T17" fmla="*/ 436 h 437"/>
                <a:gd name="T18" fmla="*/ 70 w 298"/>
                <a:gd name="T19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437">
                  <a:moveTo>
                    <a:pt x="70" y="437"/>
                  </a:moveTo>
                  <a:cubicBezTo>
                    <a:pt x="61" y="437"/>
                    <a:pt x="53" y="432"/>
                    <a:pt x="50" y="423"/>
                  </a:cubicBezTo>
                  <a:cubicBezTo>
                    <a:pt x="48" y="416"/>
                    <a:pt x="0" y="265"/>
                    <a:pt x="74" y="150"/>
                  </a:cubicBezTo>
                  <a:cubicBezTo>
                    <a:pt x="173" y="0"/>
                    <a:pt x="276" y="29"/>
                    <a:pt x="280" y="30"/>
                  </a:cubicBezTo>
                  <a:cubicBezTo>
                    <a:pt x="291" y="34"/>
                    <a:pt x="298" y="46"/>
                    <a:pt x="294" y="57"/>
                  </a:cubicBezTo>
                  <a:cubicBezTo>
                    <a:pt x="291" y="68"/>
                    <a:pt x="279" y="75"/>
                    <a:pt x="268" y="71"/>
                  </a:cubicBezTo>
                  <a:cubicBezTo>
                    <a:pt x="265" y="70"/>
                    <a:pt x="190" y="52"/>
                    <a:pt x="110" y="174"/>
                  </a:cubicBezTo>
                  <a:cubicBezTo>
                    <a:pt x="47" y="271"/>
                    <a:pt x="90" y="408"/>
                    <a:pt x="90" y="409"/>
                  </a:cubicBezTo>
                  <a:cubicBezTo>
                    <a:pt x="94" y="421"/>
                    <a:pt x="88" y="433"/>
                    <a:pt x="77" y="436"/>
                  </a:cubicBezTo>
                  <a:cubicBezTo>
                    <a:pt x="74" y="437"/>
                    <a:pt x="72" y="437"/>
                    <a:pt x="70" y="43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5462251" y="6742112"/>
              <a:ext cx="1549400" cy="619125"/>
            </a:xfrm>
            <a:custGeom>
              <a:avLst/>
              <a:gdLst>
                <a:gd name="T0" fmla="*/ 575 w 599"/>
                <a:gd name="T1" fmla="*/ 239 h 239"/>
                <a:gd name="T2" fmla="*/ 554 w 599"/>
                <a:gd name="T3" fmla="*/ 224 h 239"/>
                <a:gd name="T4" fmla="*/ 554 w 599"/>
                <a:gd name="T5" fmla="*/ 224 h 239"/>
                <a:gd name="T6" fmla="*/ 288 w 599"/>
                <a:gd name="T7" fmla="*/ 49 h 239"/>
                <a:gd name="T8" fmla="*/ 42 w 599"/>
                <a:gd name="T9" fmla="*/ 132 h 239"/>
                <a:gd name="T10" fmla="*/ 12 w 599"/>
                <a:gd name="T11" fmla="*/ 138 h 239"/>
                <a:gd name="T12" fmla="*/ 6 w 599"/>
                <a:gd name="T13" fmla="*/ 108 h 239"/>
                <a:gd name="T14" fmla="*/ 289 w 599"/>
                <a:gd name="T15" fmla="*/ 6 h 239"/>
                <a:gd name="T16" fmla="*/ 536 w 599"/>
                <a:gd name="T17" fmla="*/ 111 h 239"/>
                <a:gd name="T18" fmla="*/ 596 w 599"/>
                <a:gd name="T19" fmla="*/ 212 h 239"/>
                <a:gd name="T20" fmla="*/ 581 w 599"/>
                <a:gd name="T21" fmla="*/ 238 h 239"/>
                <a:gd name="T22" fmla="*/ 575 w 599"/>
                <a:gd name="T23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9" h="239">
                  <a:moveTo>
                    <a:pt x="575" y="239"/>
                  </a:moveTo>
                  <a:cubicBezTo>
                    <a:pt x="566" y="239"/>
                    <a:pt x="557" y="233"/>
                    <a:pt x="554" y="224"/>
                  </a:cubicBezTo>
                  <a:cubicBezTo>
                    <a:pt x="554" y="224"/>
                    <a:pt x="554" y="224"/>
                    <a:pt x="554" y="224"/>
                  </a:cubicBezTo>
                  <a:cubicBezTo>
                    <a:pt x="553" y="217"/>
                    <a:pt x="505" y="56"/>
                    <a:pt x="288" y="49"/>
                  </a:cubicBezTo>
                  <a:cubicBezTo>
                    <a:pt x="103" y="43"/>
                    <a:pt x="44" y="128"/>
                    <a:pt x="42" y="132"/>
                  </a:cubicBezTo>
                  <a:cubicBezTo>
                    <a:pt x="35" y="141"/>
                    <a:pt x="22" y="144"/>
                    <a:pt x="12" y="138"/>
                  </a:cubicBezTo>
                  <a:cubicBezTo>
                    <a:pt x="2" y="131"/>
                    <a:pt x="0" y="118"/>
                    <a:pt x="6" y="108"/>
                  </a:cubicBezTo>
                  <a:cubicBezTo>
                    <a:pt x="9" y="104"/>
                    <a:pt x="79" y="0"/>
                    <a:pt x="289" y="6"/>
                  </a:cubicBezTo>
                  <a:cubicBezTo>
                    <a:pt x="419" y="11"/>
                    <a:pt x="495" y="66"/>
                    <a:pt x="536" y="111"/>
                  </a:cubicBezTo>
                  <a:cubicBezTo>
                    <a:pt x="581" y="161"/>
                    <a:pt x="595" y="210"/>
                    <a:pt x="596" y="212"/>
                  </a:cubicBezTo>
                  <a:cubicBezTo>
                    <a:pt x="599" y="224"/>
                    <a:pt x="592" y="235"/>
                    <a:pt x="581" y="238"/>
                  </a:cubicBezTo>
                  <a:cubicBezTo>
                    <a:pt x="579" y="239"/>
                    <a:pt x="577" y="239"/>
                    <a:pt x="575" y="23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6148051" y="5502275"/>
              <a:ext cx="1265238" cy="592138"/>
            </a:xfrm>
            <a:custGeom>
              <a:avLst/>
              <a:gdLst>
                <a:gd name="T0" fmla="*/ 466 w 489"/>
                <a:gd name="T1" fmla="*/ 229 h 229"/>
                <a:gd name="T2" fmla="*/ 445 w 489"/>
                <a:gd name="T3" fmla="*/ 210 h 229"/>
                <a:gd name="T4" fmla="*/ 219 w 489"/>
                <a:gd name="T5" fmla="*/ 43 h 229"/>
                <a:gd name="T6" fmla="*/ 43 w 489"/>
                <a:gd name="T7" fmla="*/ 124 h 229"/>
                <a:gd name="T8" fmla="*/ 15 w 489"/>
                <a:gd name="T9" fmla="*/ 134 h 229"/>
                <a:gd name="T10" fmla="*/ 4 w 489"/>
                <a:gd name="T11" fmla="*/ 106 h 229"/>
                <a:gd name="T12" fmla="*/ 219 w 489"/>
                <a:gd name="T13" fmla="*/ 0 h 229"/>
                <a:gd name="T14" fmla="*/ 488 w 489"/>
                <a:gd name="T15" fmla="*/ 206 h 229"/>
                <a:gd name="T16" fmla="*/ 468 w 489"/>
                <a:gd name="T17" fmla="*/ 229 h 229"/>
                <a:gd name="T18" fmla="*/ 466 w 489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9" h="229">
                  <a:moveTo>
                    <a:pt x="466" y="229"/>
                  </a:moveTo>
                  <a:cubicBezTo>
                    <a:pt x="456" y="229"/>
                    <a:pt x="446" y="221"/>
                    <a:pt x="445" y="210"/>
                  </a:cubicBezTo>
                  <a:cubicBezTo>
                    <a:pt x="445" y="203"/>
                    <a:pt x="426" y="43"/>
                    <a:pt x="219" y="43"/>
                  </a:cubicBezTo>
                  <a:cubicBezTo>
                    <a:pt x="83" y="43"/>
                    <a:pt x="45" y="120"/>
                    <a:pt x="43" y="124"/>
                  </a:cubicBezTo>
                  <a:cubicBezTo>
                    <a:pt x="38" y="134"/>
                    <a:pt x="25" y="139"/>
                    <a:pt x="15" y="134"/>
                  </a:cubicBezTo>
                  <a:cubicBezTo>
                    <a:pt x="4" y="129"/>
                    <a:pt x="0" y="116"/>
                    <a:pt x="4" y="106"/>
                  </a:cubicBezTo>
                  <a:cubicBezTo>
                    <a:pt x="6" y="101"/>
                    <a:pt x="55" y="0"/>
                    <a:pt x="219" y="0"/>
                  </a:cubicBezTo>
                  <a:cubicBezTo>
                    <a:pt x="465" y="0"/>
                    <a:pt x="487" y="204"/>
                    <a:pt x="488" y="206"/>
                  </a:cubicBezTo>
                  <a:cubicBezTo>
                    <a:pt x="489" y="218"/>
                    <a:pt x="480" y="228"/>
                    <a:pt x="468" y="229"/>
                  </a:cubicBezTo>
                  <a:cubicBezTo>
                    <a:pt x="468" y="229"/>
                    <a:pt x="467" y="229"/>
                    <a:pt x="466" y="2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694463" y="4957762"/>
            <a:ext cx="8164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PRODUCTIITY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765515" y="6610395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66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0551842" y="1175763"/>
            <a:ext cx="12789398" cy="12023728"/>
            <a:chOff x="12742863" y="2333626"/>
            <a:chExt cx="9121775" cy="8575676"/>
          </a:xfrm>
        </p:grpSpPr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832263" y="9280526"/>
              <a:ext cx="1376363" cy="284163"/>
            </a:xfrm>
            <a:custGeom>
              <a:avLst/>
              <a:gdLst>
                <a:gd name="T0" fmla="*/ 607 w 607"/>
                <a:gd name="T1" fmla="*/ 95 h 125"/>
                <a:gd name="T2" fmla="*/ 27 w 607"/>
                <a:gd name="T3" fmla="*/ 85 h 125"/>
                <a:gd name="T4" fmla="*/ 29 w 607"/>
                <a:gd name="T5" fmla="*/ 1 h 125"/>
                <a:gd name="T6" fmla="*/ 585 w 607"/>
                <a:gd name="T7" fmla="*/ 0 h 125"/>
                <a:gd name="T8" fmla="*/ 607 w 607"/>
                <a:gd name="T9" fmla="*/ 9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7" h="125">
                  <a:moveTo>
                    <a:pt x="607" y="95"/>
                  </a:moveTo>
                  <a:cubicBezTo>
                    <a:pt x="607" y="95"/>
                    <a:pt x="0" y="125"/>
                    <a:pt x="27" y="85"/>
                  </a:cubicBezTo>
                  <a:cubicBezTo>
                    <a:pt x="53" y="46"/>
                    <a:pt x="29" y="1"/>
                    <a:pt x="29" y="1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77" y="27"/>
                    <a:pt x="588" y="60"/>
                    <a:pt x="607" y="95"/>
                  </a:cubicBezTo>
                  <a:close/>
                </a:path>
              </a:pathLst>
            </a:custGeom>
            <a:solidFill>
              <a:srgbClr val="141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6395701" y="6545264"/>
              <a:ext cx="2044700" cy="2740025"/>
            </a:xfrm>
            <a:custGeom>
              <a:avLst/>
              <a:gdLst>
                <a:gd name="T0" fmla="*/ 778 w 901"/>
                <a:gd name="T1" fmla="*/ 1208 h 1208"/>
                <a:gd name="T2" fmla="*/ 835 w 901"/>
                <a:gd name="T3" fmla="*/ 1012 h 1208"/>
                <a:gd name="T4" fmla="*/ 901 w 901"/>
                <a:gd name="T5" fmla="*/ 604 h 1208"/>
                <a:gd name="T6" fmla="*/ 711 w 901"/>
                <a:gd name="T7" fmla="*/ 183 h 1208"/>
                <a:gd name="T8" fmla="*/ 370 w 901"/>
                <a:gd name="T9" fmla="*/ 110 h 1208"/>
                <a:gd name="T10" fmla="*/ 249 w 901"/>
                <a:gd name="T11" fmla="*/ 0 h 1208"/>
                <a:gd name="T12" fmla="*/ 294 w 901"/>
                <a:gd name="T13" fmla="*/ 142 h 1208"/>
                <a:gd name="T14" fmla="*/ 161 w 901"/>
                <a:gd name="T15" fmla="*/ 262 h 1208"/>
                <a:gd name="T16" fmla="*/ 0 w 901"/>
                <a:gd name="T17" fmla="*/ 575 h 1208"/>
                <a:gd name="T18" fmla="*/ 63 w 901"/>
                <a:gd name="T19" fmla="*/ 771 h 1208"/>
                <a:gd name="T20" fmla="*/ 104 w 901"/>
                <a:gd name="T21" fmla="*/ 759 h 1208"/>
                <a:gd name="T22" fmla="*/ 132 w 901"/>
                <a:gd name="T23" fmla="*/ 645 h 1208"/>
                <a:gd name="T24" fmla="*/ 161 w 901"/>
                <a:gd name="T25" fmla="*/ 765 h 1208"/>
                <a:gd name="T26" fmla="*/ 230 w 901"/>
                <a:gd name="T27" fmla="*/ 718 h 1208"/>
                <a:gd name="T28" fmla="*/ 227 w 901"/>
                <a:gd name="T29" fmla="*/ 626 h 1208"/>
                <a:gd name="T30" fmla="*/ 360 w 901"/>
                <a:gd name="T31" fmla="*/ 535 h 1208"/>
                <a:gd name="T32" fmla="*/ 450 w 901"/>
                <a:gd name="T33" fmla="*/ 585 h 1208"/>
                <a:gd name="T34" fmla="*/ 227 w 901"/>
                <a:gd name="T35" fmla="*/ 996 h 1208"/>
                <a:gd name="T36" fmla="*/ 221 w 901"/>
                <a:gd name="T37" fmla="*/ 1208 h 1208"/>
                <a:gd name="T38" fmla="*/ 778 w 901"/>
                <a:gd name="T39" fmla="*/ 1208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1" h="1208">
                  <a:moveTo>
                    <a:pt x="778" y="1208"/>
                  </a:moveTo>
                  <a:cubicBezTo>
                    <a:pt x="778" y="1208"/>
                    <a:pt x="800" y="1081"/>
                    <a:pt x="835" y="1012"/>
                  </a:cubicBezTo>
                  <a:cubicBezTo>
                    <a:pt x="869" y="942"/>
                    <a:pt x="901" y="724"/>
                    <a:pt x="901" y="604"/>
                  </a:cubicBezTo>
                  <a:cubicBezTo>
                    <a:pt x="901" y="484"/>
                    <a:pt x="854" y="265"/>
                    <a:pt x="711" y="183"/>
                  </a:cubicBezTo>
                  <a:cubicBezTo>
                    <a:pt x="569" y="101"/>
                    <a:pt x="449" y="95"/>
                    <a:pt x="370" y="110"/>
                  </a:cubicBezTo>
                  <a:cubicBezTo>
                    <a:pt x="370" y="110"/>
                    <a:pt x="351" y="47"/>
                    <a:pt x="249" y="0"/>
                  </a:cubicBezTo>
                  <a:cubicBezTo>
                    <a:pt x="294" y="142"/>
                    <a:pt x="294" y="142"/>
                    <a:pt x="294" y="142"/>
                  </a:cubicBezTo>
                  <a:cubicBezTo>
                    <a:pt x="294" y="142"/>
                    <a:pt x="186" y="199"/>
                    <a:pt x="161" y="262"/>
                  </a:cubicBezTo>
                  <a:cubicBezTo>
                    <a:pt x="136" y="325"/>
                    <a:pt x="90" y="485"/>
                    <a:pt x="0" y="575"/>
                  </a:cubicBezTo>
                  <a:cubicBezTo>
                    <a:pt x="0" y="575"/>
                    <a:pt x="15" y="752"/>
                    <a:pt x="63" y="771"/>
                  </a:cubicBezTo>
                  <a:cubicBezTo>
                    <a:pt x="110" y="790"/>
                    <a:pt x="104" y="759"/>
                    <a:pt x="104" y="759"/>
                  </a:cubicBezTo>
                  <a:cubicBezTo>
                    <a:pt x="104" y="759"/>
                    <a:pt x="101" y="645"/>
                    <a:pt x="132" y="645"/>
                  </a:cubicBezTo>
                  <a:cubicBezTo>
                    <a:pt x="164" y="645"/>
                    <a:pt x="177" y="677"/>
                    <a:pt x="161" y="765"/>
                  </a:cubicBezTo>
                  <a:cubicBezTo>
                    <a:pt x="161" y="765"/>
                    <a:pt x="230" y="775"/>
                    <a:pt x="230" y="718"/>
                  </a:cubicBezTo>
                  <a:cubicBezTo>
                    <a:pt x="230" y="661"/>
                    <a:pt x="202" y="651"/>
                    <a:pt x="227" y="626"/>
                  </a:cubicBezTo>
                  <a:cubicBezTo>
                    <a:pt x="253" y="601"/>
                    <a:pt x="341" y="535"/>
                    <a:pt x="360" y="535"/>
                  </a:cubicBezTo>
                  <a:cubicBezTo>
                    <a:pt x="379" y="535"/>
                    <a:pt x="471" y="503"/>
                    <a:pt x="450" y="585"/>
                  </a:cubicBezTo>
                  <a:cubicBezTo>
                    <a:pt x="430" y="667"/>
                    <a:pt x="243" y="895"/>
                    <a:pt x="227" y="996"/>
                  </a:cubicBezTo>
                  <a:cubicBezTo>
                    <a:pt x="211" y="1097"/>
                    <a:pt x="221" y="1208"/>
                    <a:pt x="221" y="1208"/>
                  </a:cubicBezTo>
                  <a:lnTo>
                    <a:pt x="778" y="1208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6638588" y="9383714"/>
              <a:ext cx="1792288" cy="1069975"/>
            </a:xfrm>
            <a:custGeom>
              <a:avLst/>
              <a:gdLst>
                <a:gd name="T0" fmla="*/ 790 w 790"/>
                <a:gd name="T1" fmla="*/ 428 h 472"/>
                <a:gd name="T2" fmla="*/ 752 w 790"/>
                <a:gd name="T3" fmla="*/ 472 h 472"/>
                <a:gd name="T4" fmla="*/ 38 w 790"/>
                <a:gd name="T5" fmla="*/ 472 h 472"/>
                <a:gd name="T6" fmla="*/ 0 w 790"/>
                <a:gd name="T7" fmla="*/ 428 h 472"/>
                <a:gd name="T8" fmla="*/ 107 w 790"/>
                <a:gd name="T9" fmla="*/ 44 h 472"/>
                <a:gd name="T10" fmla="*/ 145 w 790"/>
                <a:gd name="T11" fmla="*/ 0 h 472"/>
                <a:gd name="T12" fmla="*/ 656 w 790"/>
                <a:gd name="T13" fmla="*/ 0 h 472"/>
                <a:gd name="T14" fmla="*/ 694 w 790"/>
                <a:gd name="T15" fmla="*/ 44 h 472"/>
                <a:gd name="T16" fmla="*/ 790 w 790"/>
                <a:gd name="T17" fmla="*/ 42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0" h="472">
                  <a:moveTo>
                    <a:pt x="790" y="428"/>
                  </a:moveTo>
                  <a:cubicBezTo>
                    <a:pt x="790" y="452"/>
                    <a:pt x="773" y="472"/>
                    <a:pt x="752" y="472"/>
                  </a:cubicBezTo>
                  <a:cubicBezTo>
                    <a:pt x="38" y="472"/>
                    <a:pt x="38" y="472"/>
                    <a:pt x="38" y="472"/>
                  </a:cubicBezTo>
                  <a:cubicBezTo>
                    <a:pt x="17" y="472"/>
                    <a:pt x="0" y="452"/>
                    <a:pt x="0" y="428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16" y="16"/>
                    <a:pt x="124" y="0"/>
                    <a:pt x="145" y="0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677" y="0"/>
                    <a:pt x="685" y="17"/>
                    <a:pt x="694" y="44"/>
                  </a:cubicBezTo>
                  <a:lnTo>
                    <a:pt x="790" y="428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6287751" y="10421939"/>
              <a:ext cx="1851025" cy="487363"/>
            </a:xfrm>
            <a:prstGeom prst="rect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2742863" y="10421939"/>
              <a:ext cx="1754188" cy="487363"/>
            </a:xfrm>
            <a:custGeom>
              <a:avLst/>
              <a:gdLst>
                <a:gd name="T0" fmla="*/ 64 w 774"/>
                <a:gd name="T1" fmla="*/ 0 h 215"/>
                <a:gd name="T2" fmla="*/ 0 w 774"/>
                <a:gd name="T3" fmla="*/ 64 h 215"/>
                <a:gd name="T4" fmla="*/ 0 w 774"/>
                <a:gd name="T5" fmla="*/ 151 h 215"/>
                <a:gd name="T6" fmla="*/ 64 w 774"/>
                <a:gd name="T7" fmla="*/ 215 h 215"/>
                <a:gd name="T8" fmla="*/ 774 w 774"/>
                <a:gd name="T9" fmla="*/ 215 h 215"/>
                <a:gd name="T10" fmla="*/ 774 w 774"/>
                <a:gd name="T11" fmla="*/ 0 h 215"/>
                <a:gd name="T12" fmla="*/ 64 w 774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4" h="215"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86"/>
                    <a:pt x="29" y="215"/>
                    <a:pt x="64" y="215"/>
                  </a:cubicBezTo>
                  <a:cubicBezTo>
                    <a:pt x="774" y="215"/>
                    <a:pt x="774" y="215"/>
                    <a:pt x="774" y="215"/>
                  </a:cubicBezTo>
                  <a:cubicBezTo>
                    <a:pt x="774" y="0"/>
                    <a:pt x="774" y="0"/>
                    <a:pt x="774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19927888" y="10421939"/>
              <a:ext cx="1936750" cy="487363"/>
            </a:xfrm>
            <a:custGeom>
              <a:avLst/>
              <a:gdLst>
                <a:gd name="T0" fmla="*/ 790 w 854"/>
                <a:gd name="T1" fmla="*/ 0 h 215"/>
                <a:gd name="T2" fmla="*/ 0 w 854"/>
                <a:gd name="T3" fmla="*/ 0 h 215"/>
                <a:gd name="T4" fmla="*/ 0 w 854"/>
                <a:gd name="T5" fmla="*/ 215 h 215"/>
                <a:gd name="T6" fmla="*/ 790 w 854"/>
                <a:gd name="T7" fmla="*/ 215 h 215"/>
                <a:gd name="T8" fmla="*/ 854 w 854"/>
                <a:gd name="T9" fmla="*/ 151 h 215"/>
                <a:gd name="T10" fmla="*/ 854 w 854"/>
                <a:gd name="T11" fmla="*/ 64 h 215"/>
                <a:gd name="T12" fmla="*/ 790 w 854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4" h="215">
                  <a:moveTo>
                    <a:pt x="79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790" y="215"/>
                    <a:pt x="790" y="215"/>
                    <a:pt x="790" y="215"/>
                  </a:cubicBezTo>
                  <a:cubicBezTo>
                    <a:pt x="825" y="215"/>
                    <a:pt x="854" y="186"/>
                    <a:pt x="854" y="151"/>
                  </a:cubicBezTo>
                  <a:cubicBezTo>
                    <a:pt x="854" y="64"/>
                    <a:pt x="854" y="64"/>
                    <a:pt x="854" y="64"/>
                  </a:cubicBezTo>
                  <a:cubicBezTo>
                    <a:pt x="854" y="28"/>
                    <a:pt x="825" y="0"/>
                    <a:pt x="79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4497051" y="10421939"/>
              <a:ext cx="1790700" cy="4873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8138776" y="10421939"/>
              <a:ext cx="1789113" cy="4873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7141826" y="6583364"/>
              <a:ext cx="1441450" cy="695325"/>
            </a:xfrm>
            <a:custGeom>
              <a:avLst/>
              <a:gdLst>
                <a:gd name="T0" fmla="*/ 293 w 635"/>
                <a:gd name="T1" fmla="*/ 286 h 306"/>
                <a:gd name="T2" fmla="*/ 165 w 635"/>
                <a:gd name="T3" fmla="*/ 226 h 306"/>
                <a:gd name="T4" fmla="*/ 243 w 635"/>
                <a:gd name="T5" fmla="*/ 201 h 306"/>
                <a:gd name="T6" fmla="*/ 334 w 635"/>
                <a:gd name="T7" fmla="*/ 202 h 306"/>
                <a:gd name="T8" fmla="*/ 220 w 635"/>
                <a:gd name="T9" fmla="*/ 123 h 306"/>
                <a:gd name="T10" fmla="*/ 60 w 635"/>
                <a:gd name="T11" fmla="*/ 137 h 306"/>
                <a:gd name="T12" fmla="*/ 0 w 635"/>
                <a:gd name="T13" fmla="*/ 108 h 306"/>
                <a:gd name="T14" fmla="*/ 227 w 635"/>
                <a:gd name="T15" fmla="*/ 16 h 306"/>
                <a:gd name="T16" fmla="*/ 336 w 635"/>
                <a:gd name="T17" fmla="*/ 41 h 306"/>
                <a:gd name="T18" fmla="*/ 465 w 635"/>
                <a:gd name="T19" fmla="*/ 109 h 306"/>
                <a:gd name="T20" fmla="*/ 572 w 635"/>
                <a:gd name="T21" fmla="*/ 81 h 306"/>
                <a:gd name="T22" fmla="*/ 613 w 635"/>
                <a:gd name="T23" fmla="*/ 186 h 306"/>
                <a:gd name="T24" fmla="*/ 442 w 635"/>
                <a:gd name="T25" fmla="*/ 274 h 306"/>
                <a:gd name="T26" fmla="*/ 293 w 635"/>
                <a:gd name="T27" fmla="*/ 28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5" h="306">
                  <a:moveTo>
                    <a:pt x="293" y="286"/>
                  </a:moveTo>
                  <a:cubicBezTo>
                    <a:pt x="244" y="255"/>
                    <a:pt x="165" y="226"/>
                    <a:pt x="165" y="226"/>
                  </a:cubicBezTo>
                  <a:cubicBezTo>
                    <a:pt x="165" y="226"/>
                    <a:pt x="189" y="179"/>
                    <a:pt x="243" y="201"/>
                  </a:cubicBezTo>
                  <a:cubicBezTo>
                    <a:pt x="302" y="227"/>
                    <a:pt x="334" y="202"/>
                    <a:pt x="334" y="202"/>
                  </a:cubicBezTo>
                  <a:cubicBezTo>
                    <a:pt x="334" y="202"/>
                    <a:pt x="271" y="135"/>
                    <a:pt x="220" y="123"/>
                  </a:cubicBezTo>
                  <a:cubicBezTo>
                    <a:pt x="169" y="112"/>
                    <a:pt x="108" y="143"/>
                    <a:pt x="60" y="137"/>
                  </a:cubicBezTo>
                  <a:cubicBezTo>
                    <a:pt x="4" y="131"/>
                    <a:pt x="0" y="108"/>
                    <a:pt x="0" y="108"/>
                  </a:cubicBezTo>
                  <a:cubicBezTo>
                    <a:pt x="0" y="108"/>
                    <a:pt x="55" y="94"/>
                    <a:pt x="227" y="16"/>
                  </a:cubicBezTo>
                  <a:cubicBezTo>
                    <a:pt x="245" y="8"/>
                    <a:pt x="253" y="0"/>
                    <a:pt x="336" y="41"/>
                  </a:cubicBezTo>
                  <a:cubicBezTo>
                    <a:pt x="395" y="69"/>
                    <a:pt x="448" y="100"/>
                    <a:pt x="465" y="109"/>
                  </a:cubicBezTo>
                  <a:cubicBezTo>
                    <a:pt x="572" y="81"/>
                    <a:pt x="572" y="81"/>
                    <a:pt x="572" y="81"/>
                  </a:cubicBezTo>
                  <a:cubicBezTo>
                    <a:pt x="597" y="78"/>
                    <a:pt x="635" y="159"/>
                    <a:pt x="613" y="186"/>
                  </a:cubicBezTo>
                  <a:cubicBezTo>
                    <a:pt x="593" y="211"/>
                    <a:pt x="442" y="274"/>
                    <a:pt x="442" y="274"/>
                  </a:cubicBezTo>
                  <a:cubicBezTo>
                    <a:pt x="442" y="275"/>
                    <a:pt x="326" y="306"/>
                    <a:pt x="293" y="286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9656426" y="4540251"/>
              <a:ext cx="1911350" cy="3136900"/>
            </a:xfrm>
            <a:custGeom>
              <a:avLst/>
              <a:gdLst>
                <a:gd name="T0" fmla="*/ 736 w 843"/>
                <a:gd name="T1" fmla="*/ 0 h 1383"/>
                <a:gd name="T2" fmla="*/ 649 w 843"/>
                <a:gd name="T3" fmla="*/ 0 h 1383"/>
                <a:gd name="T4" fmla="*/ 181 w 843"/>
                <a:gd name="T5" fmla="*/ 0 h 1383"/>
                <a:gd name="T6" fmla="*/ 107 w 843"/>
                <a:gd name="T7" fmla="*/ 0 h 1383"/>
                <a:gd name="T8" fmla="*/ 0 w 843"/>
                <a:gd name="T9" fmla="*/ 94 h 1383"/>
                <a:gd name="T10" fmla="*/ 0 w 843"/>
                <a:gd name="T11" fmla="*/ 1289 h 1383"/>
                <a:gd name="T12" fmla="*/ 107 w 843"/>
                <a:gd name="T13" fmla="*/ 1383 h 1383"/>
                <a:gd name="T14" fmla="*/ 736 w 843"/>
                <a:gd name="T15" fmla="*/ 1383 h 1383"/>
                <a:gd name="T16" fmla="*/ 843 w 843"/>
                <a:gd name="T17" fmla="*/ 1289 h 1383"/>
                <a:gd name="T18" fmla="*/ 843 w 843"/>
                <a:gd name="T19" fmla="*/ 94 h 1383"/>
                <a:gd name="T20" fmla="*/ 736 w 843"/>
                <a:gd name="T21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3" h="1383">
                  <a:moveTo>
                    <a:pt x="736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48" y="0"/>
                    <a:pt x="0" y="42"/>
                    <a:pt x="0" y="94"/>
                  </a:cubicBezTo>
                  <a:cubicBezTo>
                    <a:pt x="0" y="1289"/>
                    <a:pt x="0" y="1289"/>
                    <a:pt x="0" y="1289"/>
                  </a:cubicBezTo>
                  <a:cubicBezTo>
                    <a:pt x="0" y="1341"/>
                    <a:pt x="48" y="1383"/>
                    <a:pt x="107" y="1383"/>
                  </a:cubicBezTo>
                  <a:cubicBezTo>
                    <a:pt x="736" y="1383"/>
                    <a:pt x="736" y="1383"/>
                    <a:pt x="736" y="1383"/>
                  </a:cubicBezTo>
                  <a:cubicBezTo>
                    <a:pt x="795" y="1383"/>
                    <a:pt x="843" y="1341"/>
                    <a:pt x="843" y="1289"/>
                  </a:cubicBezTo>
                  <a:cubicBezTo>
                    <a:pt x="843" y="94"/>
                    <a:pt x="843" y="94"/>
                    <a:pt x="843" y="94"/>
                  </a:cubicBezTo>
                  <a:cubicBezTo>
                    <a:pt x="843" y="42"/>
                    <a:pt x="795" y="0"/>
                    <a:pt x="736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8302288" y="4540251"/>
              <a:ext cx="1489075" cy="2613025"/>
            </a:xfrm>
            <a:custGeom>
              <a:avLst/>
              <a:gdLst>
                <a:gd name="T0" fmla="*/ 0 w 657"/>
                <a:gd name="T1" fmla="*/ 965 h 1152"/>
                <a:gd name="T2" fmla="*/ 170 w 657"/>
                <a:gd name="T3" fmla="*/ 1152 h 1152"/>
                <a:gd name="T4" fmla="*/ 637 w 657"/>
                <a:gd name="T5" fmla="*/ 560 h 1152"/>
                <a:gd name="T6" fmla="*/ 657 w 657"/>
                <a:gd name="T7" fmla="*/ 96 h 1152"/>
                <a:gd name="T8" fmla="*/ 561 w 657"/>
                <a:gd name="T9" fmla="*/ 0 h 1152"/>
                <a:gd name="T10" fmla="*/ 529 w 657"/>
                <a:gd name="T11" fmla="*/ 0 h 1152"/>
                <a:gd name="T12" fmla="*/ 433 w 657"/>
                <a:gd name="T13" fmla="*/ 96 h 1152"/>
                <a:gd name="T14" fmla="*/ 400 w 657"/>
                <a:gd name="T15" fmla="*/ 562 h 1152"/>
                <a:gd name="T16" fmla="*/ 0 w 657"/>
                <a:gd name="T17" fmla="*/ 965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7" h="1152">
                  <a:moveTo>
                    <a:pt x="0" y="965"/>
                  </a:moveTo>
                  <a:cubicBezTo>
                    <a:pt x="0" y="965"/>
                    <a:pt x="57" y="1082"/>
                    <a:pt x="170" y="1152"/>
                  </a:cubicBezTo>
                  <a:cubicBezTo>
                    <a:pt x="170" y="1152"/>
                    <a:pt x="597" y="924"/>
                    <a:pt x="637" y="560"/>
                  </a:cubicBezTo>
                  <a:cubicBezTo>
                    <a:pt x="650" y="442"/>
                    <a:pt x="657" y="96"/>
                    <a:pt x="657" y="96"/>
                  </a:cubicBezTo>
                  <a:cubicBezTo>
                    <a:pt x="657" y="43"/>
                    <a:pt x="614" y="0"/>
                    <a:pt x="561" y="0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476" y="0"/>
                    <a:pt x="433" y="43"/>
                    <a:pt x="433" y="96"/>
                  </a:cubicBezTo>
                  <a:cubicBezTo>
                    <a:pt x="433" y="96"/>
                    <a:pt x="435" y="463"/>
                    <a:pt x="400" y="562"/>
                  </a:cubicBezTo>
                  <a:cubicBezTo>
                    <a:pt x="306" y="832"/>
                    <a:pt x="0" y="965"/>
                    <a:pt x="0" y="965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0066001" y="4540251"/>
              <a:ext cx="1062038" cy="1241425"/>
            </a:xfrm>
            <a:custGeom>
              <a:avLst/>
              <a:gdLst>
                <a:gd name="T0" fmla="*/ 0 w 669"/>
                <a:gd name="T1" fmla="*/ 0 h 782"/>
                <a:gd name="T2" fmla="*/ 335 w 669"/>
                <a:gd name="T3" fmla="*/ 782 h 782"/>
                <a:gd name="T4" fmla="*/ 669 w 669"/>
                <a:gd name="T5" fmla="*/ 0 h 782"/>
                <a:gd name="T6" fmla="*/ 0 w 669"/>
                <a:gd name="T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9" h="782">
                  <a:moveTo>
                    <a:pt x="0" y="0"/>
                  </a:moveTo>
                  <a:lnTo>
                    <a:pt x="335" y="782"/>
                  </a:lnTo>
                  <a:lnTo>
                    <a:pt x="6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9599276" y="10140951"/>
              <a:ext cx="850900" cy="314325"/>
            </a:xfrm>
            <a:custGeom>
              <a:avLst/>
              <a:gdLst>
                <a:gd name="T0" fmla="*/ 251 w 375"/>
                <a:gd name="T1" fmla="*/ 0 h 139"/>
                <a:gd name="T2" fmla="*/ 142 w 375"/>
                <a:gd name="T3" fmla="*/ 45 h 139"/>
                <a:gd name="T4" fmla="*/ 0 w 375"/>
                <a:gd name="T5" fmla="*/ 139 h 139"/>
                <a:gd name="T6" fmla="*/ 371 w 375"/>
                <a:gd name="T7" fmla="*/ 123 h 139"/>
                <a:gd name="T8" fmla="*/ 375 w 375"/>
                <a:gd name="T9" fmla="*/ 0 h 139"/>
                <a:gd name="T10" fmla="*/ 251 w 37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39">
                  <a:moveTo>
                    <a:pt x="251" y="0"/>
                  </a:moveTo>
                  <a:cubicBezTo>
                    <a:pt x="251" y="0"/>
                    <a:pt x="196" y="12"/>
                    <a:pt x="142" y="45"/>
                  </a:cubicBezTo>
                  <a:cubicBezTo>
                    <a:pt x="69" y="89"/>
                    <a:pt x="0" y="139"/>
                    <a:pt x="0" y="139"/>
                  </a:cubicBezTo>
                  <a:cubicBezTo>
                    <a:pt x="371" y="123"/>
                    <a:pt x="371" y="123"/>
                    <a:pt x="371" y="123"/>
                  </a:cubicBezTo>
                  <a:cubicBezTo>
                    <a:pt x="375" y="0"/>
                    <a:pt x="375" y="0"/>
                    <a:pt x="375" y="0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0027901" y="7518401"/>
              <a:ext cx="428625" cy="2662238"/>
            </a:xfrm>
            <a:custGeom>
              <a:avLst/>
              <a:gdLst>
                <a:gd name="T0" fmla="*/ 270 w 270"/>
                <a:gd name="T1" fmla="*/ 1675 h 1677"/>
                <a:gd name="T2" fmla="*/ 0 w 270"/>
                <a:gd name="T3" fmla="*/ 1677 h 1677"/>
                <a:gd name="T4" fmla="*/ 0 w 270"/>
                <a:gd name="T5" fmla="*/ 0 h 1677"/>
                <a:gd name="T6" fmla="*/ 270 w 270"/>
                <a:gd name="T7" fmla="*/ 47 h 1677"/>
                <a:gd name="T8" fmla="*/ 270 w 270"/>
                <a:gd name="T9" fmla="*/ 1675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677">
                  <a:moveTo>
                    <a:pt x="270" y="1675"/>
                  </a:moveTo>
                  <a:lnTo>
                    <a:pt x="0" y="1677"/>
                  </a:lnTo>
                  <a:lnTo>
                    <a:pt x="0" y="0"/>
                  </a:lnTo>
                  <a:lnTo>
                    <a:pt x="270" y="47"/>
                  </a:lnTo>
                  <a:lnTo>
                    <a:pt x="270" y="1675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20420013" y="4137026"/>
              <a:ext cx="354013" cy="566738"/>
            </a:xfrm>
            <a:custGeom>
              <a:avLst/>
              <a:gdLst>
                <a:gd name="T0" fmla="*/ 156 w 156"/>
                <a:gd name="T1" fmla="*/ 196 h 250"/>
                <a:gd name="T2" fmla="*/ 78 w 156"/>
                <a:gd name="T3" fmla="*/ 250 h 250"/>
                <a:gd name="T4" fmla="*/ 78 w 156"/>
                <a:gd name="T5" fmla="*/ 250 h 250"/>
                <a:gd name="T6" fmla="*/ 0 w 156"/>
                <a:gd name="T7" fmla="*/ 196 h 250"/>
                <a:gd name="T8" fmla="*/ 0 w 156"/>
                <a:gd name="T9" fmla="*/ 54 h 250"/>
                <a:gd name="T10" fmla="*/ 78 w 156"/>
                <a:gd name="T11" fmla="*/ 0 h 250"/>
                <a:gd name="T12" fmla="*/ 78 w 156"/>
                <a:gd name="T13" fmla="*/ 0 h 250"/>
                <a:gd name="T14" fmla="*/ 156 w 156"/>
                <a:gd name="T15" fmla="*/ 54 h 250"/>
                <a:gd name="T16" fmla="*/ 156 w 156"/>
                <a:gd name="T17" fmla="*/ 196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250">
                  <a:moveTo>
                    <a:pt x="156" y="196"/>
                  </a:moveTo>
                  <a:cubicBezTo>
                    <a:pt x="156" y="226"/>
                    <a:pt x="121" y="250"/>
                    <a:pt x="78" y="250"/>
                  </a:cubicBezTo>
                  <a:cubicBezTo>
                    <a:pt x="78" y="250"/>
                    <a:pt x="78" y="250"/>
                    <a:pt x="78" y="250"/>
                  </a:cubicBezTo>
                  <a:cubicBezTo>
                    <a:pt x="35" y="250"/>
                    <a:pt x="0" y="226"/>
                    <a:pt x="0" y="19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35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21" y="0"/>
                    <a:pt x="156" y="24"/>
                    <a:pt x="156" y="54"/>
                  </a:cubicBezTo>
                  <a:lnTo>
                    <a:pt x="156" y="196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20473988" y="4751389"/>
              <a:ext cx="252413" cy="1030288"/>
            </a:xfrm>
            <a:custGeom>
              <a:avLst/>
              <a:gdLst>
                <a:gd name="T0" fmla="*/ 76 w 111"/>
                <a:gd name="T1" fmla="*/ 53 h 454"/>
                <a:gd name="T2" fmla="*/ 92 w 111"/>
                <a:gd name="T3" fmla="*/ 28 h 454"/>
                <a:gd name="T4" fmla="*/ 64 w 111"/>
                <a:gd name="T5" fmla="*/ 0 h 454"/>
                <a:gd name="T6" fmla="*/ 47 w 111"/>
                <a:gd name="T7" fmla="*/ 0 h 454"/>
                <a:gd name="T8" fmla="*/ 18 w 111"/>
                <a:gd name="T9" fmla="*/ 28 h 454"/>
                <a:gd name="T10" fmla="*/ 35 w 111"/>
                <a:gd name="T11" fmla="*/ 53 h 454"/>
                <a:gd name="T12" fmla="*/ 0 w 111"/>
                <a:gd name="T13" fmla="*/ 329 h 454"/>
                <a:gd name="T14" fmla="*/ 54 w 111"/>
                <a:gd name="T15" fmla="*/ 454 h 454"/>
                <a:gd name="T16" fmla="*/ 111 w 111"/>
                <a:gd name="T17" fmla="*/ 322 h 454"/>
                <a:gd name="T18" fmla="*/ 76 w 111"/>
                <a:gd name="T19" fmla="*/ 53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454">
                  <a:moveTo>
                    <a:pt x="76" y="53"/>
                  </a:moveTo>
                  <a:cubicBezTo>
                    <a:pt x="85" y="51"/>
                    <a:pt x="98" y="37"/>
                    <a:pt x="92" y="28"/>
                  </a:cubicBezTo>
                  <a:cubicBezTo>
                    <a:pt x="80" y="9"/>
                    <a:pt x="80" y="0"/>
                    <a:pt x="6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2" y="0"/>
                    <a:pt x="30" y="8"/>
                    <a:pt x="18" y="28"/>
                  </a:cubicBezTo>
                  <a:cubicBezTo>
                    <a:pt x="12" y="38"/>
                    <a:pt x="24" y="52"/>
                    <a:pt x="35" y="53"/>
                  </a:cubicBezTo>
                  <a:cubicBezTo>
                    <a:pt x="34" y="55"/>
                    <a:pt x="0" y="329"/>
                    <a:pt x="0" y="329"/>
                  </a:cubicBezTo>
                  <a:cubicBezTo>
                    <a:pt x="54" y="454"/>
                    <a:pt x="54" y="454"/>
                    <a:pt x="54" y="454"/>
                  </a:cubicBezTo>
                  <a:cubicBezTo>
                    <a:pt x="111" y="322"/>
                    <a:pt x="111" y="322"/>
                    <a:pt x="111" y="322"/>
                  </a:cubicBezTo>
                  <a:cubicBezTo>
                    <a:pt x="111" y="322"/>
                    <a:pt x="77" y="55"/>
                    <a:pt x="76" y="53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9950113" y="2533651"/>
              <a:ext cx="1293813" cy="1716088"/>
            </a:xfrm>
            <a:custGeom>
              <a:avLst/>
              <a:gdLst>
                <a:gd name="T0" fmla="*/ 342 w 570"/>
                <a:gd name="T1" fmla="*/ 0 h 757"/>
                <a:gd name="T2" fmla="*/ 285 w 570"/>
                <a:gd name="T3" fmla="*/ 0 h 757"/>
                <a:gd name="T4" fmla="*/ 228 w 570"/>
                <a:gd name="T5" fmla="*/ 0 h 757"/>
                <a:gd name="T6" fmla="*/ 0 w 570"/>
                <a:gd name="T7" fmla="*/ 228 h 757"/>
                <a:gd name="T8" fmla="*/ 0 w 570"/>
                <a:gd name="T9" fmla="*/ 499 h 757"/>
                <a:gd name="T10" fmla="*/ 237 w 570"/>
                <a:gd name="T11" fmla="*/ 757 h 757"/>
                <a:gd name="T12" fmla="*/ 294 w 570"/>
                <a:gd name="T13" fmla="*/ 757 h 757"/>
                <a:gd name="T14" fmla="*/ 351 w 570"/>
                <a:gd name="T15" fmla="*/ 757 h 757"/>
                <a:gd name="T16" fmla="*/ 570 w 570"/>
                <a:gd name="T17" fmla="*/ 499 h 757"/>
                <a:gd name="T18" fmla="*/ 570 w 570"/>
                <a:gd name="T19" fmla="*/ 228 h 757"/>
                <a:gd name="T20" fmla="*/ 342 w 570"/>
                <a:gd name="T21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0" h="757">
                  <a:moveTo>
                    <a:pt x="342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0" y="625"/>
                    <a:pt x="140" y="757"/>
                    <a:pt x="237" y="757"/>
                  </a:cubicBezTo>
                  <a:cubicBezTo>
                    <a:pt x="294" y="757"/>
                    <a:pt x="294" y="757"/>
                    <a:pt x="294" y="757"/>
                  </a:cubicBezTo>
                  <a:cubicBezTo>
                    <a:pt x="351" y="757"/>
                    <a:pt x="351" y="757"/>
                    <a:pt x="351" y="757"/>
                  </a:cubicBezTo>
                  <a:cubicBezTo>
                    <a:pt x="426" y="757"/>
                    <a:pt x="570" y="625"/>
                    <a:pt x="570" y="499"/>
                  </a:cubicBezTo>
                  <a:cubicBezTo>
                    <a:pt x="570" y="228"/>
                    <a:pt x="570" y="228"/>
                    <a:pt x="570" y="228"/>
                  </a:cubicBezTo>
                  <a:cubicBezTo>
                    <a:pt x="570" y="102"/>
                    <a:pt x="468" y="0"/>
                    <a:pt x="342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0413663" y="2533651"/>
              <a:ext cx="977900" cy="1716088"/>
            </a:xfrm>
            <a:custGeom>
              <a:avLst/>
              <a:gdLst>
                <a:gd name="T0" fmla="*/ 383 w 431"/>
                <a:gd name="T1" fmla="*/ 360 h 757"/>
                <a:gd name="T2" fmla="*/ 366 w 431"/>
                <a:gd name="T3" fmla="*/ 363 h 757"/>
                <a:gd name="T4" fmla="*/ 366 w 431"/>
                <a:gd name="T5" fmla="*/ 228 h 757"/>
                <a:gd name="T6" fmla="*/ 138 w 431"/>
                <a:gd name="T7" fmla="*/ 0 h 757"/>
                <a:gd name="T8" fmla="*/ 81 w 431"/>
                <a:gd name="T9" fmla="*/ 0 h 757"/>
                <a:gd name="T10" fmla="*/ 81 w 431"/>
                <a:gd name="T11" fmla="*/ 327 h 757"/>
                <a:gd name="T12" fmla="*/ 43 w 431"/>
                <a:gd name="T13" fmla="*/ 435 h 757"/>
                <a:gd name="T14" fmla="*/ 0 w 431"/>
                <a:gd name="T15" fmla="*/ 464 h 757"/>
                <a:gd name="T16" fmla="*/ 81 w 431"/>
                <a:gd name="T17" fmla="*/ 520 h 757"/>
                <a:gd name="T18" fmla="*/ 90 w 431"/>
                <a:gd name="T19" fmla="*/ 757 h 757"/>
                <a:gd name="T20" fmla="*/ 147 w 431"/>
                <a:gd name="T21" fmla="*/ 757 h 757"/>
                <a:gd name="T22" fmla="*/ 366 w 431"/>
                <a:gd name="T23" fmla="*/ 499 h 757"/>
                <a:gd name="T24" fmla="*/ 366 w 431"/>
                <a:gd name="T25" fmla="*/ 485 h 757"/>
                <a:gd name="T26" fmla="*/ 383 w 431"/>
                <a:gd name="T27" fmla="*/ 488 h 757"/>
                <a:gd name="T28" fmla="*/ 431 w 431"/>
                <a:gd name="T29" fmla="*/ 443 h 757"/>
                <a:gd name="T30" fmla="*/ 431 w 431"/>
                <a:gd name="T31" fmla="*/ 405 h 757"/>
                <a:gd name="T32" fmla="*/ 383 w 431"/>
                <a:gd name="T33" fmla="*/ 36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" h="757">
                  <a:moveTo>
                    <a:pt x="383" y="360"/>
                  </a:moveTo>
                  <a:cubicBezTo>
                    <a:pt x="377" y="360"/>
                    <a:pt x="371" y="361"/>
                    <a:pt x="366" y="363"/>
                  </a:cubicBezTo>
                  <a:cubicBezTo>
                    <a:pt x="366" y="228"/>
                    <a:pt x="366" y="228"/>
                    <a:pt x="366" y="228"/>
                  </a:cubicBezTo>
                  <a:cubicBezTo>
                    <a:pt x="366" y="102"/>
                    <a:pt x="264" y="0"/>
                    <a:pt x="13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327"/>
                    <a:pt x="81" y="327"/>
                    <a:pt x="81" y="327"/>
                  </a:cubicBezTo>
                  <a:cubicBezTo>
                    <a:pt x="80" y="342"/>
                    <a:pt x="74" y="404"/>
                    <a:pt x="43" y="435"/>
                  </a:cubicBezTo>
                  <a:cubicBezTo>
                    <a:pt x="23" y="456"/>
                    <a:pt x="0" y="464"/>
                    <a:pt x="0" y="464"/>
                  </a:cubicBezTo>
                  <a:cubicBezTo>
                    <a:pt x="81" y="520"/>
                    <a:pt x="81" y="520"/>
                    <a:pt x="81" y="520"/>
                  </a:cubicBezTo>
                  <a:cubicBezTo>
                    <a:pt x="90" y="757"/>
                    <a:pt x="90" y="757"/>
                    <a:pt x="90" y="757"/>
                  </a:cubicBezTo>
                  <a:cubicBezTo>
                    <a:pt x="147" y="757"/>
                    <a:pt x="147" y="757"/>
                    <a:pt x="147" y="757"/>
                  </a:cubicBezTo>
                  <a:cubicBezTo>
                    <a:pt x="222" y="757"/>
                    <a:pt x="366" y="625"/>
                    <a:pt x="366" y="499"/>
                  </a:cubicBezTo>
                  <a:cubicBezTo>
                    <a:pt x="366" y="485"/>
                    <a:pt x="366" y="485"/>
                    <a:pt x="366" y="485"/>
                  </a:cubicBezTo>
                  <a:cubicBezTo>
                    <a:pt x="371" y="487"/>
                    <a:pt x="377" y="488"/>
                    <a:pt x="383" y="488"/>
                  </a:cubicBezTo>
                  <a:cubicBezTo>
                    <a:pt x="410" y="488"/>
                    <a:pt x="431" y="468"/>
                    <a:pt x="431" y="443"/>
                  </a:cubicBezTo>
                  <a:cubicBezTo>
                    <a:pt x="431" y="405"/>
                    <a:pt x="431" y="405"/>
                    <a:pt x="431" y="405"/>
                  </a:cubicBezTo>
                  <a:cubicBezTo>
                    <a:pt x="431" y="380"/>
                    <a:pt x="410" y="360"/>
                    <a:pt x="383" y="360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19410363" y="2333626"/>
              <a:ext cx="2028825" cy="1068388"/>
            </a:xfrm>
            <a:custGeom>
              <a:avLst/>
              <a:gdLst>
                <a:gd name="T0" fmla="*/ 826 w 894"/>
                <a:gd name="T1" fmla="*/ 48 h 471"/>
                <a:gd name="T2" fmla="*/ 318 w 894"/>
                <a:gd name="T3" fmla="*/ 48 h 471"/>
                <a:gd name="T4" fmla="*/ 311 w 894"/>
                <a:gd name="T5" fmla="*/ 48 h 471"/>
                <a:gd name="T6" fmla="*/ 141 w 894"/>
                <a:gd name="T7" fmla="*/ 0 h 471"/>
                <a:gd name="T8" fmla="*/ 244 w 894"/>
                <a:gd name="T9" fmla="*/ 134 h 471"/>
                <a:gd name="T10" fmla="*/ 103 w 894"/>
                <a:gd name="T11" fmla="*/ 137 h 471"/>
                <a:gd name="T12" fmla="*/ 20 w 894"/>
                <a:gd name="T13" fmla="*/ 77 h 471"/>
                <a:gd name="T14" fmla="*/ 317 w 894"/>
                <a:gd name="T15" fmla="*/ 312 h 471"/>
                <a:gd name="T16" fmla="*/ 318 w 894"/>
                <a:gd name="T17" fmla="*/ 312 h 471"/>
                <a:gd name="T18" fmla="*/ 795 w 894"/>
                <a:gd name="T19" fmla="*/ 312 h 471"/>
                <a:gd name="T20" fmla="*/ 795 w 894"/>
                <a:gd name="T21" fmla="*/ 427 h 471"/>
                <a:gd name="T22" fmla="*/ 844 w 894"/>
                <a:gd name="T23" fmla="*/ 471 h 471"/>
                <a:gd name="T24" fmla="*/ 894 w 894"/>
                <a:gd name="T25" fmla="*/ 427 h 471"/>
                <a:gd name="T26" fmla="*/ 894 w 894"/>
                <a:gd name="T27" fmla="*/ 240 h 471"/>
                <a:gd name="T28" fmla="*/ 894 w 894"/>
                <a:gd name="T29" fmla="*/ 227 h 471"/>
                <a:gd name="T30" fmla="*/ 894 w 894"/>
                <a:gd name="T31" fmla="*/ 120 h 471"/>
                <a:gd name="T32" fmla="*/ 826 w 894"/>
                <a:gd name="T33" fmla="*/ 4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4" h="471">
                  <a:moveTo>
                    <a:pt x="826" y="48"/>
                  </a:moveTo>
                  <a:cubicBezTo>
                    <a:pt x="318" y="48"/>
                    <a:pt x="318" y="48"/>
                    <a:pt x="318" y="48"/>
                  </a:cubicBezTo>
                  <a:cubicBezTo>
                    <a:pt x="316" y="48"/>
                    <a:pt x="313" y="48"/>
                    <a:pt x="311" y="48"/>
                  </a:cubicBezTo>
                  <a:cubicBezTo>
                    <a:pt x="272" y="48"/>
                    <a:pt x="179" y="43"/>
                    <a:pt x="141" y="0"/>
                  </a:cubicBezTo>
                  <a:cubicBezTo>
                    <a:pt x="141" y="0"/>
                    <a:pt x="147" y="123"/>
                    <a:pt x="244" y="134"/>
                  </a:cubicBezTo>
                  <a:cubicBezTo>
                    <a:pt x="244" y="134"/>
                    <a:pt x="158" y="156"/>
                    <a:pt x="103" y="137"/>
                  </a:cubicBezTo>
                  <a:cubicBezTo>
                    <a:pt x="41" y="115"/>
                    <a:pt x="20" y="77"/>
                    <a:pt x="20" y="77"/>
                  </a:cubicBezTo>
                  <a:cubicBezTo>
                    <a:pt x="20" y="77"/>
                    <a:pt x="0" y="310"/>
                    <a:pt x="317" y="312"/>
                  </a:cubicBezTo>
                  <a:cubicBezTo>
                    <a:pt x="318" y="312"/>
                    <a:pt x="318" y="312"/>
                    <a:pt x="318" y="312"/>
                  </a:cubicBezTo>
                  <a:cubicBezTo>
                    <a:pt x="795" y="312"/>
                    <a:pt x="795" y="312"/>
                    <a:pt x="795" y="312"/>
                  </a:cubicBezTo>
                  <a:cubicBezTo>
                    <a:pt x="795" y="427"/>
                    <a:pt x="795" y="427"/>
                    <a:pt x="795" y="427"/>
                  </a:cubicBezTo>
                  <a:cubicBezTo>
                    <a:pt x="795" y="451"/>
                    <a:pt x="817" y="471"/>
                    <a:pt x="844" y="471"/>
                  </a:cubicBezTo>
                  <a:cubicBezTo>
                    <a:pt x="872" y="471"/>
                    <a:pt x="894" y="451"/>
                    <a:pt x="894" y="427"/>
                  </a:cubicBezTo>
                  <a:cubicBezTo>
                    <a:pt x="894" y="240"/>
                    <a:pt x="894" y="240"/>
                    <a:pt x="894" y="240"/>
                  </a:cubicBezTo>
                  <a:cubicBezTo>
                    <a:pt x="894" y="227"/>
                    <a:pt x="894" y="227"/>
                    <a:pt x="894" y="227"/>
                  </a:cubicBezTo>
                  <a:cubicBezTo>
                    <a:pt x="894" y="120"/>
                    <a:pt x="894" y="120"/>
                    <a:pt x="894" y="120"/>
                  </a:cubicBezTo>
                  <a:cubicBezTo>
                    <a:pt x="894" y="80"/>
                    <a:pt x="864" y="48"/>
                    <a:pt x="826" y="4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902613" y="3300414"/>
              <a:ext cx="136525" cy="1381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0121563" y="3300414"/>
              <a:ext cx="138113" cy="1381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9791363" y="5618164"/>
              <a:ext cx="547688" cy="115888"/>
            </a:xfrm>
            <a:custGeom>
              <a:avLst/>
              <a:gdLst>
                <a:gd name="T0" fmla="*/ 241 w 241"/>
                <a:gd name="T1" fmla="*/ 25 h 51"/>
                <a:gd name="T2" fmla="*/ 216 w 241"/>
                <a:gd name="T3" fmla="*/ 51 h 51"/>
                <a:gd name="T4" fmla="*/ 26 w 241"/>
                <a:gd name="T5" fmla="*/ 51 h 51"/>
                <a:gd name="T6" fmla="*/ 0 w 241"/>
                <a:gd name="T7" fmla="*/ 25 h 51"/>
                <a:gd name="T8" fmla="*/ 0 w 241"/>
                <a:gd name="T9" fmla="*/ 25 h 51"/>
                <a:gd name="T10" fmla="*/ 26 w 241"/>
                <a:gd name="T11" fmla="*/ 0 h 51"/>
                <a:gd name="T12" fmla="*/ 216 w 241"/>
                <a:gd name="T13" fmla="*/ 0 h 51"/>
                <a:gd name="T14" fmla="*/ 241 w 241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51">
                  <a:moveTo>
                    <a:pt x="241" y="25"/>
                  </a:moveTo>
                  <a:cubicBezTo>
                    <a:pt x="241" y="39"/>
                    <a:pt x="230" y="51"/>
                    <a:pt x="21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12" y="51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30" y="0"/>
                    <a:pt x="241" y="11"/>
                    <a:pt x="241" y="25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0296188" y="6602414"/>
              <a:ext cx="436563" cy="217488"/>
            </a:xfrm>
            <a:custGeom>
              <a:avLst/>
              <a:gdLst>
                <a:gd name="T0" fmla="*/ 191 w 193"/>
                <a:gd name="T1" fmla="*/ 44 h 96"/>
                <a:gd name="T2" fmla="*/ 179 w 193"/>
                <a:gd name="T3" fmla="*/ 63 h 96"/>
                <a:gd name="T4" fmla="*/ 45 w 193"/>
                <a:gd name="T5" fmla="*/ 94 h 96"/>
                <a:gd name="T6" fmla="*/ 6 w 193"/>
                <a:gd name="T7" fmla="*/ 77 h 96"/>
                <a:gd name="T8" fmla="*/ 3 w 193"/>
                <a:gd name="T9" fmla="*/ 67 h 96"/>
                <a:gd name="T10" fmla="*/ 30 w 193"/>
                <a:gd name="T11" fmla="*/ 33 h 96"/>
                <a:gd name="T12" fmla="*/ 165 w 193"/>
                <a:gd name="T13" fmla="*/ 2 h 96"/>
                <a:gd name="T14" fmla="*/ 184 w 193"/>
                <a:gd name="T15" fmla="*/ 13 h 96"/>
                <a:gd name="T16" fmla="*/ 191 w 193"/>
                <a:gd name="T17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3" h="96">
                  <a:moveTo>
                    <a:pt x="191" y="44"/>
                  </a:moveTo>
                  <a:cubicBezTo>
                    <a:pt x="193" y="53"/>
                    <a:pt x="188" y="61"/>
                    <a:pt x="179" y="63"/>
                  </a:cubicBezTo>
                  <a:cubicBezTo>
                    <a:pt x="45" y="94"/>
                    <a:pt x="45" y="94"/>
                    <a:pt x="45" y="94"/>
                  </a:cubicBezTo>
                  <a:cubicBezTo>
                    <a:pt x="36" y="96"/>
                    <a:pt x="9" y="92"/>
                    <a:pt x="6" y="77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0" y="51"/>
                    <a:pt x="22" y="35"/>
                    <a:pt x="30" y="33"/>
                  </a:cubicBezTo>
                  <a:cubicBezTo>
                    <a:pt x="165" y="2"/>
                    <a:pt x="165" y="2"/>
                    <a:pt x="165" y="2"/>
                  </a:cubicBezTo>
                  <a:cubicBezTo>
                    <a:pt x="173" y="0"/>
                    <a:pt x="182" y="5"/>
                    <a:pt x="184" y="13"/>
                  </a:cubicBezTo>
                  <a:lnTo>
                    <a:pt x="191" y="44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0166013" y="6496051"/>
              <a:ext cx="976313" cy="906463"/>
            </a:xfrm>
            <a:custGeom>
              <a:avLst/>
              <a:gdLst>
                <a:gd name="T0" fmla="*/ 11 w 430"/>
                <a:gd name="T1" fmla="*/ 354 h 400"/>
                <a:gd name="T2" fmla="*/ 143 w 430"/>
                <a:gd name="T3" fmla="*/ 211 h 400"/>
                <a:gd name="T4" fmla="*/ 140 w 430"/>
                <a:gd name="T5" fmla="*/ 209 h 400"/>
                <a:gd name="T6" fmla="*/ 44 w 430"/>
                <a:gd name="T7" fmla="*/ 315 h 400"/>
                <a:gd name="T8" fmla="*/ 13 w 430"/>
                <a:gd name="T9" fmla="*/ 319 h 400"/>
                <a:gd name="T10" fmla="*/ 8 w 430"/>
                <a:gd name="T11" fmla="*/ 314 h 400"/>
                <a:gd name="T12" fmla="*/ 9 w 430"/>
                <a:gd name="T13" fmla="*/ 284 h 400"/>
                <a:gd name="T14" fmla="*/ 113 w 430"/>
                <a:gd name="T15" fmla="*/ 170 h 400"/>
                <a:gd name="T16" fmla="*/ 147 w 430"/>
                <a:gd name="T17" fmla="*/ 131 h 400"/>
                <a:gd name="T18" fmla="*/ 219 w 430"/>
                <a:gd name="T19" fmla="*/ 51 h 400"/>
                <a:gd name="T20" fmla="*/ 219 w 430"/>
                <a:gd name="T21" fmla="*/ 51 h 400"/>
                <a:gd name="T22" fmla="*/ 220 w 430"/>
                <a:gd name="T23" fmla="*/ 51 h 400"/>
                <a:gd name="T24" fmla="*/ 220 w 430"/>
                <a:gd name="T25" fmla="*/ 51 h 400"/>
                <a:gd name="T26" fmla="*/ 226 w 430"/>
                <a:gd name="T27" fmla="*/ 48 h 400"/>
                <a:gd name="T28" fmla="*/ 297 w 430"/>
                <a:gd name="T29" fmla="*/ 19 h 400"/>
                <a:gd name="T30" fmla="*/ 358 w 430"/>
                <a:gd name="T31" fmla="*/ 16 h 400"/>
                <a:gd name="T32" fmla="*/ 409 w 430"/>
                <a:gd name="T33" fmla="*/ 63 h 400"/>
                <a:gd name="T34" fmla="*/ 414 w 430"/>
                <a:gd name="T35" fmla="*/ 119 h 400"/>
                <a:gd name="T36" fmla="*/ 365 w 430"/>
                <a:gd name="T37" fmla="*/ 179 h 400"/>
                <a:gd name="T38" fmla="*/ 364 w 430"/>
                <a:gd name="T39" fmla="*/ 181 h 400"/>
                <a:gd name="T40" fmla="*/ 362 w 430"/>
                <a:gd name="T41" fmla="*/ 184 h 400"/>
                <a:gd name="T42" fmla="*/ 361 w 430"/>
                <a:gd name="T43" fmla="*/ 185 h 400"/>
                <a:gd name="T44" fmla="*/ 179 w 430"/>
                <a:gd name="T45" fmla="*/ 386 h 400"/>
                <a:gd name="T46" fmla="*/ 150 w 430"/>
                <a:gd name="T47" fmla="*/ 388 h 400"/>
                <a:gd name="T48" fmla="*/ 145 w 430"/>
                <a:gd name="T49" fmla="*/ 383 h 400"/>
                <a:gd name="T50" fmla="*/ 144 w 430"/>
                <a:gd name="T51" fmla="*/ 355 h 400"/>
                <a:gd name="T52" fmla="*/ 216 w 430"/>
                <a:gd name="T53" fmla="*/ 277 h 400"/>
                <a:gd name="T54" fmla="*/ 214 w 430"/>
                <a:gd name="T55" fmla="*/ 275 h 400"/>
                <a:gd name="T56" fmla="*/ 108 w 430"/>
                <a:gd name="T57" fmla="*/ 390 h 400"/>
                <a:gd name="T58" fmla="*/ 79 w 430"/>
                <a:gd name="T59" fmla="*/ 393 h 400"/>
                <a:gd name="T60" fmla="*/ 74 w 430"/>
                <a:gd name="T61" fmla="*/ 388 h 400"/>
                <a:gd name="T62" fmla="*/ 73 w 430"/>
                <a:gd name="T63" fmla="*/ 359 h 400"/>
                <a:gd name="T64" fmla="*/ 179 w 430"/>
                <a:gd name="T65" fmla="*/ 244 h 400"/>
                <a:gd name="T66" fmla="*/ 177 w 430"/>
                <a:gd name="T67" fmla="*/ 242 h 400"/>
                <a:gd name="T68" fmla="*/ 45 w 430"/>
                <a:gd name="T69" fmla="*/ 385 h 400"/>
                <a:gd name="T70" fmla="*/ 15 w 430"/>
                <a:gd name="T71" fmla="*/ 389 h 400"/>
                <a:gd name="T72" fmla="*/ 10 w 430"/>
                <a:gd name="T73" fmla="*/ 384 h 400"/>
                <a:gd name="T74" fmla="*/ 11 w 430"/>
                <a:gd name="T75" fmla="*/ 35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0" h="400">
                  <a:moveTo>
                    <a:pt x="11" y="354"/>
                  </a:moveTo>
                  <a:cubicBezTo>
                    <a:pt x="143" y="211"/>
                    <a:pt x="143" y="211"/>
                    <a:pt x="143" y="211"/>
                  </a:cubicBezTo>
                  <a:cubicBezTo>
                    <a:pt x="140" y="209"/>
                    <a:pt x="140" y="209"/>
                    <a:pt x="140" y="209"/>
                  </a:cubicBezTo>
                  <a:cubicBezTo>
                    <a:pt x="44" y="315"/>
                    <a:pt x="44" y="315"/>
                    <a:pt x="44" y="315"/>
                  </a:cubicBezTo>
                  <a:cubicBezTo>
                    <a:pt x="38" y="321"/>
                    <a:pt x="21" y="326"/>
                    <a:pt x="13" y="319"/>
                  </a:cubicBezTo>
                  <a:cubicBezTo>
                    <a:pt x="8" y="314"/>
                    <a:pt x="8" y="314"/>
                    <a:pt x="8" y="314"/>
                  </a:cubicBezTo>
                  <a:cubicBezTo>
                    <a:pt x="0" y="307"/>
                    <a:pt x="4" y="290"/>
                    <a:pt x="9" y="284"/>
                  </a:cubicBezTo>
                  <a:cubicBezTo>
                    <a:pt x="113" y="170"/>
                    <a:pt x="113" y="170"/>
                    <a:pt x="113" y="170"/>
                  </a:cubicBezTo>
                  <a:cubicBezTo>
                    <a:pt x="147" y="131"/>
                    <a:pt x="147" y="131"/>
                    <a:pt x="147" y="131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9" y="51"/>
                    <a:pt x="219" y="51"/>
                    <a:pt x="219" y="51"/>
                  </a:cubicBezTo>
                  <a:cubicBezTo>
                    <a:pt x="219" y="51"/>
                    <a:pt x="219" y="51"/>
                    <a:pt x="220" y="51"/>
                  </a:cubicBezTo>
                  <a:cubicBezTo>
                    <a:pt x="220" y="51"/>
                    <a:pt x="220" y="51"/>
                    <a:pt x="220" y="51"/>
                  </a:cubicBezTo>
                  <a:cubicBezTo>
                    <a:pt x="221" y="49"/>
                    <a:pt x="223" y="49"/>
                    <a:pt x="226" y="48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13" y="2"/>
                    <a:pt x="340" y="0"/>
                    <a:pt x="358" y="16"/>
                  </a:cubicBezTo>
                  <a:cubicBezTo>
                    <a:pt x="409" y="63"/>
                    <a:pt x="409" y="63"/>
                    <a:pt x="409" y="63"/>
                  </a:cubicBezTo>
                  <a:cubicBezTo>
                    <a:pt x="426" y="79"/>
                    <a:pt x="430" y="102"/>
                    <a:pt x="414" y="119"/>
                  </a:cubicBezTo>
                  <a:cubicBezTo>
                    <a:pt x="365" y="179"/>
                    <a:pt x="365" y="179"/>
                    <a:pt x="365" y="179"/>
                  </a:cubicBezTo>
                  <a:cubicBezTo>
                    <a:pt x="365" y="180"/>
                    <a:pt x="364" y="181"/>
                    <a:pt x="364" y="181"/>
                  </a:cubicBezTo>
                  <a:cubicBezTo>
                    <a:pt x="362" y="184"/>
                    <a:pt x="362" y="184"/>
                    <a:pt x="362" y="184"/>
                  </a:cubicBezTo>
                  <a:cubicBezTo>
                    <a:pt x="361" y="184"/>
                    <a:pt x="361" y="184"/>
                    <a:pt x="361" y="185"/>
                  </a:cubicBezTo>
                  <a:cubicBezTo>
                    <a:pt x="179" y="386"/>
                    <a:pt x="179" y="386"/>
                    <a:pt x="179" y="386"/>
                  </a:cubicBezTo>
                  <a:cubicBezTo>
                    <a:pt x="174" y="391"/>
                    <a:pt x="158" y="395"/>
                    <a:pt x="150" y="388"/>
                  </a:cubicBezTo>
                  <a:cubicBezTo>
                    <a:pt x="145" y="383"/>
                    <a:pt x="145" y="383"/>
                    <a:pt x="145" y="383"/>
                  </a:cubicBezTo>
                  <a:cubicBezTo>
                    <a:pt x="137" y="376"/>
                    <a:pt x="139" y="360"/>
                    <a:pt x="144" y="355"/>
                  </a:cubicBezTo>
                  <a:cubicBezTo>
                    <a:pt x="216" y="277"/>
                    <a:pt x="216" y="277"/>
                    <a:pt x="216" y="277"/>
                  </a:cubicBezTo>
                  <a:cubicBezTo>
                    <a:pt x="214" y="275"/>
                    <a:pt x="214" y="275"/>
                    <a:pt x="214" y="275"/>
                  </a:cubicBezTo>
                  <a:cubicBezTo>
                    <a:pt x="108" y="390"/>
                    <a:pt x="108" y="390"/>
                    <a:pt x="108" y="390"/>
                  </a:cubicBezTo>
                  <a:cubicBezTo>
                    <a:pt x="103" y="395"/>
                    <a:pt x="87" y="400"/>
                    <a:pt x="79" y="393"/>
                  </a:cubicBezTo>
                  <a:cubicBezTo>
                    <a:pt x="74" y="388"/>
                    <a:pt x="74" y="388"/>
                    <a:pt x="74" y="388"/>
                  </a:cubicBezTo>
                  <a:cubicBezTo>
                    <a:pt x="66" y="381"/>
                    <a:pt x="69" y="364"/>
                    <a:pt x="73" y="359"/>
                  </a:cubicBezTo>
                  <a:cubicBezTo>
                    <a:pt x="179" y="244"/>
                    <a:pt x="179" y="244"/>
                    <a:pt x="179" y="244"/>
                  </a:cubicBezTo>
                  <a:cubicBezTo>
                    <a:pt x="177" y="242"/>
                    <a:pt x="177" y="242"/>
                    <a:pt x="177" y="242"/>
                  </a:cubicBezTo>
                  <a:cubicBezTo>
                    <a:pt x="45" y="385"/>
                    <a:pt x="45" y="385"/>
                    <a:pt x="45" y="385"/>
                  </a:cubicBezTo>
                  <a:cubicBezTo>
                    <a:pt x="40" y="391"/>
                    <a:pt x="23" y="396"/>
                    <a:pt x="15" y="389"/>
                  </a:cubicBezTo>
                  <a:cubicBezTo>
                    <a:pt x="10" y="384"/>
                    <a:pt x="10" y="384"/>
                    <a:pt x="10" y="384"/>
                  </a:cubicBezTo>
                  <a:cubicBezTo>
                    <a:pt x="2" y="377"/>
                    <a:pt x="5" y="360"/>
                    <a:pt x="11" y="354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20753388" y="10140951"/>
              <a:ext cx="850900" cy="314325"/>
            </a:xfrm>
            <a:custGeom>
              <a:avLst/>
              <a:gdLst>
                <a:gd name="T0" fmla="*/ 124 w 375"/>
                <a:gd name="T1" fmla="*/ 0 h 139"/>
                <a:gd name="T2" fmla="*/ 233 w 375"/>
                <a:gd name="T3" fmla="*/ 45 h 139"/>
                <a:gd name="T4" fmla="*/ 375 w 375"/>
                <a:gd name="T5" fmla="*/ 139 h 139"/>
                <a:gd name="T6" fmla="*/ 4 w 375"/>
                <a:gd name="T7" fmla="*/ 123 h 139"/>
                <a:gd name="T8" fmla="*/ 0 w 375"/>
                <a:gd name="T9" fmla="*/ 0 h 139"/>
                <a:gd name="T10" fmla="*/ 124 w 37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139">
                  <a:moveTo>
                    <a:pt x="124" y="0"/>
                  </a:moveTo>
                  <a:cubicBezTo>
                    <a:pt x="124" y="0"/>
                    <a:pt x="179" y="12"/>
                    <a:pt x="233" y="45"/>
                  </a:cubicBezTo>
                  <a:cubicBezTo>
                    <a:pt x="307" y="89"/>
                    <a:pt x="375" y="139"/>
                    <a:pt x="375" y="139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20747038" y="7518401"/>
              <a:ext cx="430213" cy="2662238"/>
            </a:xfrm>
            <a:custGeom>
              <a:avLst/>
              <a:gdLst>
                <a:gd name="T0" fmla="*/ 0 w 271"/>
                <a:gd name="T1" fmla="*/ 1675 h 1677"/>
                <a:gd name="T2" fmla="*/ 271 w 271"/>
                <a:gd name="T3" fmla="*/ 1677 h 1677"/>
                <a:gd name="T4" fmla="*/ 271 w 271"/>
                <a:gd name="T5" fmla="*/ 0 h 1677"/>
                <a:gd name="T6" fmla="*/ 0 w 271"/>
                <a:gd name="T7" fmla="*/ 47 h 1677"/>
                <a:gd name="T8" fmla="*/ 0 w 271"/>
                <a:gd name="T9" fmla="*/ 1675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1677">
                  <a:moveTo>
                    <a:pt x="0" y="1675"/>
                  </a:moveTo>
                  <a:lnTo>
                    <a:pt x="271" y="1677"/>
                  </a:lnTo>
                  <a:lnTo>
                    <a:pt x="271" y="0"/>
                  </a:lnTo>
                  <a:lnTo>
                    <a:pt x="0" y="47"/>
                  </a:lnTo>
                  <a:lnTo>
                    <a:pt x="0" y="1675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20794663" y="4540251"/>
              <a:ext cx="1054100" cy="2257425"/>
            </a:xfrm>
            <a:custGeom>
              <a:avLst/>
              <a:gdLst>
                <a:gd name="T0" fmla="*/ 0 w 465"/>
                <a:gd name="T1" fmla="*/ 870 h 995"/>
                <a:gd name="T2" fmla="*/ 182 w 465"/>
                <a:gd name="T3" fmla="*/ 995 h 995"/>
                <a:gd name="T4" fmla="*/ 446 w 465"/>
                <a:gd name="T5" fmla="*/ 534 h 995"/>
                <a:gd name="T6" fmla="*/ 465 w 465"/>
                <a:gd name="T7" fmla="*/ 92 h 995"/>
                <a:gd name="T8" fmla="*/ 373 w 465"/>
                <a:gd name="T9" fmla="*/ 0 h 995"/>
                <a:gd name="T10" fmla="*/ 343 w 465"/>
                <a:gd name="T11" fmla="*/ 0 h 995"/>
                <a:gd name="T12" fmla="*/ 251 w 465"/>
                <a:gd name="T13" fmla="*/ 92 h 995"/>
                <a:gd name="T14" fmla="*/ 237 w 465"/>
                <a:gd name="T15" fmla="*/ 492 h 995"/>
                <a:gd name="T16" fmla="*/ 0 w 465"/>
                <a:gd name="T17" fmla="*/ 870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5" h="995">
                  <a:moveTo>
                    <a:pt x="0" y="870"/>
                  </a:moveTo>
                  <a:cubicBezTo>
                    <a:pt x="0" y="870"/>
                    <a:pt x="74" y="929"/>
                    <a:pt x="182" y="995"/>
                  </a:cubicBezTo>
                  <a:cubicBezTo>
                    <a:pt x="182" y="995"/>
                    <a:pt x="411" y="764"/>
                    <a:pt x="446" y="534"/>
                  </a:cubicBezTo>
                  <a:cubicBezTo>
                    <a:pt x="463" y="423"/>
                    <a:pt x="465" y="92"/>
                    <a:pt x="465" y="92"/>
                  </a:cubicBezTo>
                  <a:cubicBezTo>
                    <a:pt x="465" y="41"/>
                    <a:pt x="424" y="0"/>
                    <a:pt x="373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292" y="0"/>
                    <a:pt x="251" y="41"/>
                    <a:pt x="251" y="92"/>
                  </a:cubicBezTo>
                  <a:cubicBezTo>
                    <a:pt x="251" y="92"/>
                    <a:pt x="270" y="397"/>
                    <a:pt x="237" y="492"/>
                  </a:cubicBezTo>
                  <a:cubicBezTo>
                    <a:pt x="153" y="736"/>
                    <a:pt x="0" y="870"/>
                    <a:pt x="0" y="870"/>
                  </a:cubicBezTo>
                  <a:close/>
                </a:path>
              </a:pathLst>
            </a:custGeom>
            <a:solidFill>
              <a:srgbClr val="01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3655676" y="6164264"/>
              <a:ext cx="1320800" cy="184150"/>
            </a:xfrm>
            <a:custGeom>
              <a:avLst/>
              <a:gdLst>
                <a:gd name="T0" fmla="*/ 0 w 582"/>
                <a:gd name="T1" fmla="*/ 0 h 81"/>
                <a:gd name="T2" fmla="*/ 0 w 582"/>
                <a:gd name="T3" fmla="*/ 81 h 81"/>
                <a:gd name="T4" fmla="*/ 582 w 582"/>
                <a:gd name="T5" fmla="*/ 81 h 81"/>
                <a:gd name="T6" fmla="*/ 582 w 582"/>
                <a:gd name="T7" fmla="*/ 0 h 81"/>
                <a:gd name="T8" fmla="*/ 0 w 58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2" h="81">
                  <a:moveTo>
                    <a:pt x="0" y="0"/>
                  </a:moveTo>
                  <a:cubicBezTo>
                    <a:pt x="23" y="22"/>
                    <a:pt x="15" y="51"/>
                    <a:pt x="0" y="81"/>
                  </a:cubicBezTo>
                  <a:cubicBezTo>
                    <a:pt x="582" y="81"/>
                    <a:pt x="582" y="81"/>
                    <a:pt x="582" y="81"/>
                  </a:cubicBezTo>
                  <a:cubicBezTo>
                    <a:pt x="566" y="48"/>
                    <a:pt x="561" y="20"/>
                    <a:pt x="58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41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3808076" y="6575426"/>
              <a:ext cx="1016000" cy="139700"/>
            </a:xfrm>
            <a:custGeom>
              <a:avLst/>
              <a:gdLst>
                <a:gd name="T0" fmla="*/ 448 w 448"/>
                <a:gd name="T1" fmla="*/ 62 h 62"/>
                <a:gd name="T2" fmla="*/ 0 w 448"/>
                <a:gd name="T3" fmla="*/ 62 h 62"/>
                <a:gd name="T4" fmla="*/ 0 w 448"/>
                <a:gd name="T5" fmla="*/ 0 h 62"/>
                <a:gd name="T6" fmla="*/ 448 w 448"/>
                <a:gd name="T7" fmla="*/ 0 h 62"/>
                <a:gd name="T8" fmla="*/ 448 w 44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62">
                  <a:moveTo>
                    <a:pt x="448" y="62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14" y="39"/>
                    <a:pt x="19" y="18"/>
                    <a:pt x="0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32" y="17"/>
                    <a:pt x="437" y="38"/>
                    <a:pt x="448" y="62"/>
                  </a:cubicBezTo>
                  <a:close/>
                </a:path>
              </a:pathLst>
            </a:custGeom>
            <a:solidFill>
              <a:srgbClr val="141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13827126" y="6778626"/>
              <a:ext cx="979488" cy="187325"/>
            </a:xfrm>
            <a:custGeom>
              <a:avLst/>
              <a:gdLst>
                <a:gd name="T0" fmla="*/ 432 w 432"/>
                <a:gd name="T1" fmla="*/ 82 h 82"/>
                <a:gd name="T2" fmla="*/ 0 w 432"/>
                <a:gd name="T3" fmla="*/ 82 h 82"/>
                <a:gd name="T4" fmla="*/ 0 w 432"/>
                <a:gd name="T5" fmla="*/ 0 h 82"/>
                <a:gd name="T6" fmla="*/ 432 w 432"/>
                <a:gd name="T7" fmla="*/ 0 h 82"/>
                <a:gd name="T8" fmla="*/ 432 w 432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82">
                  <a:moveTo>
                    <a:pt x="432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13" y="52"/>
                    <a:pt x="18" y="24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17" y="22"/>
                    <a:pt x="421" y="51"/>
                    <a:pt x="432" y="82"/>
                  </a:cubicBezTo>
                  <a:close/>
                </a:path>
              </a:pathLst>
            </a:custGeom>
            <a:solidFill>
              <a:srgbClr val="141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3655676" y="6232526"/>
              <a:ext cx="1320800" cy="366713"/>
            </a:xfrm>
            <a:custGeom>
              <a:avLst/>
              <a:gdLst>
                <a:gd name="T0" fmla="*/ 582 w 582"/>
                <a:gd name="T1" fmla="*/ 103 h 162"/>
                <a:gd name="T2" fmla="*/ 523 w 582"/>
                <a:gd name="T3" fmla="*/ 162 h 162"/>
                <a:gd name="T4" fmla="*/ 59 w 582"/>
                <a:gd name="T5" fmla="*/ 162 h 162"/>
                <a:gd name="T6" fmla="*/ 0 w 582"/>
                <a:gd name="T7" fmla="*/ 103 h 162"/>
                <a:gd name="T8" fmla="*/ 0 w 582"/>
                <a:gd name="T9" fmla="*/ 59 h 162"/>
                <a:gd name="T10" fmla="*/ 59 w 582"/>
                <a:gd name="T11" fmla="*/ 0 h 162"/>
                <a:gd name="T12" fmla="*/ 523 w 582"/>
                <a:gd name="T13" fmla="*/ 0 h 162"/>
                <a:gd name="T14" fmla="*/ 582 w 582"/>
                <a:gd name="T15" fmla="*/ 59 h 162"/>
                <a:gd name="T16" fmla="*/ 582 w 582"/>
                <a:gd name="T17" fmla="*/ 10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162">
                  <a:moveTo>
                    <a:pt x="582" y="103"/>
                  </a:moveTo>
                  <a:cubicBezTo>
                    <a:pt x="582" y="136"/>
                    <a:pt x="556" y="162"/>
                    <a:pt x="523" y="162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26" y="162"/>
                    <a:pt x="0" y="136"/>
                    <a:pt x="0" y="10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556" y="0"/>
                    <a:pt x="582" y="26"/>
                    <a:pt x="582" y="59"/>
                  </a:cubicBezTo>
                  <a:lnTo>
                    <a:pt x="582" y="103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3655676" y="5635626"/>
              <a:ext cx="1320800" cy="531813"/>
            </a:xfrm>
            <a:custGeom>
              <a:avLst/>
              <a:gdLst>
                <a:gd name="T0" fmla="*/ 621 w 832"/>
                <a:gd name="T1" fmla="*/ 0 h 335"/>
                <a:gd name="T2" fmla="*/ 621 w 832"/>
                <a:gd name="T3" fmla="*/ 143 h 335"/>
                <a:gd name="T4" fmla="*/ 518 w 832"/>
                <a:gd name="T5" fmla="*/ 143 h 335"/>
                <a:gd name="T6" fmla="*/ 518 w 832"/>
                <a:gd name="T7" fmla="*/ 0 h 335"/>
                <a:gd name="T8" fmla="*/ 306 w 832"/>
                <a:gd name="T9" fmla="*/ 0 h 335"/>
                <a:gd name="T10" fmla="*/ 306 w 832"/>
                <a:gd name="T11" fmla="*/ 143 h 335"/>
                <a:gd name="T12" fmla="*/ 212 w 832"/>
                <a:gd name="T13" fmla="*/ 143 h 335"/>
                <a:gd name="T14" fmla="*/ 212 w 832"/>
                <a:gd name="T15" fmla="*/ 0 h 335"/>
                <a:gd name="T16" fmla="*/ 0 w 832"/>
                <a:gd name="T17" fmla="*/ 0 h 335"/>
                <a:gd name="T18" fmla="*/ 0 w 832"/>
                <a:gd name="T19" fmla="*/ 143 h 335"/>
                <a:gd name="T20" fmla="*/ 0 w 832"/>
                <a:gd name="T21" fmla="*/ 187 h 335"/>
                <a:gd name="T22" fmla="*/ 0 w 832"/>
                <a:gd name="T23" fmla="*/ 335 h 335"/>
                <a:gd name="T24" fmla="*/ 832 w 832"/>
                <a:gd name="T25" fmla="*/ 335 h 335"/>
                <a:gd name="T26" fmla="*/ 832 w 832"/>
                <a:gd name="T27" fmla="*/ 187 h 335"/>
                <a:gd name="T28" fmla="*/ 832 w 832"/>
                <a:gd name="T29" fmla="*/ 143 h 335"/>
                <a:gd name="T30" fmla="*/ 832 w 832"/>
                <a:gd name="T31" fmla="*/ 0 h 335"/>
                <a:gd name="T32" fmla="*/ 621 w 832"/>
                <a:gd name="T33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2" h="335">
                  <a:moveTo>
                    <a:pt x="621" y="0"/>
                  </a:moveTo>
                  <a:lnTo>
                    <a:pt x="621" y="143"/>
                  </a:lnTo>
                  <a:lnTo>
                    <a:pt x="518" y="143"/>
                  </a:lnTo>
                  <a:lnTo>
                    <a:pt x="518" y="0"/>
                  </a:lnTo>
                  <a:lnTo>
                    <a:pt x="306" y="0"/>
                  </a:lnTo>
                  <a:lnTo>
                    <a:pt x="306" y="143"/>
                  </a:lnTo>
                  <a:lnTo>
                    <a:pt x="212" y="143"/>
                  </a:lnTo>
                  <a:lnTo>
                    <a:pt x="212" y="0"/>
                  </a:lnTo>
                  <a:lnTo>
                    <a:pt x="0" y="0"/>
                  </a:lnTo>
                  <a:lnTo>
                    <a:pt x="0" y="143"/>
                  </a:lnTo>
                  <a:lnTo>
                    <a:pt x="0" y="187"/>
                  </a:lnTo>
                  <a:lnTo>
                    <a:pt x="0" y="335"/>
                  </a:lnTo>
                  <a:lnTo>
                    <a:pt x="832" y="335"/>
                  </a:lnTo>
                  <a:lnTo>
                    <a:pt x="832" y="187"/>
                  </a:lnTo>
                  <a:lnTo>
                    <a:pt x="832" y="143"/>
                  </a:lnTo>
                  <a:lnTo>
                    <a:pt x="832" y="0"/>
                  </a:lnTo>
                  <a:lnTo>
                    <a:pt x="621" y="0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3796963" y="6661151"/>
              <a:ext cx="1036638" cy="138113"/>
            </a:xfrm>
            <a:custGeom>
              <a:avLst/>
              <a:gdLst>
                <a:gd name="T0" fmla="*/ 457 w 457"/>
                <a:gd name="T1" fmla="*/ 30 h 61"/>
                <a:gd name="T2" fmla="*/ 427 w 457"/>
                <a:gd name="T3" fmla="*/ 61 h 61"/>
                <a:gd name="T4" fmla="*/ 31 w 457"/>
                <a:gd name="T5" fmla="*/ 61 h 61"/>
                <a:gd name="T6" fmla="*/ 0 w 457"/>
                <a:gd name="T7" fmla="*/ 30 h 61"/>
                <a:gd name="T8" fmla="*/ 0 w 457"/>
                <a:gd name="T9" fmla="*/ 30 h 61"/>
                <a:gd name="T10" fmla="*/ 31 w 457"/>
                <a:gd name="T11" fmla="*/ 0 h 61"/>
                <a:gd name="T12" fmla="*/ 427 w 457"/>
                <a:gd name="T13" fmla="*/ 0 h 61"/>
                <a:gd name="T14" fmla="*/ 457 w 457"/>
                <a:gd name="T15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7" h="61">
                  <a:moveTo>
                    <a:pt x="457" y="30"/>
                  </a:moveTo>
                  <a:cubicBezTo>
                    <a:pt x="457" y="47"/>
                    <a:pt x="444" y="61"/>
                    <a:pt x="427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47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44" y="0"/>
                    <a:pt x="457" y="14"/>
                    <a:pt x="457" y="30"/>
                  </a:cubicBez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3617576" y="9231314"/>
              <a:ext cx="1395413" cy="265113"/>
            </a:xfrm>
            <a:custGeom>
              <a:avLst/>
              <a:gdLst>
                <a:gd name="T0" fmla="*/ 615 w 615"/>
                <a:gd name="T1" fmla="*/ 117 h 117"/>
                <a:gd name="T2" fmla="*/ 0 w 615"/>
                <a:gd name="T3" fmla="*/ 117 h 117"/>
                <a:gd name="T4" fmla="*/ 0 w 615"/>
                <a:gd name="T5" fmla="*/ 0 h 117"/>
                <a:gd name="T6" fmla="*/ 615 w 615"/>
                <a:gd name="T7" fmla="*/ 0 h 117"/>
                <a:gd name="T8" fmla="*/ 615 w 615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117">
                  <a:moveTo>
                    <a:pt x="615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19" y="79"/>
                    <a:pt x="18" y="39"/>
                    <a:pt x="0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590" y="38"/>
                    <a:pt x="591" y="77"/>
                    <a:pt x="615" y="117"/>
                  </a:cubicBezTo>
                  <a:close/>
                </a:path>
              </a:pathLst>
            </a:custGeom>
            <a:solidFill>
              <a:srgbClr val="141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3611226" y="6881814"/>
              <a:ext cx="1411288" cy="2455863"/>
            </a:xfrm>
            <a:custGeom>
              <a:avLst/>
              <a:gdLst>
                <a:gd name="T0" fmla="*/ 622 w 622"/>
                <a:gd name="T1" fmla="*/ 1025 h 1083"/>
                <a:gd name="T2" fmla="*/ 563 w 622"/>
                <a:gd name="T3" fmla="*/ 1083 h 1083"/>
                <a:gd name="T4" fmla="*/ 59 w 622"/>
                <a:gd name="T5" fmla="*/ 1083 h 1083"/>
                <a:gd name="T6" fmla="*/ 0 w 622"/>
                <a:gd name="T7" fmla="*/ 1025 h 1083"/>
                <a:gd name="T8" fmla="*/ 89 w 622"/>
                <a:gd name="T9" fmla="*/ 59 h 1083"/>
                <a:gd name="T10" fmla="*/ 148 w 622"/>
                <a:gd name="T11" fmla="*/ 0 h 1083"/>
                <a:gd name="T12" fmla="*/ 487 w 622"/>
                <a:gd name="T13" fmla="*/ 0 h 1083"/>
                <a:gd name="T14" fmla="*/ 546 w 622"/>
                <a:gd name="T15" fmla="*/ 59 h 1083"/>
                <a:gd name="T16" fmla="*/ 622 w 622"/>
                <a:gd name="T17" fmla="*/ 1025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2" h="1083">
                  <a:moveTo>
                    <a:pt x="622" y="1025"/>
                  </a:moveTo>
                  <a:cubicBezTo>
                    <a:pt x="622" y="1057"/>
                    <a:pt x="595" y="1083"/>
                    <a:pt x="563" y="1083"/>
                  </a:cubicBezTo>
                  <a:cubicBezTo>
                    <a:pt x="59" y="1083"/>
                    <a:pt x="59" y="1083"/>
                    <a:pt x="59" y="1083"/>
                  </a:cubicBezTo>
                  <a:cubicBezTo>
                    <a:pt x="27" y="1083"/>
                    <a:pt x="0" y="1057"/>
                    <a:pt x="0" y="1025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89" y="26"/>
                    <a:pt x="115" y="0"/>
                    <a:pt x="148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19" y="0"/>
                    <a:pt x="546" y="26"/>
                    <a:pt x="546" y="59"/>
                  </a:cubicBezTo>
                  <a:lnTo>
                    <a:pt x="622" y="1025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3335001" y="9437689"/>
              <a:ext cx="1963738" cy="984250"/>
            </a:xfrm>
            <a:custGeom>
              <a:avLst/>
              <a:gdLst>
                <a:gd name="T0" fmla="*/ 866 w 866"/>
                <a:gd name="T1" fmla="*/ 394 h 434"/>
                <a:gd name="T2" fmla="*/ 831 w 866"/>
                <a:gd name="T3" fmla="*/ 434 h 434"/>
                <a:gd name="T4" fmla="*/ 35 w 866"/>
                <a:gd name="T5" fmla="*/ 434 h 434"/>
                <a:gd name="T6" fmla="*/ 0 w 866"/>
                <a:gd name="T7" fmla="*/ 394 h 434"/>
                <a:gd name="T8" fmla="*/ 99 w 866"/>
                <a:gd name="T9" fmla="*/ 40 h 434"/>
                <a:gd name="T10" fmla="*/ 133 w 866"/>
                <a:gd name="T11" fmla="*/ 0 h 434"/>
                <a:gd name="T12" fmla="*/ 743 w 866"/>
                <a:gd name="T13" fmla="*/ 0 h 434"/>
                <a:gd name="T14" fmla="*/ 778 w 866"/>
                <a:gd name="T15" fmla="*/ 40 h 434"/>
                <a:gd name="T16" fmla="*/ 866 w 866"/>
                <a:gd name="T17" fmla="*/ 394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434">
                  <a:moveTo>
                    <a:pt x="866" y="394"/>
                  </a:moveTo>
                  <a:cubicBezTo>
                    <a:pt x="866" y="416"/>
                    <a:pt x="850" y="434"/>
                    <a:pt x="831" y="434"/>
                  </a:cubicBezTo>
                  <a:cubicBezTo>
                    <a:pt x="35" y="434"/>
                    <a:pt x="35" y="434"/>
                    <a:pt x="35" y="434"/>
                  </a:cubicBezTo>
                  <a:cubicBezTo>
                    <a:pt x="16" y="434"/>
                    <a:pt x="0" y="416"/>
                    <a:pt x="0" y="39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7" y="14"/>
                    <a:pt x="114" y="0"/>
                    <a:pt x="133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762" y="0"/>
                    <a:pt x="770" y="15"/>
                    <a:pt x="778" y="40"/>
                  </a:cubicBezTo>
                  <a:lnTo>
                    <a:pt x="866" y="394"/>
                  </a:lnTo>
                  <a:close/>
                </a:path>
              </a:pathLst>
            </a:custGeom>
            <a:solidFill>
              <a:srgbClr val="262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694463" y="4957762"/>
            <a:ext cx="8164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STRATEGY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18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765515" y="6610395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44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3231795" y="746713"/>
            <a:ext cx="9607518" cy="11956841"/>
            <a:chOff x="5059" y="680"/>
            <a:chExt cx="5210" cy="6484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795" y="1880"/>
              <a:ext cx="4048" cy="4050"/>
            </a:xfrm>
            <a:custGeom>
              <a:avLst/>
              <a:gdLst>
                <a:gd name="T0" fmla="*/ 2594 w 2633"/>
                <a:gd name="T1" fmla="*/ 995 h 2634"/>
                <a:gd name="T2" fmla="*/ 2569 w 2633"/>
                <a:gd name="T3" fmla="*/ 910 h 2634"/>
                <a:gd name="T4" fmla="*/ 2065 w 2633"/>
                <a:gd name="T5" fmla="*/ 233 h 2634"/>
                <a:gd name="T6" fmla="*/ 1317 w 2633"/>
                <a:gd name="T7" fmla="*/ 0 h 2634"/>
                <a:gd name="T8" fmla="*/ 581 w 2633"/>
                <a:gd name="T9" fmla="*/ 225 h 2634"/>
                <a:gd name="T10" fmla="*/ 48 w 2633"/>
                <a:gd name="T11" fmla="*/ 964 h 2634"/>
                <a:gd name="T12" fmla="*/ 0 w 2633"/>
                <a:gd name="T13" fmla="*/ 1317 h 2634"/>
                <a:gd name="T14" fmla="*/ 1317 w 2633"/>
                <a:gd name="T15" fmla="*/ 2634 h 2634"/>
                <a:gd name="T16" fmla="*/ 2337 w 2633"/>
                <a:gd name="T17" fmla="*/ 2149 h 2634"/>
                <a:gd name="T18" fmla="*/ 2633 w 2633"/>
                <a:gd name="T19" fmla="*/ 1317 h 2634"/>
                <a:gd name="T20" fmla="*/ 2594 w 2633"/>
                <a:gd name="T21" fmla="*/ 995 h 2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3" h="2634">
                  <a:moveTo>
                    <a:pt x="2594" y="995"/>
                  </a:moveTo>
                  <a:cubicBezTo>
                    <a:pt x="2587" y="966"/>
                    <a:pt x="2578" y="938"/>
                    <a:pt x="2569" y="910"/>
                  </a:cubicBezTo>
                  <a:cubicBezTo>
                    <a:pt x="2479" y="633"/>
                    <a:pt x="2300" y="396"/>
                    <a:pt x="2065" y="233"/>
                  </a:cubicBezTo>
                  <a:cubicBezTo>
                    <a:pt x="1853" y="86"/>
                    <a:pt x="1595" y="0"/>
                    <a:pt x="1317" y="0"/>
                  </a:cubicBezTo>
                  <a:cubicBezTo>
                    <a:pt x="1044" y="0"/>
                    <a:pt x="791" y="83"/>
                    <a:pt x="581" y="225"/>
                  </a:cubicBezTo>
                  <a:cubicBezTo>
                    <a:pt x="324" y="398"/>
                    <a:pt x="132" y="659"/>
                    <a:pt x="48" y="964"/>
                  </a:cubicBezTo>
                  <a:cubicBezTo>
                    <a:pt x="17" y="1076"/>
                    <a:pt x="0" y="1195"/>
                    <a:pt x="0" y="1317"/>
                  </a:cubicBezTo>
                  <a:cubicBezTo>
                    <a:pt x="0" y="2044"/>
                    <a:pt x="589" y="2634"/>
                    <a:pt x="1317" y="2634"/>
                  </a:cubicBezTo>
                  <a:cubicBezTo>
                    <a:pt x="1728" y="2634"/>
                    <a:pt x="2095" y="2445"/>
                    <a:pt x="2337" y="2149"/>
                  </a:cubicBezTo>
                  <a:cubicBezTo>
                    <a:pt x="2522" y="1922"/>
                    <a:pt x="2633" y="1633"/>
                    <a:pt x="2633" y="1317"/>
                  </a:cubicBezTo>
                  <a:cubicBezTo>
                    <a:pt x="2633" y="1206"/>
                    <a:pt x="2620" y="1098"/>
                    <a:pt x="2594" y="995"/>
                  </a:cubicBez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869" y="2016"/>
              <a:ext cx="2811" cy="3748"/>
            </a:xfrm>
            <a:custGeom>
              <a:avLst/>
              <a:gdLst>
                <a:gd name="T0" fmla="*/ 247 w 1828"/>
                <a:gd name="T1" fmla="*/ 1046 h 2438"/>
                <a:gd name="T2" fmla="*/ 390 w 1828"/>
                <a:gd name="T3" fmla="*/ 1120 h 2438"/>
                <a:gd name="T4" fmla="*/ 659 w 1828"/>
                <a:gd name="T5" fmla="*/ 1235 h 2438"/>
                <a:gd name="T6" fmla="*/ 797 w 1828"/>
                <a:gd name="T7" fmla="*/ 1326 h 2438"/>
                <a:gd name="T8" fmla="*/ 682 w 1828"/>
                <a:gd name="T9" fmla="*/ 1607 h 2438"/>
                <a:gd name="T10" fmla="*/ 894 w 1828"/>
                <a:gd name="T11" fmla="*/ 1888 h 2438"/>
                <a:gd name="T12" fmla="*/ 1032 w 1828"/>
                <a:gd name="T13" fmla="*/ 2105 h 2438"/>
                <a:gd name="T14" fmla="*/ 1106 w 1828"/>
                <a:gd name="T15" fmla="*/ 2375 h 2438"/>
                <a:gd name="T16" fmla="*/ 1232 w 1828"/>
                <a:gd name="T17" fmla="*/ 2340 h 2438"/>
                <a:gd name="T18" fmla="*/ 1232 w 1828"/>
                <a:gd name="T19" fmla="*/ 2117 h 2438"/>
                <a:gd name="T20" fmla="*/ 1370 w 1828"/>
                <a:gd name="T21" fmla="*/ 1956 h 2438"/>
                <a:gd name="T22" fmla="*/ 1605 w 1828"/>
                <a:gd name="T23" fmla="*/ 1671 h 2438"/>
                <a:gd name="T24" fmla="*/ 1605 w 1828"/>
                <a:gd name="T25" fmla="*/ 1407 h 2438"/>
                <a:gd name="T26" fmla="*/ 1194 w 1828"/>
                <a:gd name="T27" fmla="*/ 1326 h 2438"/>
                <a:gd name="T28" fmla="*/ 900 w 1828"/>
                <a:gd name="T29" fmla="*/ 1177 h 2438"/>
                <a:gd name="T30" fmla="*/ 671 w 1828"/>
                <a:gd name="T31" fmla="*/ 1086 h 2438"/>
                <a:gd name="T32" fmla="*/ 505 w 1828"/>
                <a:gd name="T33" fmla="*/ 971 h 2438"/>
                <a:gd name="T34" fmla="*/ 384 w 1828"/>
                <a:gd name="T35" fmla="*/ 943 h 2438"/>
                <a:gd name="T36" fmla="*/ 470 w 1828"/>
                <a:gd name="T37" fmla="*/ 799 h 2438"/>
                <a:gd name="T38" fmla="*/ 849 w 1828"/>
                <a:gd name="T39" fmla="*/ 971 h 2438"/>
                <a:gd name="T40" fmla="*/ 957 w 1828"/>
                <a:gd name="T41" fmla="*/ 902 h 2438"/>
                <a:gd name="T42" fmla="*/ 1118 w 1828"/>
                <a:gd name="T43" fmla="*/ 799 h 2438"/>
                <a:gd name="T44" fmla="*/ 1599 w 1828"/>
                <a:gd name="T45" fmla="*/ 668 h 2438"/>
                <a:gd name="T46" fmla="*/ 1525 w 1828"/>
                <a:gd name="T47" fmla="*/ 398 h 2438"/>
                <a:gd name="T48" fmla="*/ 1330 w 1828"/>
                <a:gd name="T49" fmla="*/ 341 h 2438"/>
                <a:gd name="T50" fmla="*/ 1364 w 1828"/>
                <a:gd name="T51" fmla="*/ 198 h 2438"/>
                <a:gd name="T52" fmla="*/ 1525 w 1828"/>
                <a:gd name="T53" fmla="*/ 272 h 2438"/>
                <a:gd name="T54" fmla="*/ 1633 w 1828"/>
                <a:gd name="T55" fmla="*/ 198 h 2438"/>
                <a:gd name="T56" fmla="*/ 1404 w 1828"/>
                <a:gd name="T57" fmla="*/ 89 h 2438"/>
                <a:gd name="T58" fmla="*/ 997 w 1828"/>
                <a:gd name="T59" fmla="*/ 89 h 2438"/>
                <a:gd name="T60" fmla="*/ 711 w 1828"/>
                <a:gd name="T61" fmla="*/ 244 h 2438"/>
                <a:gd name="T62" fmla="*/ 533 w 1828"/>
                <a:gd name="T63" fmla="*/ 137 h 2438"/>
                <a:gd name="T64" fmla="*/ 0 w 1828"/>
                <a:gd name="T65" fmla="*/ 876 h 2438"/>
                <a:gd name="T66" fmla="*/ 110 w 1828"/>
                <a:gd name="T67" fmla="*/ 925 h 2438"/>
                <a:gd name="T68" fmla="*/ 247 w 1828"/>
                <a:gd name="T69" fmla="*/ 1046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8" h="2438">
                  <a:moveTo>
                    <a:pt x="247" y="1046"/>
                  </a:moveTo>
                  <a:cubicBezTo>
                    <a:pt x="299" y="1177"/>
                    <a:pt x="299" y="1091"/>
                    <a:pt x="390" y="1120"/>
                  </a:cubicBezTo>
                  <a:cubicBezTo>
                    <a:pt x="482" y="1149"/>
                    <a:pt x="582" y="1157"/>
                    <a:pt x="659" y="1235"/>
                  </a:cubicBezTo>
                  <a:cubicBezTo>
                    <a:pt x="737" y="1312"/>
                    <a:pt x="797" y="1240"/>
                    <a:pt x="797" y="1326"/>
                  </a:cubicBezTo>
                  <a:cubicBezTo>
                    <a:pt x="797" y="1412"/>
                    <a:pt x="682" y="1470"/>
                    <a:pt x="682" y="1607"/>
                  </a:cubicBezTo>
                  <a:cubicBezTo>
                    <a:pt x="682" y="1745"/>
                    <a:pt x="700" y="1813"/>
                    <a:pt x="894" y="1888"/>
                  </a:cubicBezTo>
                  <a:cubicBezTo>
                    <a:pt x="1089" y="1962"/>
                    <a:pt x="1032" y="1911"/>
                    <a:pt x="1032" y="2105"/>
                  </a:cubicBezTo>
                  <a:cubicBezTo>
                    <a:pt x="1032" y="2300"/>
                    <a:pt x="1069" y="2337"/>
                    <a:pt x="1106" y="2375"/>
                  </a:cubicBezTo>
                  <a:cubicBezTo>
                    <a:pt x="1144" y="2412"/>
                    <a:pt x="1232" y="2438"/>
                    <a:pt x="1232" y="2340"/>
                  </a:cubicBezTo>
                  <a:cubicBezTo>
                    <a:pt x="1232" y="2243"/>
                    <a:pt x="1164" y="2186"/>
                    <a:pt x="1232" y="2117"/>
                  </a:cubicBezTo>
                  <a:cubicBezTo>
                    <a:pt x="1301" y="2048"/>
                    <a:pt x="1264" y="2062"/>
                    <a:pt x="1370" y="1956"/>
                  </a:cubicBezTo>
                  <a:cubicBezTo>
                    <a:pt x="1476" y="1851"/>
                    <a:pt x="1553" y="1798"/>
                    <a:pt x="1605" y="1671"/>
                  </a:cubicBezTo>
                  <a:cubicBezTo>
                    <a:pt x="1656" y="1544"/>
                    <a:pt x="1828" y="1487"/>
                    <a:pt x="1605" y="1407"/>
                  </a:cubicBezTo>
                  <a:cubicBezTo>
                    <a:pt x="1381" y="1326"/>
                    <a:pt x="1287" y="1419"/>
                    <a:pt x="1194" y="1326"/>
                  </a:cubicBezTo>
                  <a:cubicBezTo>
                    <a:pt x="1102" y="1234"/>
                    <a:pt x="940" y="1177"/>
                    <a:pt x="900" y="1177"/>
                  </a:cubicBezTo>
                  <a:cubicBezTo>
                    <a:pt x="860" y="1177"/>
                    <a:pt x="734" y="1149"/>
                    <a:pt x="671" y="1086"/>
                  </a:cubicBezTo>
                  <a:cubicBezTo>
                    <a:pt x="608" y="1023"/>
                    <a:pt x="562" y="914"/>
                    <a:pt x="505" y="971"/>
                  </a:cubicBezTo>
                  <a:cubicBezTo>
                    <a:pt x="447" y="1028"/>
                    <a:pt x="384" y="994"/>
                    <a:pt x="384" y="943"/>
                  </a:cubicBezTo>
                  <a:cubicBezTo>
                    <a:pt x="384" y="891"/>
                    <a:pt x="447" y="799"/>
                    <a:pt x="470" y="799"/>
                  </a:cubicBezTo>
                  <a:cubicBezTo>
                    <a:pt x="493" y="799"/>
                    <a:pt x="671" y="971"/>
                    <a:pt x="849" y="971"/>
                  </a:cubicBezTo>
                  <a:cubicBezTo>
                    <a:pt x="1026" y="971"/>
                    <a:pt x="957" y="965"/>
                    <a:pt x="957" y="902"/>
                  </a:cubicBezTo>
                  <a:cubicBezTo>
                    <a:pt x="957" y="839"/>
                    <a:pt x="940" y="834"/>
                    <a:pt x="1118" y="799"/>
                  </a:cubicBezTo>
                  <a:cubicBezTo>
                    <a:pt x="1295" y="765"/>
                    <a:pt x="1599" y="811"/>
                    <a:pt x="1599" y="668"/>
                  </a:cubicBezTo>
                  <a:cubicBezTo>
                    <a:pt x="1599" y="524"/>
                    <a:pt x="1679" y="490"/>
                    <a:pt x="1525" y="398"/>
                  </a:cubicBezTo>
                  <a:cubicBezTo>
                    <a:pt x="1370" y="307"/>
                    <a:pt x="1473" y="404"/>
                    <a:pt x="1330" y="341"/>
                  </a:cubicBezTo>
                  <a:cubicBezTo>
                    <a:pt x="1187" y="278"/>
                    <a:pt x="1261" y="198"/>
                    <a:pt x="1364" y="198"/>
                  </a:cubicBezTo>
                  <a:cubicBezTo>
                    <a:pt x="1467" y="198"/>
                    <a:pt x="1404" y="215"/>
                    <a:pt x="1525" y="272"/>
                  </a:cubicBezTo>
                  <a:cubicBezTo>
                    <a:pt x="1645" y="330"/>
                    <a:pt x="1696" y="261"/>
                    <a:pt x="1633" y="198"/>
                  </a:cubicBezTo>
                  <a:cubicBezTo>
                    <a:pt x="1570" y="135"/>
                    <a:pt x="1565" y="89"/>
                    <a:pt x="1404" y="89"/>
                  </a:cubicBezTo>
                  <a:cubicBezTo>
                    <a:pt x="1244" y="89"/>
                    <a:pt x="1086" y="0"/>
                    <a:pt x="997" y="89"/>
                  </a:cubicBezTo>
                  <a:cubicBezTo>
                    <a:pt x="909" y="178"/>
                    <a:pt x="843" y="295"/>
                    <a:pt x="711" y="244"/>
                  </a:cubicBezTo>
                  <a:cubicBezTo>
                    <a:pt x="645" y="218"/>
                    <a:pt x="591" y="168"/>
                    <a:pt x="533" y="137"/>
                  </a:cubicBezTo>
                  <a:cubicBezTo>
                    <a:pt x="276" y="310"/>
                    <a:pt x="84" y="571"/>
                    <a:pt x="0" y="876"/>
                  </a:cubicBezTo>
                  <a:cubicBezTo>
                    <a:pt x="36" y="894"/>
                    <a:pt x="74" y="911"/>
                    <a:pt x="110" y="925"/>
                  </a:cubicBezTo>
                  <a:cubicBezTo>
                    <a:pt x="224" y="971"/>
                    <a:pt x="195" y="914"/>
                    <a:pt x="247" y="1046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460" y="3258"/>
              <a:ext cx="1383" cy="1926"/>
            </a:xfrm>
            <a:custGeom>
              <a:avLst/>
              <a:gdLst>
                <a:gd name="T0" fmla="*/ 861 w 900"/>
                <a:gd name="T1" fmla="*/ 99 h 1253"/>
                <a:gd name="T2" fmla="*/ 664 w 900"/>
                <a:gd name="T3" fmla="*/ 91 h 1253"/>
                <a:gd name="T4" fmla="*/ 510 w 900"/>
                <a:gd name="T5" fmla="*/ 17 h 1253"/>
                <a:gd name="T6" fmla="*/ 269 w 900"/>
                <a:gd name="T7" fmla="*/ 107 h 1253"/>
                <a:gd name="T8" fmla="*/ 223 w 900"/>
                <a:gd name="T9" fmla="*/ 475 h 1253"/>
                <a:gd name="T10" fmla="*/ 550 w 900"/>
                <a:gd name="T11" fmla="*/ 636 h 1253"/>
                <a:gd name="T12" fmla="*/ 716 w 900"/>
                <a:gd name="T13" fmla="*/ 650 h 1253"/>
                <a:gd name="T14" fmla="*/ 601 w 900"/>
                <a:gd name="T15" fmla="*/ 889 h 1253"/>
                <a:gd name="T16" fmla="*/ 607 w 900"/>
                <a:gd name="T17" fmla="*/ 1157 h 1253"/>
                <a:gd name="T18" fmla="*/ 604 w 900"/>
                <a:gd name="T19" fmla="*/ 1253 h 1253"/>
                <a:gd name="T20" fmla="*/ 900 w 900"/>
                <a:gd name="T21" fmla="*/ 421 h 1253"/>
                <a:gd name="T22" fmla="*/ 861 w 900"/>
                <a:gd name="T23" fmla="*/ 99 h 1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0" h="1253">
                  <a:moveTo>
                    <a:pt x="861" y="99"/>
                  </a:moveTo>
                  <a:cubicBezTo>
                    <a:pt x="811" y="107"/>
                    <a:pt x="726" y="115"/>
                    <a:pt x="664" y="91"/>
                  </a:cubicBezTo>
                  <a:cubicBezTo>
                    <a:pt x="573" y="57"/>
                    <a:pt x="590" y="17"/>
                    <a:pt x="510" y="17"/>
                  </a:cubicBezTo>
                  <a:cubicBezTo>
                    <a:pt x="430" y="17"/>
                    <a:pt x="376" y="0"/>
                    <a:pt x="269" y="107"/>
                  </a:cubicBezTo>
                  <a:cubicBezTo>
                    <a:pt x="162" y="214"/>
                    <a:pt x="0" y="361"/>
                    <a:pt x="223" y="475"/>
                  </a:cubicBezTo>
                  <a:cubicBezTo>
                    <a:pt x="447" y="590"/>
                    <a:pt x="418" y="687"/>
                    <a:pt x="550" y="636"/>
                  </a:cubicBezTo>
                  <a:cubicBezTo>
                    <a:pt x="682" y="584"/>
                    <a:pt x="752" y="614"/>
                    <a:pt x="716" y="650"/>
                  </a:cubicBezTo>
                  <a:cubicBezTo>
                    <a:pt x="680" y="686"/>
                    <a:pt x="601" y="775"/>
                    <a:pt x="601" y="889"/>
                  </a:cubicBezTo>
                  <a:cubicBezTo>
                    <a:pt x="601" y="1002"/>
                    <a:pt x="596" y="1079"/>
                    <a:pt x="607" y="1157"/>
                  </a:cubicBezTo>
                  <a:cubicBezTo>
                    <a:pt x="611" y="1185"/>
                    <a:pt x="606" y="1221"/>
                    <a:pt x="604" y="1253"/>
                  </a:cubicBezTo>
                  <a:cubicBezTo>
                    <a:pt x="789" y="1026"/>
                    <a:pt x="900" y="737"/>
                    <a:pt x="900" y="421"/>
                  </a:cubicBezTo>
                  <a:cubicBezTo>
                    <a:pt x="900" y="310"/>
                    <a:pt x="887" y="202"/>
                    <a:pt x="861" y="99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724" y="2239"/>
              <a:ext cx="1021" cy="1117"/>
            </a:xfrm>
            <a:custGeom>
              <a:avLst/>
              <a:gdLst>
                <a:gd name="T0" fmla="*/ 143 w 664"/>
                <a:gd name="T1" fmla="*/ 113 h 727"/>
                <a:gd name="T2" fmla="*/ 303 w 664"/>
                <a:gd name="T3" fmla="*/ 210 h 727"/>
                <a:gd name="T4" fmla="*/ 217 w 664"/>
                <a:gd name="T5" fmla="*/ 290 h 727"/>
                <a:gd name="T6" fmla="*/ 235 w 664"/>
                <a:gd name="T7" fmla="*/ 388 h 727"/>
                <a:gd name="T8" fmla="*/ 68 w 664"/>
                <a:gd name="T9" fmla="*/ 416 h 727"/>
                <a:gd name="T10" fmla="*/ 5 w 664"/>
                <a:gd name="T11" fmla="*/ 548 h 727"/>
                <a:gd name="T12" fmla="*/ 132 w 664"/>
                <a:gd name="T13" fmla="*/ 601 h 727"/>
                <a:gd name="T14" fmla="*/ 280 w 664"/>
                <a:gd name="T15" fmla="*/ 537 h 727"/>
                <a:gd name="T16" fmla="*/ 367 w 664"/>
                <a:gd name="T17" fmla="*/ 646 h 727"/>
                <a:gd name="T18" fmla="*/ 458 w 664"/>
                <a:gd name="T19" fmla="*/ 601 h 727"/>
                <a:gd name="T20" fmla="*/ 372 w 664"/>
                <a:gd name="T21" fmla="*/ 502 h 727"/>
                <a:gd name="T22" fmla="*/ 481 w 664"/>
                <a:gd name="T23" fmla="*/ 543 h 727"/>
                <a:gd name="T24" fmla="*/ 573 w 664"/>
                <a:gd name="T25" fmla="*/ 679 h 727"/>
                <a:gd name="T26" fmla="*/ 664 w 664"/>
                <a:gd name="T27" fmla="*/ 677 h 727"/>
                <a:gd name="T28" fmla="*/ 160 w 664"/>
                <a:gd name="T29" fmla="*/ 0 h 727"/>
                <a:gd name="T30" fmla="*/ 143 w 664"/>
                <a:gd name="T31" fmla="*/ 11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4" h="727">
                  <a:moveTo>
                    <a:pt x="143" y="113"/>
                  </a:moveTo>
                  <a:cubicBezTo>
                    <a:pt x="96" y="204"/>
                    <a:pt x="303" y="159"/>
                    <a:pt x="303" y="210"/>
                  </a:cubicBezTo>
                  <a:cubicBezTo>
                    <a:pt x="303" y="262"/>
                    <a:pt x="252" y="256"/>
                    <a:pt x="217" y="290"/>
                  </a:cubicBezTo>
                  <a:cubicBezTo>
                    <a:pt x="183" y="325"/>
                    <a:pt x="235" y="359"/>
                    <a:pt x="235" y="388"/>
                  </a:cubicBezTo>
                  <a:cubicBezTo>
                    <a:pt x="235" y="416"/>
                    <a:pt x="137" y="416"/>
                    <a:pt x="68" y="416"/>
                  </a:cubicBezTo>
                  <a:cubicBezTo>
                    <a:pt x="0" y="416"/>
                    <a:pt x="5" y="497"/>
                    <a:pt x="5" y="548"/>
                  </a:cubicBezTo>
                  <a:cubicBezTo>
                    <a:pt x="5" y="600"/>
                    <a:pt x="92" y="641"/>
                    <a:pt x="132" y="601"/>
                  </a:cubicBezTo>
                  <a:cubicBezTo>
                    <a:pt x="171" y="561"/>
                    <a:pt x="212" y="537"/>
                    <a:pt x="280" y="537"/>
                  </a:cubicBezTo>
                  <a:cubicBezTo>
                    <a:pt x="349" y="537"/>
                    <a:pt x="326" y="605"/>
                    <a:pt x="367" y="646"/>
                  </a:cubicBezTo>
                  <a:cubicBezTo>
                    <a:pt x="407" y="686"/>
                    <a:pt x="458" y="628"/>
                    <a:pt x="458" y="601"/>
                  </a:cubicBezTo>
                  <a:cubicBezTo>
                    <a:pt x="458" y="574"/>
                    <a:pt x="341" y="534"/>
                    <a:pt x="372" y="502"/>
                  </a:cubicBezTo>
                  <a:cubicBezTo>
                    <a:pt x="404" y="471"/>
                    <a:pt x="452" y="543"/>
                    <a:pt x="481" y="543"/>
                  </a:cubicBezTo>
                  <a:cubicBezTo>
                    <a:pt x="510" y="543"/>
                    <a:pt x="484" y="591"/>
                    <a:pt x="573" y="679"/>
                  </a:cubicBezTo>
                  <a:cubicBezTo>
                    <a:pt x="621" y="727"/>
                    <a:pt x="649" y="706"/>
                    <a:pt x="664" y="677"/>
                  </a:cubicBezTo>
                  <a:cubicBezTo>
                    <a:pt x="574" y="400"/>
                    <a:pt x="395" y="163"/>
                    <a:pt x="160" y="0"/>
                  </a:cubicBezTo>
                  <a:cubicBezTo>
                    <a:pt x="147" y="18"/>
                    <a:pt x="174" y="53"/>
                    <a:pt x="143" y="113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748" y="2131"/>
              <a:ext cx="440" cy="112"/>
            </a:xfrm>
            <a:custGeom>
              <a:avLst/>
              <a:gdLst>
                <a:gd name="T0" fmla="*/ 1 w 286"/>
                <a:gd name="T1" fmla="*/ 55 h 73"/>
                <a:gd name="T2" fmla="*/ 22 w 286"/>
                <a:gd name="T3" fmla="*/ 71 h 73"/>
                <a:gd name="T4" fmla="*/ 268 w 286"/>
                <a:gd name="T5" fmla="*/ 38 h 73"/>
                <a:gd name="T6" fmla="*/ 285 w 286"/>
                <a:gd name="T7" fmla="*/ 17 h 73"/>
                <a:gd name="T8" fmla="*/ 285 w 286"/>
                <a:gd name="T9" fmla="*/ 17 h 73"/>
                <a:gd name="T10" fmla="*/ 263 w 286"/>
                <a:gd name="T11" fmla="*/ 1 h 73"/>
                <a:gd name="T12" fmla="*/ 17 w 286"/>
                <a:gd name="T13" fmla="*/ 34 h 73"/>
                <a:gd name="T14" fmla="*/ 1 w 286"/>
                <a:gd name="T15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73">
                  <a:moveTo>
                    <a:pt x="1" y="55"/>
                  </a:moveTo>
                  <a:cubicBezTo>
                    <a:pt x="3" y="65"/>
                    <a:pt x="12" y="73"/>
                    <a:pt x="22" y="71"/>
                  </a:cubicBezTo>
                  <a:cubicBezTo>
                    <a:pt x="268" y="38"/>
                    <a:pt x="268" y="38"/>
                    <a:pt x="268" y="38"/>
                  </a:cubicBezTo>
                  <a:cubicBezTo>
                    <a:pt x="279" y="37"/>
                    <a:pt x="286" y="28"/>
                    <a:pt x="285" y="17"/>
                  </a:cubicBezTo>
                  <a:cubicBezTo>
                    <a:pt x="285" y="17"/>
                    <a:pt x="285" y="17"/>
                    <a:pt x="285" y="17"/>
                  </a:cubicBezTo>
                  <a:cubicBezTo>
                    <a:pt x="283" y="7"/>
                    <a:pt x="274" y="0"/>
                    <a:pt x="263" y="1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5"/>
                    <a:pt x="0" y="45"/>
                    <a:pt x="1" y="55"/>
                  </a:cubicBezTo>
                  <a:close/>
                </a:path>
              </a:pathLst>
            </a:custGeom>
            <a:solidFill>
              <a:srgbClr val="D3D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757" y="2206"/>
              <a:ext cx="441" cy="113"/>
            </a:xfrm>
            <a:custGeom>
              <a:avLst/>
              <a:gdLst>
                <a:gd name="T0" fmla="*/ 2 w 287"/>
                <a:gd name="T1" fmla="*/ 56 h 73"/>
                <a:gd name="T2" fmla="*/ 23 w 287"/>
                <a:gd name="T3" fmla="*/ 72 h 73"/>
                <a:gd name="T4" fmla="*/ 269 w 287"/>
                <a:gd name="T5" fmla="*/ 39 h 73"/>
                <a:gd name="T6" fmla="*/ 285 w 287"/>
                <a:gd name="T7" fmla="*/ 18 h 73"/>
                <a:gd name="T8" fmla="*/ 285 w 287"/>
                <a:gd name="T9" fmla="*/ 18 h 73"/>
                <a:gd name="T10" fmla="*/ 264 w 287"/>
                <a:gd name="T11" fmla="*/ 2 h 73"/>
                <a:gd name="T12" fmla="*/ 18 w 287"/>
                <a:gd name="T13" fmla="*/ 35 h 73"/>
                <a:gd name="T14" fmla="*/ 2 w 287"/>
                <a:gd name="T15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73">
                  <a:moveTo>
                    <a:pt x="2" y="56"/>
                  </a:moveTo>
                  <a:cubicBezTo>
                    <a:pt x="3" y="66"/>
                    <a:pt x="13" y="73"/>
                    <a:pt x="23" y="72"/>
                  </a:cubicBezTo>
                  <a:cubicBezTo>
                    <a:pt x="269" y="39"/>
                    <a:pt x="269" y="39"/>
                    <a:pt x="269" y="39"/>
                  </a:cubicBezTo>
                  <a:cubicBezTo>
                    <a:pt x="279" y="38"/>
                    <a:pt x="287" y="28"/>
                    <a:pt x="285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4" y="8"/>
                    <a:pt x="274" y="0"/>
                    <a:pt x="264" y="2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8" y="36"/>
                    <a:pt x="0" y="45"/>
                    <a:pt x="2" y="56"/>
                  </a:cubicBezTo>
                  <a:close/>
                </a:path>
              </a:pathLst>
            </a:custGeom>
            <a:solidFill>
              <a:srgbClr val="D3D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768" y="2283"/>
              <a:ext cx="440" cy="112"/>
            </a:xfrm>
            <a:custGeom>
              <a:avLst/>
              <a:gdLst>
                <a:gd name="T0" fmla="*/ 1 w 286"/>
                <a:gd name="T1" fmla="*/ 56 h 73"/>
                <a:gd name="T2" fmla="*/ 23 w 286"/>
                <a:gd name="T3" fmla="*/ 72 h 73"/>
                <a:gd name="T4" fmla="*/ 269 w 286"/>
                <a:gd name="T5" fmla="*/ 39 h 73"/>
                <a:gd name="T6" fmla="*/ 285 w 286"/>
                <a:gd name="T7" fmla="*/ 18 h 73"/>
                <a:gd name="T8" fmla="*/ 285 w 286"/>
                <a:gd name="T9" fmla="*/ 18 h 73"/>
                <a:gd name="T10" fmla="*/ 264 w 286"/>
                <a:gd name="T11" fmla="*/ 2 h 73"/>
                <a:gd name="T12" fmla="*/ 18 w 286"/>
                <a:gd name="T13" fmla="*/ 34 h 73"/>
                <a:gd name="T14" fmla="*/ 1 w 286"/>
                <a:gd name="T15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73">
                  <a:moveTo>
                    <a:pt x="1" y="56"/>
                  </a:moveTo>
                  <a:cubicBezTo>
                    <a:pt x="3" y="66"/>
                    <a:pt x="12" y="73"/>
                    <a:pt x="23" y="72"/>
                  </a:cubicBezTo>
                  <a:cubicBezTo>
                    <a:pt x="269" y="39"/>
                    <a:pt x="269" y="39"/>
                    <a:pt x="269" y="39"/>
                  </a:cubicBezTo>
                  <a:cubicBezTo>
                    <a:pt x="279" y="37"/>
                    <a:pt x="286" y="28"/>
                    <a:pt x="285" y="18"/>
                  </a:cubicBezTo>
                  <a:cubicBezTo>
                    <a:pt x="285" y="18"/>
                    <a:pt x="285" y="18"/>
                    <a:pt x="285" y="18"/>
                  </a:cubicBezTo>
                  <a:cubicBezTo>
                    <a:pt x="283" y="7"/>
                    <a:pt x="274" y="0"/>
                    <a:pt x="264" y="2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7" y="36"/>
                    <a:pt x="0" y="45"/>
                    <a:pt x="1" y="56"/>
                  </a:cubicBezTo>
                  <a:close/>
                </a:path>
              </a:pathLst>
            </a:custGeom>
            <a:solidFill>
              <a:srgbClr val="D3D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856" y="2434"/>
              <a:ext cx="289" cy="84"/>
            </a:xfrm>
            <a:custGeom>
              <a:avLst/>
              <a:gdLst>
                <a:gd name="T0" fmla="*/ 172 w 188"/>
                <a:gd name="T1" fmla="*/ 33 h 55"/>
                <a:gd name="T2" fmla="*/ 23 w 188"/>
                <a:gd name="T3" fmla="*/ 53 h 55"/>
                <a:gd name="T4" fmla="*/ 0 w 188"/>
                <a:gd name="T5" fmla="*/ 25 h 55"/>
                <a:gd name="T6" fmla="*/ 187 w 188"/>
                <a:gd name="T7" fmla="*/ 0 h 55"/>
                <a:gd name="T8" fmla="*/ 172 w 188"/>
                <a:gd name="T9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55">
                  <a:moveTo>
                    <a:pt x="172" y="33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13" y="55"/>
                    <a:pt x="2" y="35"/>
                    <a:pt x="0" y="25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8" y="10"/>
                    <a:pt x="182" y="32"/>
                    <a:pt x="172" y="33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779" y="2360"/>
              <a:ext cx="439" cy="112"/>
            </a:xfrm>
            <a:custGeom>
              <a:avLst/>
              <a:gdLst>
                <a:gd name="T0" fmla="*/ 17 w 286"/>
                <a:gd name="T1" fmla="*/ 34 h 73"/>
                <a:gd name="T2" fmla="*/ 263 w 286"/>
                <a:gd name="T3" fmla="*/ 1 h 73"/>
                <a:gd name="T4" fmla="*/ 284 w 286"/>
                <a:gd name="T5" fmla="*/ 17 h 73"/>
                <a:gd name="T6" fmla="*/ 268 w 286"/>
                <a:gd name="T7" fmla="*/ 39 h 73"/>
                <a:gd name="T8" fmla="*/ 236 w 286"/>
                <a:gd name="T9" fmla="*/ 43 h 73"/>
                <a:gd name="T10" fmla="*/ 50 w 286"/>
                <a:gd name="T11" fmla="*/ 68 h 73"/>
                <a:gd name="T12" fmla="*/ 22 w 286"/>
                <a:gd name="T13" fmla="*/ 71 h 73"/>
                <a:gd name="T14" fmla="*/ 1 w 286"/>
                <a:gd name="T15" fmla="*/ 55 h 73"/>
                <a:gd name="T16" fmla="*/ 17 w 286"/>
                <a:gd name="T17" fmla="*/ 3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6" h="73">
                  <a:moveTo>
                    <a:pt x="17" y="34"/>
                  </a:moveTo>
                  <a:cubicBezTo>
                    <a:pt x="263" y="1"/>
                    <a:pt x="263" y="1"/>
                    <a:pt x="263" y="1"/>
                  </a:cubicBezTo>
                  <a:cubicBezTo>
                    <a:pt x="274" y="0"/>
                    <a:pt x="283" y="7"/>
                    <a:pt x="284" y="17"/>
                  </a:cubicBezTo>
                  <a:cubicBezTo>
                    <a:pt x="286" y="28"/>
                    <a:pt x="279" y="37"/>
                    <a:pt x="268" y="39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22" y="71"/>
                    <a:pt x="22" y="71"/>
                    <a:pt x="22" y="71"/>
                  </a:cubicBezTo>
                  <a:cubicBezTo>
                    <a:pt x="12" y="73"/>
                    <a:pt x="2" y="66"/>
                    <a:pt x="1" y="55"/>
                  </a:cubicBezTo>
                  <a:cubicBezTo>
                    <a:pt x="0" y="45"/>
                    <a:pt x="7" y="35"/>
                    <a:pt x="17" y="34"/>
                  </a:cubicBezTo>
                  <a:close/>
                </a:path>
              </a:pathLst>
            </a:custGeom>
            <a:solidFill>
              <a:srgbClr val="D3D3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7279" y="887"/>
              <a:ext cx="1176" cy="1270"/>
            </a:xfrm>
            <a:custGeom>
              <a:avLst/>
              <a:gdLst>
                <a:gd name="T0" fmla="*/ 339 w 765"/>
                <a:gd name="T1" fmla="*/ 27 h 826"/>
                <a:gd name="T2" fmla="*/ 747 w 765"/>
                <a:gd name="T3" fmla="*/ 340 h 826"/>
                <a:gd name="T4" fmla="*/ 606 w 765"/>
                <a:gd name="T5" fmla="*/ 679 h 826"/>
                <a:gd name="T6" fmla="*/ 583 w 765"/>
                <a:gd name="T7" fmla="*/ 783 h 826"/>
                <a:gd name="T8" fmla="*/ 569 w 765"/>
                <a:gd name="T9" fmla="*/ 791 h 826"/>
                <a:gd name="T10" fmla="*/ 498 w 765"/>
                <a:gd name="T11" fmla="*/ 800 h 826"/>
                <a:gd name="T12" fmla="*/ 473 w 765"/>
                <a:gd name="T13" fmla="*/ 804 h 826"/>
                <a:gd name="T14" fmla="*/ 408 w 765"/>
                <a:gd name="T15" fmla="*/ 813 h 826"/>
                <a:gd name="T16" fmla="*/ 383 w 765"/>
                <a:gd name="T17" fmla="*/ 816 h 826"/>
                <a:gd name="T18" fmla="*/ 316 w 765"/>
                <a:gd name="T19" fmla="*/ 825 h 826"/>
                <a:gd name="T20" fmla="*/ 301 w 765"/>
                <a:gd name="T21" fmla="*/ 820 h 826"/>
                <a:gd name="T22" fmla="*/ 252 w 765"/>
                <a:gd name="T23" fmla="*/ 726 h 826"/>
                <a:gd name="T24" fmla="*/ 26 w 765"/>
                <a:gd name="T25" fmla="*/ 436 h 826"/>
                <a:gd name="T26" fmla="*/ 339 w 765"/>
                <a:gd name="T27" fmla="*/ 27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5" h="826">
                  <a:moveTo>
                    <a:pt x="339" y="27"/>
                  </a:moveTo>
                  <a:cubicBezTo>
                    <a:pt x="538" y="0"/>
                    <a:pt x="721" y="140"/>
                    <a:pt x="747" y="340"/>
                  </a:cubicBezTo>
                  <a:cubicBezTo>
                    <a:pt x="765" y="475"/>
                    <a:pt x="707" y="602"/>
                    <a:pt x="606" y="679"/>
                  </a:cubicBezTo>
                  <a:cubicBezTo>
                    <a:pt x="583" y="783"/>
                    <a:pt x="583" y="783"/>
                    <a:pt x="583" y="783"/>
                  </a:cubicBezTo>
                  <a:cubicBezTo>
                    <a:pt x="583" y="786"/>
                    <a:pt x="577" y="790"/>
                    <a:pt x="569" y="791"/>
                  </a:cubicBezTo>
                  <a:cubicBezTo>
                    <a:pt x="498" y="800"/>
                    <a:pt x="498" y="800"/>
                    <a:pt x="498" y="800"/>
                  </a:cubicBezTo>
                  <a:cubicBezTo>
                    <a:pt x="473" y="804"/>
                    <a:pt x="473" y="804"/>
                    <a:pt x="473" y="804"/>
                  </a:cubicBezTo>
                  <a:cubicBezTo>
                    <a:pt x="408" y="813"/>
                    <a:pt x="408" y="813"/>
                    <a:pt x="408" y="813"/>
                  </a:cubicBezTo>
                  <a:cubicBezTo>
                    <a:pt x="383" y="816"/>
                    <a:pt x="383" y="816"/>
                    <a:pt x="383" y="816"/>
                  </a:cubicBezTo>
                  <a:cubicBezTo>
                    <a:pt x="316" y="825"/>
                    <a:pt x="316" y="825"/>
                    <a:pt x="316" y="825"/>
                  </a:cubicBezTo>
                  <a:cubicBezTo>
                    <a:pt x="308" y="826"/>
                    <a:pt x="301" y="824"/>
                    <a:pt x="301" y="820"/>
                  </a:cubicBezTo>
                  <a:cubicBezTo>
                    <a:pt x="252" y="726"/>
                    <a:pt x="252" y="726"/>
                    <a:pt x="252" y="726"/>
                  </a:cubicBezTo>
                  <a:cubicBezTo>
                    <a:pt x="134" y="679"/>
                    <a:pt x="44" y="571"/>
                    <a:pt x="26" y="436"/>
                  </a:cubicBezTo>
                  <a:cubicBezTo>
                    <a:pt x="0" y="237"/>
                    <a:pt x="140" y="53"/>
                    <a:pt x="339" y="27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7656" y="1265"/>
              <a:ext cx="421" cy="877"/>
            </a:xfrm>
            <a:custGeom>
              <a:avLst/>
              <a:gdLst>
                <a:gd name="T0" fmla="*/ 98 w 274"/>
                <a:gd name="T1" fmla="*/ 273 h 570"/>
                <a:gd name="T2" fmla="*/ 87 w 274"/>
                <a:gd name="T3" fmla="*/ 276 h 570"/>
                <a:gd name="T4" fmla="*/ 74 w 274"/>
                <a:gd name="T5" fmla="*/ 278 h 570"/>
                <a:gd name="T6" fmla="*/ 26 w 274"/>
                <a:gd name="T7" fmla="*/ 241 h 570"/>
                <a:gd name="T8" fmla="*/ 4 w 274"/>
                <a:gd name="T9" fmla="*/ 73 h 570"/>
                <a:gd name="T10" fmla="*/ 40 w 274"/>
                <a:gd name="T11" fmla="*/ 25 h 570"/>
                <a:gd name="T12" fmla="*/ 53 w 274"/>
                <a:gd name="T13" fmla="*/ 23 h 570"/>
                <a:gd name="T14" fmla="*/ 83 w 274"/>
                <a:gd name="T15" fmla="*/ 30 h 570"/>
                <a:gd name="T16" fmla="*/ 107 w 274"/>
                <a:gd name="T17" fmla="*/ 16 h 570"/>
                <a:gd name="T18" fmla="*/ 138 w 274"/>
                <a:gd name="T19" fmla="*/ 12 h 570"/>
                <a:gd name="T20" fmla="*/ 162 w 274"/>
                <a:gd name="T21" fmla="*/ 18 h 570"/>
                <a:gd name="T22" fmla="*/ 187 w 274"/>
                <a:gd name="T23" fmla="*/ 5 h 570"/>
                <a:gd name="T24" fmla="*/ 200 w 274"/>
                <a:gd name="T25" fmla="*/ 4 h 570"/>
                <a:gd name="T26" fmla="*/ 248 w 274"/>
                <a:gd name="T27" fmla="*/ 40 h 570"/>
                <a:gd name="T28" fmla="*/ 270 w 274"/>
                <a:gd name="T29" fmla="*/ 208 h 570"/>
                <a:gd name="T30" fmla="*/ 234 w 274"/>
                <a:gd name="T31" fmla="*/ 256 h 570"/>
                <a:gd name="T32" fmla="*/ 221 w 274"/>
                <a:gd name="T33" fmla="*/ 258 h 570"/>
                <a:gd name="T34" fmla="*/ 214 w 274"/>
                <a:gd name="T35" fmla="*/ 259 h 570"/>
                <a:gd name="T36" fmla="*/ 253 w 274"/>
                <a:gd name="T37" fmla="*/ 550 h 570"/>
                <a:gd name="T38" fmla="*/ 253 w 274"/>
                <a:gd name="T39" fmla="*/ 554 h 570"/>
                <a:gd name="T40" fmla="*/ 228 w 274"/>
                <a:gd name="T41" fmla="*/ 558 h 570"/>
                <a:gd name="T42" fmla="*/ 228 w 274"/>
                <a:gd name="T43" fmla="*/ 553 h 570"/>
                <a:gd name="T44" fmla="*/ 186 w 274"/>
                <a:gd name="T45" fmla="*/ 243 h 570"/>
                <a:gd name="T46" fmla="*/ 192 w 274"/>
                <a:gd name="T47" fmla="*/ 231 h 570"/>
                <a:gd name="T48" fmla="*/ 197 w 274"/>
                <a:gd name="T49" fmla="*/ 229 h 570"/>
                <a:gd name="T50" fmla="*/ 205 w 274"/>
                <a:gd name="T51" fmla="*/ 231 h 570"/>
                <a:gd name="T52" fmla="*/ 217 w 274"/>
                <a:gd name="T53" fmla="*/ 233 h 570"/>
                <a:gd name="T54" fmla="*/ 231 w 274"/>
                <a:gd name="T55" fmla="*/ 231 h 570"/>
                <a:gd name="T56" fmla="*/ 246 w 274"/>
                <a:gd name="T57" fmla="*/ 212 h 570"/>
                <a:gd name="T58" fmla="*/ 223 w 274"/>
                <a:gd name="T59" fmla="*/ 44 h 570"/>
                <a:gd name="T60" fmla="*/ 203 w 274"/>
                <a:gd name="T61" fmla="*/ 28 h 570"/>
                <a:gd name="T62" fmla="*/ 190 w 274"/>
                <a:gd name="T63" fmla="*/ 30 h 570"/>
                <a:gd name="T64" fmla="*/ 176 w 274"/>
                <a:gd name="T65" fmla="*/ 41 h 570"/>
                <a:gd name="T66" fmla="*/ 166 w 274"/>
                <a:gd name="T67" fmla="*/ 49 h 570"/>
                <a:gd name="T68" fmla="*/ 155 w 274"/>
                <a:gd name="T69" fmla="*/ 44 h 570"/>
                <a:gd name="T70" fmla="*/ 141 w 274"/>
                <a:gd name="T71" fmla="*/ 37 h 570"/>
                <a:gd name="T72" fmla="*/ 110 w 274"/>
                <a:gd name="T73" fmla="*/ 41 h 570"/>
                <a:gd name="T74" fmla="*/ 98 w 274"/>
                <a:gd name="T75" fmla="*/ 55 h 570"/>
                <a:gd name="T76" fmla="*/ 87 w 274"/>
                <a:gd name="T77" fmla="*/ 64 h 570"/>
                <a:gd name="T78" fmla="*/ 75 w 274"/>
                <a:gd name="T79" fmla="*/ 57 h 570"/>
                <a:gd name="T80" fmla="*/ 57 w 274"/>
                <a:gd name="T81" fmla="*/ 48 h 570"/>
                <a:gd name="T82" fmla="*/ 43 w 274"/>
                <a:gd name="T83" fmla="*/ 50 h 570"/>
                <a:gd name="T84" fmla="*/ 28 w 274"/>
                <a:gd name="T85" fmla="*/ 70 h 570"/>
                <a:gd name="T86" fmla="*/ 51 w 274"/>
                <a:gd name="T87" fmla="*/ 238 h 570"/>
                <a:gd name="T88" fmla="*/ 71 w 274"/>
                <a:gd name="T89" fmla="*/ 253 h 570"/>
                <a:gd name="T90" fmla="*/ 84 w 274"/>
                <a:gd name="T91" fmla="*/ 251 h 570"/>
                <a:gd name="T92" fmla="*/ 97 w 274"/>
                <a:gd name="T93" fmla="*/ 243 h 570"/>
                <a:gd name="T94" fmla="*/ 110 w 274"/>
                <a:gd name="T95" fmla="*/ 237 h 570"/>
                <a:gd name="T96" fmla="*/ 120 w 274"/>
                <a:gd name="T97" fmla="*/ 247 h 570"/>
                <a:gd name="T98" fmla="*/ 162 w 274"/>
                <a:gd name="T99" fmla="*/ 562 h 570"/>
                <a:gd name="T100" fmla="*/ 163 w 274"/>
                <a:gd name="T101" fmla="*/ 567 h 570"/>
                <a:gd name="T102" fmla="*/ 138 w 274"/>
                <a:gd name="T103" fmla="*/ 570 h 570"/>
                <a:gd name="T104" fmla="*/ 137 w 274"/>
                <a:gd name="T105" fmla="*/ 566 h 570"/>
                <a:gd name="T106" fmla="*/ 98 w 274"/>
                <a:gd name="T107" fmla="*/ 273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4" h="570">
                  <a:moveTo>
                    <a:pt x="98" y="273"/>
                  </a:moveTo>
                  <a:cubicBezTo>
                    <a:pt x="95" y="274"/>
                    <a:pt x="91" y="275"/>
                    <a:pt x="87" y="276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51" y="281"/>
                    <a:pt x="29" y="264"/>
                    <a:pt x="26" y="241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0" y="50"/>
                    <a:pt x="17" y="28"/>
                    <a:pt x="40" y="25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64" y="22"/>
                    <a:pt x="74" y="24"/>
                    <a:pt x="83" y="30"/>
                  </a:cubicBezTo>
                  <a:cubicBezTo>
                    <a:pt x="89" y="22"/>
                    <a:pt x="97" y="17"/>
                    <a:pt x="107" y="16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46" y="11"/>
                    <a:pt x="155" y="13"/>
                    <a:pt x="162" y="18"/>
                  </a:cubicBezTo>
                  <a:cubicBezTo>
                    <a:pt x="169" y="11"/>
                    <a:pt x="177" y="7"/>
                    <a:pt x="187" y="5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223" y="0"/>
                    <a:pt x="245" y="17"/>
                    <a:pt x="248" y="40"/>
                  </a:cubicBezTo>
                  <a:cubicBezTo>
                    <a:pt x="270" y="208"/>
                    <a:pt x="270" y="208"/>
                    <a:pt x="270" y="208"/>
                  </a:cubicBezTo>
                  <a:cubicBezTo>
                    <a:pt x="274" y="232"/>
                    <a:pt x="257" y="253"/>
                    <a:pt x="234" y="256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18" y="258"/>
                    <a:pt x="216" y="259"/>
                    <a:pt x="214" y="259"/>
                  </a:cubicBezTo>
                  <a:cubicBezTo>
                    <a:pt x="253" y="550"/>
                    <a:pt x="253" y="550"/>
                    <a:pt x="253" y="550"/>
                  </a:cubicBezTo>
                  <a:cubicBezTo>
                    <a:pt x="253" y="552"/>
                    <a:pt x="253" y="553"/>
                    <a:pt x="253" y="554"/>
                  </a:cubicBezTo>
                  <a:cubicBezTo>
                    <a:pt x="228" y="558"/>
                    <a:pt x="228" y="558"/>
                    <a:pt x="228" y="558"/>
                  </a:cubicBezTo>
                  <a:cubicBezTo>
                    <a:pt x="228" y="556"/>
                    <a:pt x="228" y="555"/>
                    <a:pt x="228" y="553"/>
                  </a:cubicBezTo>
                  <a:cubicBezTo>
                    <a:pt x="186" y="243"/>
                    <a:pt x="186" y="243"/>
                    <a:pt x="186" y="243"/>
                  </a:cubicBezTo>
                  <a:cubicBezTo>
                    <a:pt x="186" y="238"/>
                    <a:pt x="188" y="233"/>
                    <a:pt x="192" y="231"/>
                  </a:cubicBezTo>
                  <a:cubicBezTo>
                    <a:pt x="194" y="230"/>
                    <a:pt x="195" y="229"/>
                    <a:pt x="197" y="229"/>
                  </a:cubicBezTo>
                  <a:cubicBezTo>
                    <a:pt x="200" y="228"/>
                    <a:pt x="203" y="229"/>
                    <a:pt x="205" y="231"/>
                  </a:cubicBezTo>
                  <a:cubicBezTo>
                    <a:pt x="208" y="232"/>
                    <a:pt x="212" y="234"/>
                    <a:pt x="217" y="233"/>
                  </a:cubicBezTo>
                  <a:cubicBezTo>
                    <a:pt x="231" y="231"/>
                    <a:pt x="231" y="231"/>
                    <a:pt x="231" y="231"/>
                  </a:cubicBezTo>
                  <a:cubicBezTo>
                    <a:pt x="240" y="230"/>
                    <a:pt x="247" y="221"/>
                    <a:pt x="246" y="212"/>
                  </a:cubicBezTo>
                  <a:cubicBezTo>
                    <a:pt x="223" y="44"/>
                    <a:pt x="223" y="44"/>
                    <a:pt x="223" y="44"/>
                  </a:cubicBezTo>
                  <a:cubicBezTo>
                    <a:pt x="222" y="34"/>
                    <a:pt x="213" y="27"/>
                    <a:pt x="203" y="28"/>
                  </a:cubicBezTo>
                  <a:cubicBezTo>
                    <a:pt x="190" y="30"/>
                    <a:pt x="190" y="30"/>
                    <a:pt x="190" y="30"/>
                  </a:cubicBezTo>
                  <a:cubicBezTo>
                    <a:pt x="184" y="31"/>
                    <a:pt x="179" y="35"/>
                    <a:pt x="176" y="41"/>
                  </a:cubicBezTo>
                  <a:cubicBezTo>
                    <a:pt x="175" y="45"/>
                    <a:pt x="171" y="48"/>
                    <a:pt x="166" y="49"/>
                  </a:cubicBezTo>
                  <a:cubicBezTo>
                    <a:pt x="162" y="50"/>
                    <a:pt x="157" y="48"/>
                    <a:pt x="155" y="44"/>
                  </a:cubicBezTo>
                  <a:cubicBezTo>
                    <a:pt x="150" y="39"/>
                    <a:pt x="146" y="36"/>
                    <a:pt x="141" y="37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05" y="42"/>
                    <a:pt x="100" y="47"/>
                    <a:pt x="98" y="55"/>
                  </a:cubicBezTo>
                  <a:cubicBezTo>
                    <a:pt x="96" y="60"/>
                    <a:pt x="92" y="63"/>
                    <a:pt x="87" y="64"/>
                  </a:cubicBezTo>
                  <a:cubicBezTo>
                    <a:pt x="82" y="64"/>
                    <a:pt x="77" y="62"/>
                    <a:pt x="75" y="57"/>
                  </a:cubicBezTo>
                  <a:cubicBezTo>
                    <a:pt x="71" y="51"/>
                    <a:pt x="64" y="47"/>
                    <a:pt x="57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34" y="51"/>
                    <a:pt x="27" y="60"/>
                    <a:pt x="28" y="70"/>
                  </a:cubicBezTo>
                  <a:cubicBezTo>
                    <a:pt x="51" y="238"/>
                    <a:pt x="51" y="238"/>
                    <a:pt x="51" y="238"/>
                  </a:cubicBezTo>
                  <a:cubicBezTo>
                    <a:pt x="52" y="247"/>
                    <a:pt x="61" y="254"/>
                    <a:pt x="71" y="253"/>
                  </a:cubicBezTo>
                  <a:cubicBezTo>
                    <a:pt x="84" y="251"/>
                    <a:pt x="84" y="251"/>
                    <a:pt x="84" y="251"/>
                  </a:cubicBezTo>
                  <a:cubicBezTo>
                    <a:pt x="89" y="250"/>
                    <a:pt x="94" y="247"/>
                    <a:pt x="97" y="243"/>
                  </a:cubicBezTo>
                  <a:cubicBezTo>
                    <a:pt x="99" y="238"/>
                    <a:pt x="105" y="236"/>
                    <a:pt x="110" y="237"/>
                  </a:cubicBezTo>
                  <a:cubicBezTo>
                    <a:pt x="115" y="238"/>
                    <a:pt x="119" y="242"/>
                    <a:pt x="120" y="247"/>
                  </a:cubicBezTo>
                  <a:cubicBezTo>
                    <a:pt x="162" y="562"/>
                    <a:pt x="162" y="562"/>
                    <a:pt x="162" y="562"/>
                  </a:cubicBezTo>
                  <a:cubicBezTo>
                    <a:pt x="162" y="564"/>
                    <a:pt x="162" y="565"/>
                    <a:pt x="163" y="567"/>
                  </a:cubicBezTo>
                  <a:cubicBezTo>
                    <a:pt x="138" y="570"/>
                    <a:pt x="138" y="570"/>
                    <a:pt x="138" y="570"/>
                  </a:cubicBezTo>
                  <a:cubicBezTo>
                    <a:pt x="137" y="568"/>
                    <a:pt x="137" y="567"/>
                    <a:pt x="137" y="566"/>
                  </a:cubicBezTo>
                  <a:lnTo>
                    <a:pt x="98" y="2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7361" y="680"/>
              <a:ext cx="204" cy="295"/>
            </a:xfrm>
            <a:custGeom>
              <a:avLst/>
              <a:gdLst>
                <a:gd name="T0" fmla="*/ 13 w 133"/>
                <a:gd name="T1" fmla="*/ 6 h 192"/>
                <a:gd name="T2" fmla="*/ 43 w 133"/>
                <a:gd name="T3" fmla="*/ 14 h 192"/>
                <a:gd name="T4" fmla="*/ 126 w 133"/>
                <a:gd name="T5" fmla="*/ 155 h 192"/>
                <a:gd name="T6" fmla="*/ 119 w 133"/>
                <a:gd name="T7" fmla="*/ 185 h 192"/>
                <a:gd name="T8" fmla="*/ 119 w 133"/>
                <a:gd name="T9" fmla="*/ 185 h 192"/>
                <a:gd name="T10" fmla="*/ 89 w 133"/>
                <a:gd name="T11" fmla="*/ 178 h 192"/>
                <a:gd name="T12" fmla="*/ 6 w 133"/>
                <a:gd name="T13" fmla="*/ 36 h 192"/>
                <a:gd name="T14" fmla="*/ 13 w 133"/>
                <a:gd name="T15" fmla="*/ 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92">
                  <a:moveTo>
                    <a:pt x="13" y="6"/>
                  </a:moveTo>
                  <a:cubicBezTo>
                    <a:pt x="24" y="0"/>
                    <a:pt x="37" y="4"/>
                    <a:pt x="43" y="14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33" y="166"/>
                    <a:pt x="129" y="179"/>
                    <a:pt x="119" y="185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08" y="192"/>
                    <a:pt x="95" y="188"/>
                    <a:pt x="89" y="178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0" y="26"/>
                    <a:pt x="3" y="12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7124" y="863"/>
              <a:ext cx="276" cy="229"/>
            </a:xfrm>
            <a:custGeom>
              <a:avLst/>
              <a:gdLst>
                <a:gd name="T0" fmla="*/ 7 w 180"/>
                <a:gd name="T1" fmla="*/ 12 h 149"/>
                <a:gd name="T2" fmla="*/ 38 w 180"/>
                <a:gd name="T3" fmla="*/ 8 h 149"/>
                <a:gd name="T4" fmla="*/ 169 w 180"/>
                <a:gd name="T5" fmla="*/ 107 h 149"/>
                <a:gd name="T6" fmla="*/ 173 w 180"/>
                <a:gd name="T7" fmla="*/ 137 h 149"/>
                <a:gd name="T8" fmla="*/ 173 w 180"/>
                <a:gd name="T9" fmla="*/ 137 h 149"/>
                <a:gd name="T10" fmla="*/ 142 w 180"/>
                <a:gd name="T11" fmla="*/ 142 h 149"/>
                <a:gd name="T12" fmla="*/ 11 w 180"/>
                <a:gd name="T13" fmla="*/ 42 h 149"/>
                <a:gd name="T14" fmla="*/ 7 w 180"/>
                <a:gd name="T15" fmla="*/ 1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49">
                  <a:moveTo>
                    <a:pt x="7" y="12"/>
                  </a:moveTo>
                  <a:cubicBezTo>
                    <a:pt x="15" y="2"/>
                    <a:pt x="28" y="0"/>
                    <a:pt x="38" y="8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8" y="114"/>
                    <a:pt x="180" y="128"/>
                    <a:pt x="173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66" y="147"/>
                    <a:pt x="152" y="149"/>
                    <a:pt x="142" y="1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2" y="35"/>
                    <a:pt x="0" y="21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998" y="1139"/>
              <a:ext cx="321" cy="120"/>
            </a:xfrm>
            <a:custGeom>
              <a:avLst/>
              <a:gdLst>
                <a:gd name="T0" fmla="*/ 2 w 209"/>
                <a:gd name="T1" fmla="*/ 19 h 78"/>
                <a:gd name="T2" fmla="*/ 28 w 209"/>
                <a:gd name="T3" fmla="*/ 2 h 78"/>
                <a:gd name="T4" fmla="*/ 189 w 209"/>
                <a:gd name="T5" fmla="*/ 33 h 78"/>
                <a:gd name="T6" fmla="*/ 207 w 209"/>
                <a:gd name="T7" fmla="*/ 58 h 78"/>
                <a:gd name="T8" fmla="*/ 207 w 209"/>
                <a:gd name="T9" fmla="*/ 58 h 78"/>
                <a:gd name="T10" fmla="*/ 181 w 209"/>
                <a:gd name="T11" fmla="*/ 76 h 78"/>
                <a:gd name="T12" fmla="*/ 20 w 209"/>
                <a:gd name="T13" fmla="*/ 45 h 78"/>
                <a:gd name="T14" fmla="*/ 2 w 209"/>
                <a:gd name="T15" fmla="*/ 1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78">
                  <a:moveTo>
                    <a:pt x="2" y="19"/>
                  </a:moveTo>
                  <a:cubicBezTo>
                    <a:pt x="5" y="7"/>
                    <a:pt x="16" y="0"/>
                    <a:pt x="28" y="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01" y="35"/>
                    <a:pt x="209" y="46"/>
                    <a:pt x="207" y="58"/>
                  </a:cubicBezTo>
                  <a:cubicBezTo>
                    <a:pt x="207" y="58"/>
                    <a:pt x="207" y="58"/>
                    <a:pt x="207" y="58"/>
                  </a:cubicBezTo>
                  <a:cubicBezTo>
                    <a:pt x="204" y="70"/>
                    <a:pt x="193" y="78"/>
                    <a:pt x="181" y="76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8" y="43"/>
                    <a:pt x="0" y="31"/>
                    <a:pt x="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7018" y="4231"/>
              <a:ext cx="853" cy="589"/>
            </a:xfrm>
            <a:custGeom>
              <a:avLst/>
              <a:gdLst>
                <a:gd name="T0" fmla="*/ 139 w 555"/>
                <a:gd name="T1" fmla="*/ 327 h 383"/>
                <a:gd name="T2" fmla="*/ 84 w 555"/>
                <a:gd name="T3" fmla="*/ 215 h 383"/>
                <a:gd name="T4" fmla="*/ 121 w 555"/>
                <a:gd name="T5" fmla="*/ 109 h 383"/>
                <a:gd name="T6" fmla="*/ 138 w 555"/>
                <a:gd name="T7" fmla="*/ 101 h 383"/>
                <a:gd name="T8" fmla="*/ 118 w 555"/>
                <a:gd name="T9" fmla="*/ 88 h 383"/>
                <a:gd name="T10" fmla="*/ 32 w 555"/>
                <a:gd name="T11" fmla="*/ 90 h 383"/>
                <a:gd name="T12" fmla="*/ 58 w 555"/>
                <a:gd name="T13" fmla="*/ 34 h 383"/>
                <a:gd name="T14" fmla="*/ 187 w 555"/>
                <a:gd name="T15" fmla="*/ 4 h 383"/>
                <a:gd name="T16" fmla="*/ 308 w 555"/>
                <a:gd name="T17" fmla="*/ 43 h 383"/>
                <a:gd name="T18" fmla="*/ 330 w 555"/>
                <a:gd name="T19" fmla="*/ 54 h 383"/>
                <a:gd name="T20" fmla="*/ 333 w 555"/>
                <a:gd name="T21" fmla="*/ 55 h 383"/>
                <a:gd name="T22" fmla="*/ 333 w 555"/>
                <a:gd name="T23" fmla="*/ 56 h 383"/>
                <a:gd name="T24" fmla="*/ 343 w 555"/>
                <a:gd name="T25" fmla="*/ 65 h 383"/>
                <a:gd name="T26" fmla="*/ 458 w 555"/>
                <a:gd name="T27" fmla="*/ 10 h 383"/>
                <a:gd name="T28" fmla="*/ 532 w 555"/>
                <a:gd name="T29" fmla="*/ 73 h 383"/>
                <a:gd name="T30" fmla="*/ 536 w 555"/>
                <a:gd name="T31" fmla="*/ 169 h 383"/>
                <a:gd name="T32" fmla="*/ 418 w 555"/>
                <a:gd name="T33" fmla="*/ 226 h 383"/>
                <a:gd name="T34" fmla="*/ 373 w 555"/>
                <a:gd name="T35" fmla="*/ 301 h 383"/>
                <a:gd name="T36" fmla="*/ 244 w 555"/>
                <a:gd name="T37" fmla="*/ 364 h 383"/>
                <a:gd name="T38" fmla="*/ 139 w 555"/>
                <a:gd name="T39" fmla="*/ 32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5" h="383">
                  <a:moveTo>
                    <a:pt x="139" y="327"/>
                  </a:moveTo>
                  <a:cubicBezTo>
                    <a:pt x="84" y="215"/>
                    <a:pt x="84" y="215"/>
                    <a:pt x="84" y="215"/>
                  </a:cubicBezTo>
                  <a:cubicBezTo>
                    <a:pt x="65" y="176"/>
                    <a:pt x="82" y="128"/>
                    <a:pt x="121" y="109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30" y="95"/>
                    <a:pt x="124" y="90"/>
                    <a:pt x="118" y="88"/>
                  </a:cubicBezTo>
                  <a:cubicBezTo>
                    <a:pt x="99" y="81"/>
                    <a:pt x="63" y="117"/>
                    <a:pt x="32" y="90"/>
                  </a:cubicBezTo>
                  <a:cubicBezTo>
                    <a:pt x="0" y="63"/>
                    <a:pt x="11" y="57"/>
                    <a:pt x="58" y="34"/>
                  </a:cubicBezTo>
                  <a:cubicBezTo>
                    <a:pt x="105" y="11"/>
                    <a:pt x="129" y="0"/>
                    <a:pt x="187" y="4"/>
                  </a:cubicBezTo>
                  <a:cubicBezTo>
                    <a:pt x="225" y="6"/>
                    <a:pt x="277" y="28"/>
                    <a:pt x="308" y="43"/>
                  </a:cubicBezTo>
                  <a:cubicBezTo>
                    <a:pt x="316" y="45"/>
                    <a:pt x="323" y="49"/>
                    <a:pt x="330" y="54"/>
                  </a:cubicBezTo>
                  <a:cubicBezTo>
                    <a:pt x="332" y="55"/>
                    <a:pt x="333" y="55"/>
                    <a:pt x="333" y="55"/>
                  </a:cubicBezTo>
                  <a:cubicBezTo>
                    <a:pt x="333" y="55"/>
                    <a:pt x="333" y="56"/>
                    <a:pt x="333" y="56"/>
                  </a:cubicBezTo>
                  <a:cubicBezTo>
                    <a:pt x="337" y="59"/>
                    <a:pt x="340" y="62"/>
                    <a:pt x="343" y="65"/>
                  </a:cubicBezTo>
                  <a:cubicBezTo>
                    <a:pt x="458" y="10"/>
                    <a:pt x="458" y="10"/>
                    <a:pt x="458" y="10"/>
                  </a:cubicBezTo>
                  <a:cubicBezTo>
                    <a:pt x="477" y="0"/>
                    <a:pt x="510" y="29"/>
                    <a:pt x="532" y="73"/>
                  </a:cubicBezTo>
                  <a:cubicBezTo>
                    <a:pt x="553" y="117"/>
                    <a:pt x="555" y="160"/>
                    <a:pt x="536" y="169"/>
                  </a:cubicBezTo>
                  <a:cubicBezTo>
                    <a:pt x="418" y="226"/>
                    <a:pt x="418" y="226"/>
                    <a:pt x="418" y="226"/>
                  </a:cubicBezTo>
                  <a:cubicBezTo>
                    <a:pt x="419" y="257"/>
                    <a:pt x="403" y="287"/>
                    <a:pt x="373" y="301"/>
                  </a:cubicBezTo>
                  <a:cubicBezTo>
                    <a:pt x="244" y="364"/>
                    <a:pt x="244" y="364"/>
                    <a:pt x="244" y="364"/>
                  </a:cubicBezTo>
                  <a:cubicBezTo>
                    <a:pt x="205" y="383"/>
                    <a:pt x="158" y="367"/>
                    <a:pt x="139" y="327"/>
                  </a:cubicBezTo>
                  <a:close/>
                </a:path>
              </a:pathLst>
            </a:custGeom>
            <a:solidFill>
              <a:srgbClr val="EDC7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7683" y="2795"/>
              <a:ext cx="1041" cy="1846"/>
            </a:xfrm>
            <a:custGeom>
              <a:avLst/>
              <a:gdLst>
                <a:gd name="T0" fmla="*/ 0 w 677"/>
                <a:gd name="T1" fmla="*/ 934 h 1201"/>
                <a:gd name="T2" fmla="*/ 68 w 677"/>
                <a:gd name="T3" fmla="*/ 1186 h 1201"/>
                <a:gd name="T4" fmla="*/ 600 w 677"/>
                <a:gd name="T5" fmla="*/ 605 h 1201"/>
                <a:gd name="T6" fmla="*/ 677 w 677"/>
                <a:gd name="T7" fmla="*/ 110 h 1201"/>
                <a:gd name="T8" fmla="*/ 567 w 677"/>
                <a:gd name="T9" fmla="*/ 0 h 1201"/>
                <a:gd name="T10" fmla="*/ 532 w 677"/>
                <a:gd name="T11" fmla="*/ 0 h 1201"/>
                <a:gd name="T12" fmla="*/ 422 w 677"/>
                <a:gd name="T13" fmla="*/ 110 h 1201"/>
                <a:gd name="T14" fmla="*/ 352 w 677"/>
                <a:gd name="T15" fmla="*/ 515 h 1201"/>
                <a:gd name="T16" fmla="*/ 0 w 677"/>
                <a:gd name="T17" fmla="*/ 934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7" h="1201">
                  <a:moveTo>
                    <a:pt x="0" y="934"/>
                  </a:moveTo>
                  <a:cubicBezTo>
                    <a:pt x="0" y="934"/>
                    <a:pt x="47" y="1138"/>
                    <a:pt x="68" y="1186"/>
                  </a:cubicBezTo>
                  <a:cubicBezTo>
                    <a:pt x="68" y="1186"/>
                    <a:pt x="389" y="1201"/>
                    <a:pt x="600" y="605"/>
                  </a:cubicBezTo>
                  <a:cubicBezTo>
                    <a:pt x="645" y="478"/>
                    <a:pt x="677" y="110"/>
                    <a:pt x="677" y="110"/>
                  </a:cubicBezTo>
                  <a:cubicBezTo>
                    <a:pt x="677" y="50"/>
                    <a:pt x="628" y="0"/>
                    <a:pt x="567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471" y="0"/>
                    <a:pt x="422" y="50"/>
                    <a:pt x="422" y="110"/>
                  </a:cubicBezTo>
                  <a:cubicBezTo>
                    <a:pt x="422" y="110"/>
                    <a:pt x="395" y="403"/>
                    <a:pt x="352" y="515"/>
                  </a:cubicBezTo>
                  <a:cubicBezTo>
                    <a:pt x="211" y="881"/>
                    <a:pt x="0" y="934"/>
                    <a:pt x="0" y="934"/>
                  </a:cubicBezTo>
                  <a:close/>
                </a:path>
              </a:pathLst>
            </a:custGeom>
            <a:solidFill>
              <a:srgbClr val="6B5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8527" y="2795"/>
              <a:ext cx="1412" cy="2317"/>
            </a:xfrm>
            <a:custGeom>
              <a:avLst/>
              <a:gdLst>
                <a:gd name="T0" fmla="*/ 802 w 918"/>
                <a:gd name="T1" fmla="*/ 0 h 1507"/>
                <a:gd name="T2" fmla="*/ 707 w 918"/>
                <a:gd name="T3" fmla="*/ 0 h 1507"/>
                <a:gd name="T4" fmla="*/ 197 w 918"/>
                <a:gd name="T5" fmla="*/ 0 h 1507"/>
                <a:gd name="T6" fmla="*/ 116 w 918"/>
                <a:gd name="T7" fmla="*/ 0 h 1507"/>
                <a:gd name="T8" fmla="*/ 0 w 918"/>
                <a:gd name="T9" fmla="*/ 103 h 1507"/>
                <a:gd name="T10" fmla="*/ 0 w 918"/>
                <a:gd name="T11" fmla="*/ 1405 h 1507"/>
                <a:gd name="T12" fmla="*/ 116 w 918"/>
                <a:gd name="T13" fmla="*/ 1507 h 1507"/>
                <a:gd name="T14" fmla="*/ 802 w 918"/>
                <a:gd name="T15" fmla="*/ 1507 h 1507"/>
                <a:gd name="T16" fmla="*/ 918 w 918"/>
                <a:gd name="T17" fmla="*/ 1405 h 1507"/>
                <a:gd name="T18" fmla="*/ 918 w 918"/>
                <a:gd name="T19" fmla="*/ 103 h 1507"/>
                <a:gd name="T20" fmla="*/ 802 w 918"/>
                <a:gd name="T21" fmla="*/ 0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1507">
                  <a:moveTo>
                    <a:pt x="802" y="0"/>
                  </a:moveTo>
                  <a:cubicBezTo>
                    <a:pt x="707" y="0"/>
                    <a:pt x="707" y="0"/>
                    <a:pt x="707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46"/>
                    <a:pt x="0" y="103"/>
                  </a:cubicBezTo>
                  <a:cubicBezTo>
                    <a:pt x="0" y="1405"/>
                    <a:pt x="0" y="1405"/>
                    <a:pt x="0" y="1405"/>
                  </a:cubicBezTo>
                  <a:cubicBezTo>
                    <a:pt x="0" y="1461"/>
                    <a:pt x="52" y="1507"/>
                    <a:pt x="116" y="1507"/>
                  </a:cubicBezTo>
                  <a:cubicBezTo>
                    <a:pt x="802" y="1507"/>
                    <a:pt x="802" y="1507"/>
                    <a:pt x="802" y="1507"/>
                  </a:cubicBezTo>
                  <a:cubicBezTo>
                    <a:pt x="866" y="1507"/>
                    <a:pt x="918" y="1461"/>
                    <a:pt x="918" y="1405"/>
                  </a:cubicBezTo>
                  <a:cubicBezTo>
                    <a:pt x="918" y="103"/>
                    <a:pt x="918" y="103"/>
                    <a:pt x="918" y="103"/>
                  </a:cubicBezTo>
                  <a:cubicBezTo>
                    <a:pt x="918" y="46"/>
                    <a:pt x="866" y="0"/>
                    <a:pt x="802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8830" y="2795"/>
              <a:ext cx="784" cy="918"/>
            </a:xfrm>
            <a:custGeom>
              <a:avLst/>
              <a:gdLst>
                <a:gd name="T0" fmla="*/ 0 w 784"/>
                <a:gd name="T1" fmla="*/ 0 h 918"/>
                <a:gd name="T2" fmla="*/ 392 w 784"/>
                <a:gd name="T3" fmla="*/ 918 h 918"/>
                <a:gd name="T4" fmla="*/ 784 w 784"/>
                <a:gd name="T5" fmla="*/ 0 h 918"/>
                <a:gd name="T6" fmla="*/ 0 w 784"/>
                <a:gd name="T7" fmla="*/ 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918">
                  <a:moveTo>
                    <a:pt x="0" y="0"/>
                  </a:moveTo>
                  <a:lnTo>
                    <a:pt x="392" y="918"/>
                  </a:lnTo>
                  <a:lnTo>
                    <a:pt x="7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8486" y="6932"/>
              <a:ext cx="627" cy="232"/>
            </a:xfrm>
            <a:custGeom>
              <a:avLst/>
              <a:gdLst>
                <a:gd name="T0" fmla="*/ 273 w 408"/>
                <a:gd name="T1" fmla="*/ 0 h 151"/>
                <a:gd name="T2" fmla="*/ 155 w 408"/>
                <a:gd name="T3" fmla="*/ 48 h 151"/>
                <a:gd name="T4" fmla="*/ 0 w 408"/>
                <a:gd name="T5" fmla="*/ 151 h 151"/>
                <a:gd name="T6" fmla="*/ 404 w 408"/>
                <a:gd name="T7" fmla="*/ 133 h 151"/>
                <a:gd name="T8" fmla="*/ 408 w 408"/>
                <a:gd name="T9" fmla="*/ 0 h 151"/>
                <a:gd name="T10" fmla="*/ 273 w 408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151">
                  <a:moveTo>
                    <a:pt x="273" y="0"/>
                  </a:moveTo>
                  <a:cubicBezTo>
                    <a:pt x="273" y="0"/>
                    <a:pt x="213" y="12"/>
                    <a:pt x="155" y="48"/>
                  </a:cubicBezTo>
                  <a:cubicBezTo>
                    <a:pt x="74" y="97"/>
                    <a:pt x="0" y="151"/>
                    <a:pt x="0" y="151"/>
                  </a:cubicBezTo>
                  <a:cubicBezTo>
                    <a:pt x="404" y="133"/>
                    <a:pt x="404" y="133"/>
                    <a:pt x="404" y="133"/>
                  </a:cubicBezTo>
                  <a:cubicBezTo>
                    <a:pt x="408" y="0"/>
                    <a:pt x="408" y="0"/>
                    <a:pt x="408" y="0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8801" y="4995"/>
              <a:ext cx="317" cy="1966"/>
            </a:xfrm>
            <a:custGeom>
              <a:avLst/>
              <a:gdLst>
                <a:gd name="T0" fmla="*/ 317 w 317"/>
                <a:gd name="T1" fmla="*/ 1963 h 1966"/>
                <a:gd name="T2" fmla="*/ 0 w 317"/>
                <a:gd name="T3" fmla="*/ 1966 h 1966"/>
                <a:gd name="T4" fmla="*/ 0 w 317"/>
                <a:gd name="T5" fmla="*/ 0 h 1966"/>
                <a:gd name="T6" fmla="*/ 317 w 317"/>
                <a:gd name="T7" fmla="*/ 55 h 1966"/>
                <a:gd name="T8" fmla="*/ 317 w 317"/>
                <a:gd name="T9" fmla="*/ 1963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966">
                  <a:moveTo>
                    <a:pt x="317" y="1963"/>
                  </a:moveTo>
                  <a:lnTo>
                    <a:pt x="0" y="1966"/>
                  </a:lnTo>
                  <a:lnTo>
                    <a:pt x="0" y="0"/>
                  </a:lnTo>
                  <a:lnTo>
                    <a:pt x="317" y="55"/>
                  </a:lnTo>
                  <a:lnTo>
                    <a:pt x="317" y="1963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9092" y="2497"/>
              <a:ext cx="261" cy="420"/>
            </a:xfrm>
            <a:custGeom>
              <a:avLst/>
              <a:gdLst>
                <a:gd name="T0" fmla="*/ 170 w 170"/>
                <a:gd name="T1" fmla="*/ 214 h 273"/>
                <a:gd name="T2" fmla="*/ 85 w 170"/>
                <a:gd name="T3" fmla="*/ 273 h 273"/>
                <a:gd name="T4" fmla="*/ 85 w 170"/>
                <a:gd name="T5" fmla="*/ 273 h 273"/>
                <a:gd name="T6" fmla="*/ 0 w 170"/>
                <a:gd name="T7" fmla="*/ 214 h 273"/>
                <a:gd name="T8" fmla="*/ 0 w 170"/>
                <a:gd name="T9" fmla="*/ 59 h 273"/>
                <a:gd name="T10" fmla="*/ 85 w 170"/>
                <a:gd name="T11" fmla="*/ 0 h 273"/>
                <a:gd name="T12" fmla="*/ 85 w 170"/>
                <a:gd name="T13" fmla="*/ 0 h 273"/>
                <a:gd name="T14" fmla="*/ 170 w 170"/>
                <a:gd name="T15" fmla="*/ 59 h 273"/>
                <a:gd name="T16" fmla="*/ 170 w 170"/>
                <a:gd name="T17" fmla="*/ 21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73">
                  <a:moveTo>
                    <a:pt x="170" y="214"/>
                  </a:moveTo>
                  <a:cubicBezTo>
                    <a:pt x="170" y="247"/>
                    <a:pt x="132" y="273"/>
                    <a:pt x="85" y="273"/>
                  </a:cubicBezTo>
                  <a:cubicBezTo>
                    <a:pt x="85" y="273"/>
                    <a:pt x="85" y="273"/>
                    <a:pt x="85" y="273"/>
                  </a:cubicBezTo>
                  <a:cubicBezTo>
                    <a:pt x="38" y="273"/>
                    <a:pt x="0" y="247"/>
                    <a:pt x="0" y="21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3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2" y="0"/>
                    <a:pt x="170" y="27"/>
                    <a:pt x="170" y="59"/>
                  </a:cubicBezTo>
                  <a:lnTo>
                    <a:pt x="170" y="214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9132" y="2952"/>
              <a:ext cx="186" cy="761"/>
            </a:xfrm>
            <a:custGeom>
              <a:avLst/>
              <a:gdLst>
                <a:gd name="T0" fmla="*/ 83 w 121"/>
                <a:gd name="T1" fmla="*/ 57 h 495"/>
                <a:gd name="T2" fmla="*/ 100 w 121"/>
                <a:gd name="T3" fmla="*/ 30 h 495"/>
                <a:gd name="T4" fmla="*/ 70 w 121"/>
                <a:gd name="T5" fmla="*/ 0 h 495"/>
                <a:gd name="T6" fmla="*/ 51 w 121"/>
                <a:gd name="T7" fmla="*/ 0 h 495"/>
                <a:gd name="T8" fmla="*/ 20 w 121"/>
                <a:gd name="T9" fmla="*/ 31 h 495"/>
                <a:gd name="T10" fmla="*/ 38 w 121"/>
                <a:gd name="T11" fmla="*/ 57 h 495"/>
                <a:gd name="T12" fmla="*/ 0 w 121"/>
                <a:gd name="T13" fmla="*/ 359 h 495"/>
                <a:gd name="T14" fmla="*/ 59 w 121"/>
                <a:gd name="T15" fmla="*/ 495 h 495"/>
                <a:gd name="T16" fmla="*/ 121 w 121"/>
                <a:gd name="T17" fmla="*/ 350 h 495"/>
                <a:gd name="T18" fmla="*/ 83 w 121"/>
                <a:gd name="T19" fmla="*/ 57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495">
                  <a:moveTo>
                    <a:pt x="83" y="57"/>
                  </a:moveTo>
                  <a:cubicBezTo>
                    <a:pt x="93" y="55"/>
                    <a:pt x="107" y="40"/>
                    <a:pt x="100" y="30"/>
                  </a:cubicBezTo>
                  <a:cubicBezTo>
                    <a:pt x="87" y="10"/>
                    <a:pt x="87" y="0"/>
                    <a:pt x="7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4" y="0"/>
                    <a:pt x="33" y="9"/>
                    <a:pt x="20" y="31"/>
                  </a:cubicBezTo>
                  <a:cubicBezTo>
                    <a:pt x="14" y="41"/>
                    <a:pt x="26" y="56"/>
                    <a:pt x="38" y="57"/>
                  </a:cubicBezTo>
                  <a:cubicBezTo>
                    <a:pt x="37" y="60"/>
                    <a:pt x="0" y="359"/>
                    <a:pt x="0" y="359"/>
                  </a:cubicBezTo>
                  <a:cubicBezTo>
                    <a:pt x="59" y="495"/>
                    <a:pt x="59" y="495"/>
                    <a:pt x="59" y="495"/>
                  </a:cubicBezTo>
                  <a:cubicBezTo>
                    <a:pt x="121" y="350"/>
                    <a:pt x="121" y="350"/>
                    <a:pt x="121" y="350"/>
                  </a:cubicBezTo>
                  <a:cubicBezTo>
                    <a:pt x="121" y="350"/>
                    <a:pt x="83" y="60"/>
                    <a:pt x="83" y="5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8744" y="1313"/>
              <a:ext cx="956" cy="1268"/>
            </a:xfrm>
            <a:custGeom>
              <a:avLst/>
              <a:gdLst>
                <a:gd name="T0" fmla="*/ 373 w 622"/>
                <a:gd name="T1" fmla="*/ 0 h 825"/>
                <a:gd name="T2" fmla="*/ 311 w 622"/>
                <a:gd name="T3" fmla="*/ 0 h 825"/>
                <a:gd name="T4" fmla="*/ 249 w 622"/>
                <a:gd name="T5" fmla="*/ 0 h 825"/>
                <a:gd name="T6" fmla="*/ 0 w 622"/>
                <a:gd name="T7" fmla="*/ 248 h 825"/>
                <a:gd name="T8" fmla="*/ 0 w 622"/>
                <a:gd name="T9" fmla="*/ 545 h 825"/>
                <a:gd name="T10" fmla="*/ 259 w 622"/>
                <a:gd name="T11" fmla="*/ 825 h 825"/>
                <a:gd name="T12" fmla="*/ 320 w 622"/>
                <a:gd name="T13" fmla="*/ 825 h 825"/>
                <a:gd name="T14" fmla="*/ 383 w 622"/>
                <a:gd name="T15" fmla="*/ 825 h 825"/>
                <a:gd name="T16" fmla="*/ 622 w 622"/>
                <a:gd name="T17" fmla="*/ 545 h 825"/>
                <a:gd name="T18" fmla="*/ 622 w 622"/>
                <a:gd name="T19" fmla="*/ 248 h 825"/>
                <a:gd name="T20" fmla="*/ 373 w 622"/>
                <a:gd name="T2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2" h="825">
                  <a:moveTo>
                    <a:pt x="373" y="0"/>
                  </a:moveTo>
                  <a:cubicBezTo>
                    <a:pt x="311" y="0"/>
                    <a:pt x="311" y="0"/>
                    <a:pt x="311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12" y="0"/>
                    <a:pt x="0" y="111"/>
                    <a:pt x="0" y="248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682"/>
                    <a:pt x="152" y="825"/>
                    <a:pt x="259" y="825"/>
                  </a:cubicBezTo>
                  <a:cubicBezTo>
                    <a:pt x="320" y="825"/>
                    <a:pt x="320" y="825"/>
                    <a:pt x="320" y="825"/>
                  </a:cubicBezTo>
                  <a:cubicBezTo>
                    <a:pt x="383" y="825"/>
                    <a:pt x="383" y="825"/>
                    <a:pt x="383" y="825"/>
                  </a:cubicBezTo>
                  <a:cubicBezTo>
                    <a:pt x="465" y="825"/>
                    <a:pt x="622" y="682"/>
                    <a:pt x="622" y="545"/>
                  </a:cubicBezTo>
                  <a:cubicBezTo>
                    <a:pt x="622" y="248"/>
                    <a:pt x="622" y="248"/>
                    <a:pt x="622" y="248"/>
                  </a:cubicBezTo>
                  <a:cubicBezTo>
                    <a:pt x="622" y="111"/>
                    <a:pt x="510" y="0"/>
                    <a:pt x="373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9086" y="1313"/>
              <a:ext cx="724" cy="1268"/>
            </a:xfrm>
            <a:custGeom>
              <a:avLst/>
              <a:gdLst>
                <a:gd name="T0" fmla="*/ 418 w 471"/>
                <a:gd name="T1" fmla="*/ 392 h 825"/>
                <a:gd name="T2" fmla="*/ 400 w 471"/>
                <a:gd name="T3" fmla="*/ 396 h 825"/>
                <a:gd name="T4" fmla="*/ 400 w 471"/>
                <a:gd name="T5" fmla="*/ 248 h 825"/>
                <a:gd name="T6" fmla="*/ 151 w 471"/>
                <a:gd name="T7" fmla="*/ 0 h 825"/>
                <a:gd name="T8" fmla="*/ 89 w 471"/>
                <a:gd name="T9" fmla="*/ 0 h 825"/>
                <a:gd name="T10" fmla="*/ 89 w 471"/>
                <a:gd name="T11" fmla="*/ 357 h 825"/>
                <a:gd name="T12" fmla="*/ 47 w 471"/>
                <a:gd name="T13" fmla="*/ 475 h 825"/>
                <a:gd name="T14" fmla="*/ 0 w 471"/>
                <a:gd name="T15" fmla="*/ 506 h 825"/>
                <a:gd name="T16" fmla="*/ 89 w 471"/>
                <a:gd name="T17" fmla="*/ 567 h 825"/>
                <a:gd name="T18" fmla="*/ 98 w 471"/>
                <a:gd name="T19" fmla="*/ 825 h 825"/>
                <a:gd name="T20" fmla="*/ 161 w 471"/>
                <a:gd name="T21" fmla="*/ 825 h 825"/>
                <a:gd name="T22" fmla="*/ 400 w 471"/>
                <a:gd name="T23" fmla="*/ 545 h 825"/>
                <a:gd name="T24" fmla="*/ 400 w 471"/>
                <a:gd name="T25" fmla="*/ 529 h 825"/>
                <a:gd name="T26" fmla="*/ 418 w 471"/>
                <a:gd name="T27" fmla="*/ 532 h 825"/>
                <a:gd name="T28" fmla="*/ 471 w 471"/>
                <a:gd name="T29" fmla="*/ 483 h 825"/>
                <a:gd name="T30" fmla="*/ 471 w 471"/>
                <a:gd name="T31" fmla="*/ 442 h 825"/>
                <a:gd name="T32" fmla="*/ 418 w 471"/>
                <a:gd name="T33" fmla="*/ 392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825">
                  <a:moveTo>
                    <a:pt x="418" y="392"/>
                  </a:moveTo>
                  <a:cubicBezTo>
                    <a:pt x="411" y="392"/>
                    <a:pt x="405" y="394"/>
                    <a:pt x="400" y="396"/>
                  </a:cubicBezTo>
                  <a:cubicBezTo>
                    <a:pt x="400" y="248"/>
                    <a:pt x="400" y="248"/>
                    <a:pt x="400" y="248"/>
                  </a:cubicBezTo>
                  <a:cubicBezTo>
                    <a:pt x="400" y="111"/>
                    <a:pt x="288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357"/>
                    <a:pt x="89" y="357"/>
                    <a:pt x="89" y="357"/>
                  </a:cubicBezTo>
                  <a:cubicBezTo>
                    <a:pt x="88" y="373"/>
                    <a:pt x="82" y="440"/>
                    <a:pt x="47" y="475"/>
                  </a:cubicBezTo>
                  <a:cubicBezTo>
                    <a:pt x="25" y="497"/>
                    <a:pt x="0" y="506"/>
                    <a:pt x="0" y="506"/>
                  </a:cubicBezTo>
                  <a:cubicBezTo>
                    <a:pt x="89" y="567"/>
                    <a:pt x="89" y="567"/>
                    <a:pt x="89" y="567"/>
                  </a:cubicBezTo>
                  <a:cubicBezTo>
                    <a:pt x="98" y="825"/>
                    <a:pt x="98" y="825"/>
                    <a:pt x="98" y="825"/>
                  </a:cubicBezTo>
                  <a:cubicBezTo>
                    <a:pt x="161" y="825"/>
                    <a:pt x="161" y="825"/>
                    <a:pt x="161" y="825"/>
                  </a:cubicBezTo>
                  <a:cubicBezTo>
                    <a:pt x="243" y="825"/>
                    <a:pt x="400" y="682"/>
                    <a:pt x="400" y="545"/>
                  </a:cubicBezTo>
                  <a:cubicBezTo>
                    <a:pt x="400" y="529"/>
                    <a:pt x="400" y="529"/>
                    <a:pt x="400" y="529"/>
                  </a:cubicBezTo>
                  <a:cubicBezTo>
                    <a:pt x="405" y="531"/>
                    <a:pt x="411" y="532"/>
                    <a:pt x="418" y="532"/>
                  </a:cubicBezTo>
                  <a:cubicBezTo>
                    <a:pt x="447" y="532"/>
                    <a:pt x="471" y="510"/>
                    <a:pt x="471" y="483"/>
                  </a:cubicBezTo>
                  <a:cubicBezTo>
                    <a:pt x="471" y="442"/>
                    <a:pt x="471" y="442"/>
                    <a:pt x="471" y="442"/>
                  </a:cubicBezTo>
                  <a:cubicBezTo>
                    <a:pt x="471" y="414"/>
                    <a:pt x="447" y="392"/>
                    <a:pt x="418" y="392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9448" y="1880"/>
              <a:ext cx="102" cy="102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8870" y="1880"/>
              <a:ext cx="103" cy="102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9448" y="3591"/>
              <a:ext cx="403" cy="85"/>
            </a:xfrm>
            <a:custGeom>
              <a:avLst/>
              <a:gdLst>
                <a:gd name="T0" fmla="*/ 262 w 262"/>
                <a:gd name="T1" fmla="*/ 27 h 55"/>
                <a:gd name="T2" fmla="*/ 234 w 262"/>
                <a:gd name="T3" fmla="*/ 55 h 55"/>
                <a:gd name="T4" fmla="*/ 27 w 262"/>
                <a:gd name="T5" fmla="*/ 55 h 55"/>
                <a:gd name="T6" fmla="*/ 0 w 262"/>
                <a:gd name="T7" fmla="*/ 27 h 55"/>
                <a:gd name="T8" fmla="*/ 0 w 262"/>
                <a:gd name="T9" fmla="*/ 27 h 55"/>
                <a:gd name="T10" fmla="*/ 27 w 262"/>
                <a:gd name="T11" fmla="*/ 0 h 55"/>
                <a:gd name="T12" fmla="*/ 234 w 262"/>
                <a:gd name="T13" fmla="*/ 0 h 55"/>
                <a:gd name="T14" fmla="*/ 262 w 262"/>
                <a:gd name="T1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55">
                  <a:moveTo>
                    <a:pt x="262" y="27"/>
                  </a:moveTo>
                  <a:cubicBezTo>
                    <a:pt x="262" y="43"/>
                    <a:pt x="249" y="55"/>
                    <a:pt x="23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2" y="55"/>
                    <a:pt x="0" y="43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49" y="0"/>
                    <a:pt x="262" y="12"/>
                    <a:pt x="262" y="2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9845" y="4552"/>
              <a:ext cx="424" cy="632"/>
            </a:xfrm>
            <a:custGeom>
              <a:avLst/>
              <a:gdLst>
                <a:gd name="T0" fmla="*/ 224 w 276"/>
                <a:gd name="T1" fmla="*/ 379 h 411"/>
                <a:gd name="T2" fmla="*/ 101 w 276"/>
                <a:gd name="T3" fmla="*/ 411 h 411"/>
                <a:gd name="T4" fmla="*/ 61 w 276"/>
                <a:gd name="T5" fmla="*/ 331 h 411"/>
                <a:gd name="T6" fmla="*/ 54 w 276"/>
                <a:gd name="T7" fmla="*/ 309 h 411"/>
                <a:gd name="T8" fmla="*/ 36 w 276"/>
                <a:gd name="T9" fmla="*/ 396 h 411"/>
                <a:gd name="T10" fmla="*/ 13 w 276"/>
                <a:gd name="T11" fmla="*/ 353 h 411"/>
                <a:gd name="T12" fmla="*/ 11 w 276"/>
                <a:gd name="T13" fmla="*/ 218 h 411"/>
                <a:gd name="T14" fmla="*/ 61 w 276"/>
                <a:gd name="T15" fmla="*/ 163 h 411"/>
                <a:gd name="T16" fmla="*/ 88 w 276"/>
                <a:gd name="T17" fmla="*/ 143 h 411"/>
                <a:gd name="T18" fmla="*/ 81 w 276"/>
                <a:gd name="T19" fmla="*/ 40 h 411"/>
                <a:gd name="T20" fmla="*/ 150 w 276"/>
                <a:gd name="T21" fmla="*/ 3 h 411"/>
                <a:gd name="T22" fmla="*/ 225 w 276"/>
                <a:gd name="T23" fmla="*/ 29 h 411"/>
                <a:gd name="T24" fmla="*/ 232 w 276"/>
                <a:gd name="T25" fmla="*/ 135 h 411"/>
                <a:gd name="T26" fmla="*/ 276 w 276"/>
                <a:gd name="T27" fmla="*/ 191 h 411"/>
                <a:gd name="T28" fmla="*/ 276 w 276"/>
                <a:gd name="T29" fmla="*/ 311 h 411"/>
                <a:gd name="T30" fmla="*/ 224 w 276"/>
                <a:gd name="T31" fmla="*/ 379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6" h="411">
                  <a:moveTo>
                    <a:pt x="224" y="379"/>
                  </a:moveTo>
                  <a:cubicBezTo>
                    <a:pt x="208" y="390"/>
                    <a:pt x="138" y="411"/>
                    <a:pt x="101" y="411"/>
                  </a:cubicBezTo>
                  <a:cubicBezTo>
                    <a:pt x="77" y="411"/>
                    <a:pt x="73" y="369"/>
                    <a:pt x="61" y="331"/>
                  </a:cubicBezTo>
                  <a:cubicBezTo>
                    <a:pt x="59" y="326"/>
                    <a:pt x="54" y="309"/>
                    <a:pt x="54" y="309"/>
                  </a:cubicBezTo>
                  <a:cubicBezTo>
                    <a:pt x="47" y="313"/>
                    <a:pt x="79" y="385"/>
                    <a:pt x="36" y="396"/>
                  </a:cubicBezTo>
                  <a:cubicBezTo>
                    <a:pt x="26" y="399"/>
                    <a:pt x="23" y="395"/>
                    <a:pt x="13" y="353"/>
                  </a:cubicBezTo>
                  <a:cubicBezTo>
                    <a:pt x="0" y="299"/>
                    <a:pt x="3" y="238"/>
                    <a:pt x="11" y="218"/>
                  </a:cubicBezTo>
                  <a:cubicBezTo>
                    <a:pt x="23" y="190"/>
                    <a:pt x="41" y="182"/>
                    <a:pt x="61" y="163"/>
                  </a:cubicBezTo>
                  <a:cubicBezTo>
                    <a:pt x="65" y="158"/>
                    <a:pt x="85" y="145"/>
                    <a:pt x="88" y="143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23"/>
                    <a:pt x="111" y="6"/>
                    <a:pt x="150" y="3"/>
                  </a:cubicBezTo>
                  <a:cubicBezTo>
                    <a:pt x="190" y="0"/>
                    <a:pt x="223" y="12"/>
                    <a:pt x="225" y="2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56" y="143"/>
                    <a:pt x="267" y="148"/>
                    <a:pt x="276" y="191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65" y="351"/>
                    <a:pt x="264" y="351"/>
                    <a:pt x="224" y="379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9338" y="6932"/>
              <a:ext cx="628" cy="232"/>
            </a:xfrm>
            <a:custGeom>
              <a:avLst/>
              <a:gdLst>
                <a:gd name="T0" fmla="*/ 135 w 409"/>
                <a:gd name="T1" fmla="*/ 0 h 151"/>
                <a:gd name="T2" fmla="*/ 254 w 409"/>
                <a:gd name="T3" fmla="*/ 48 h 151"/>
                <a:gd name="T4" fmla="*/ 409 w 409"/>
                <a:gd name="T5" fmla="*/ 151 h 151"/>
                <a:gd name="T6" fmla="*/ 4 w 409"/>
                <a:gd name="T7" fmla="*/ 133 h 151"/>
                <a:gd name="T8" fmla="*/ 0 w 409"/>
                <a:gd name="T9" fmla="*/ 0 h 151"/>
                <a:gd name="T10" fmla="*/ 135 w 409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" h="151">
                  <a:moveTo>
                    <a:pt x="135" y="0"/>
                  </a:moveTo>
                  <a:cubicBezTo>
                    <a:pt x="135" y="0"/>
                    <a:pt x="195" y="12"/>
                    <a:pt x="254" y="48"/>
                  </a:cubicBezTo>
                  <a:cubicBezTo>
                    <a:pt x="334" y="97"/>
                    <a:pt x="409" y="151"/>
                    <a:pt x="409" y="151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9333" y="4995"/>
              <a:ext cx="317" cy="1966"/>
            </a:xfrm>
            <a:custGeom>
              <a:avLst/>
              <a:gdLst>
                <a:gd name="T0" fmla="*/ 0 w 317"/>
                <a:gd name="T1" fmla="*/ 1963 h 1966"/>
                <a:gd name="T2" fmla="*/ 317 w 317"/>
                <a:gd name="T3" fmla="*/ 1966 h 1966"/>
                <a:gd name="T4" fmla="*/ 317 w 317"/>
                <a:gd name="T5" fmla="*/ 0 h 1966"/>
                <a:gd name="T6" fmla="*/ 0 w 317"/>
                <a:gd name="T7" fmla="*/ 55 h 1966"/>
                <a:gd name="T8" fmla="*/ 0 w 317"/>
                <a:gd name="T9" fmla="*/ 1963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1966">
                  <a:moveTo>
                    <a:pt x="0" y="1963"/>
                  </a:moveTo>
                  <a:lnTo>
                    <a:pt x="317" y="1966"/>
                  </a:lnTo>
                  <a:lnTo>
                    <a:pt x="317" y="0"/>
                  </a:lnTo>
                  <a:lnTo>
                    <a:pt x="0" y="55"/>
                  </a:lnTo>
                  <a:lnTo>
                    <a:pt x="0" y="1963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851" y="2795"/>
              <a:ext cx="391" cy="1846"/>
            </a:xfrm>
            <a:custGeom>
              <a:avLst/>
              <a:gdLst>
                <a:gd name="T0" fmla="*/ 254 w 254"/>
                <a:gd name="T1" fmla="*/ 1100 h 1201"/>
                <a:gd name="T2" fmla="*/ 153 w 254"/>
                <a:gd name="T3" fmla="*/ 1201 h 1201"/>
                <a:gd name="T4" fmla="*/ 101 w 254"/>
                <a:gd name="T5" fmla="*/ 1201 h 1201"/>
                <a:gd name="T6" fmla="*/ 0 w 254"/>
                <a:gd name="T7" fmla="*/ 1100 h 1201"/>
                <a:gd name="T8" fmla="*/ 0 w 254"/>
                <a:gd name="T9" fmla="*/ 101 h 1201"/>
                <a:gd name="T10" fmla="*/ 101 w 254"/>
                <a:gd name="T11" fmla="*/ 0 h 1201"/>
                <a:gd name="T12" fmla="*/ 153 w 254"/>
                <a:gd name="T13" fmla="*/ 0 h 1201"/>
                <a:gd name="T14" fmla="*/ 254 w 254"/>
                <a:gd name="T15" fmla="*/ 101 h 1201"/>
                <a:gd name="T16" fmla="*/ 254 w 254"/>
                <a:gd name="T17" fmla="*/ 110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201">
                  <a:moveTo>
                    <a:pt x="254" y="1100"/>
                  </a:moveTo>
                  <a:cubicBezTo>
                    <a:pt x="254" y="1156"/>
                    <a:pt x="209" y="1201"/>
                    <a:pt x="153" y="1201"/>
                  </a:cubicBezTo>
                  <a:cubicBezTo>
                    <a:pt x="101" y="1201"/>
                    <a:pt x="101" y="1201"/>
                    <a:pt x="101" y="1201"/>
                  </a:cubicBezTo>
                  <a:cubicBezTo>
                    <a:pt x="45" y="1201"/>
                    <a:pt x="0" y="1156"/>
                    <a:pt x="0" y="110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6"/>
                    <a:pt x="45" y="0"/>
                    <a:pt x="101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09" y="0"/>
                    <a:pt x="254" y="46"/>
                    <a:pt x="254" y="101"/>
                  </a:cubicBezTo>
                  <a:lnTo>
                    <a:pt x="254" y="1100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8512" y="1126"/>
              <a:ext cx="1316" cy="840"/>
            </a:xfrm>
            <a:custGeom>
              <a:avLst/>
              <a:gdLst>
                <a:gd name="T0" fmla="*/ 850 w 856"/>
                <a:gd name="T1" fmla="*/ 261 h 547"/>
                <a:gd name="T2" fmla="*/ 827 w 856"/>
                <a:gd name="T3" fmla="*/ 224 h 547"/>
                <a:gd name="T4" fmla="*/ 652 w 856"/>
                <a:gd name="T5" fmla="*/ 51 h 547"/>
                <a:gd name="T6" fmla="*/ 607 w 856"/>
                <a:gd name="T7" fmla="*/ 12 h 547"/>
                <a:gd name="T8" fmla="*/ 560 w 856"/>
                <a:gd name="T9" fmla="*/ 1 h 547"/>
                <a:gd name="T10" fmla="*/ 524 w 856"/>
                <a:gd name="T11" fmla="*/ 6 h 547"/>
                <a:gd name="T12" fmla="*/ 94 w 856"/>
                <a:gd name="T13" fmla="*/ 138 h 547"/>
                <a:gd name="T14" fmla="*/ 18 w 856"/>
                <a:gd name="T15" fmla="*/ 281 h 547"/>
                <a:gd name="T16" fmla="*/ 21 w 856"/>
                <a:gd name="T17" fmla="*/ 290 h 547"/>
                <a:gd name="T18" fmla="*/ 164 w 856"/>
                <a:gd name="T19" fmla="*/ 365 h 547"/>
                <a:gd name="T20" fmla="*/ 569 w 856"/>
                <a:gd name="T21" fmla="*/ 241 h 547"/>
                <a:gd name="T22" fmla="*/ 631 w 856"/>
                <a:gd name="T23" fmla="*/ 362 h 547"/>
                <a:gd name="T24" fmla="*/ 732 w 856"/>
                <a:gd name="T25" fmla="*/ 426 h 547"/>
                <a:gd name="T26" fmla="*/ 744 w 856"/>
                <a:gd name="T27" fmla="*/ 498 h 547"/>
                <a:gd name="T28" fmla="*/ 796 w 856"/>
                <a:gd name="T29" fmla="*/ 547 h 547"/>
                <a:gd name="T30" fmla="*/ 856 w 856"/>
                <a:gd name="T31" fmla="*/ 498 h 547"/>
                <a:gd name="T32" fmla="*/ 856 w 856"/>
                <a:gd name="T33" fmla="*/ 281 h 547"/>
                <a:gd name="T34" fmla="*/ 850 w 856"/>
                <a:gd name="T35" fmla="*/ 261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56" h="547">
                  <a:moveTo>
                    <a:pt x="850" y="261"/>
                  </a:moveTo>
                  <a:cubicBezTo>
                    <a:pt x="846" y="247"/>
                    <a:pt x="838" y="234"/>
                    <a:pt x="827" y="224"/>
                  </a:cubicBezTo>
                  <a:cubicBezTo>
                    <a:pt x="652" y="51"/>
                    <a:pt x="652" y="51"/>
                    <a:pt x="652" y="51"/>
                  </a:cubicBezTo>
                  <a:cubicBezTo>
                    <a:pt x="641" y="34"/>
                    <a:pt x="625" y="21"/>
                    <a:pt x="607" y="12"/>
                  </a:cubicBezTo>
                  <a:cubicBezTo>
                    <a:pt x="593" y="4"/>
                    <a:pt x="576" y="0"/>
                    <a:pt x="560" y="1"/>
                  </a:cubicBezTo>
                  <a:cubicBezTo>
                    <a:pt x="548" y="1"/>
                    <a:pt x="536" y="2"/>
                    <a:pt x="524" y="6"/>
                  </a:cubicBezTo>
                  <a:cubicBezTo>
                    <a:pt x="94" y="138"/>
                    <a:pt x="94" y="138"/>
                    <a:pt x="94" y="138"/>
                  </a:cubicBezTo>
                  <a:cubicBezTo>
                    <a:pt x="34" y="157"/>
                    <a:pt x="0" y="221"/>
                    <a:pt x="18" y="281"/>
                  </a:cubicBezTo>
                  <a:cubicBezTo>
                    <a:pt x="21" y="290"/>
                    <a:pt x="21" y="290"/>
                    <a:pt x="21" y="290"/>
                  </a:cubicBezTo>
                  <a:cubicBezTo>
                    <a:pt x="40" y="350"/>
                    <a:pt x="101" y="367"/>
                    <a:pt x="164" y="365"/>
                  </a:cubicBezTo>
                  <a:cubicBezTo>
                    <a:pt x="398" y="360"/>
                    <a:pt x="569" y="241"/>
                    <a:pt x="569" y="241"/>
                  </a:cubicBezTo>
                  <a:cubicBezTo>
                    <a:pt x="569" y="241"/>
                    <a:pt x="557" y="261"/>
                    <a:pt x="631" y="362"/>
                  </a:cubicBezTo>
                  <a:cubicBezTo>
                    <a:pt x="675" y="420"/>
                    <a:pt x="716" y="422"/>
                    <a:pt x="732" y="426"/>
                  </a:cubicBezTo>
                  <a:cubicBezTo>
                    <a:pt x="744" y="498"/>
                    <a:pt x="744" y="498"/>
                    <a:pt x="744" y="498"/>
                  </a:cubicBezTo>
                  <a:cubicBezTo>
                    <a:pt x="759" y="534"/>
                    <a:pt x="762" y="547"/>
                    <a:pt x="796" y="547"/>
                  </a:cubicBezTo>
                  <a:cubicBezTo>
                    <a:pt x="829" y="547"/>
                    <a:pt x="856" y="525"/>
                    <a:pt x="856" y="498"/>
                  </a:cubicBezTo>
                  <a:cubicBezTo>
                    <a:pt x="856" y="281"/>
                    <a:pt x="856" y="281"/>
                    <a:pt x="856" y="281"/>
                  </a:cubicBezTo>
                  <a:cubicBezTo>
                    <a:pt x="856" y="274"/>
                    <a:pt x="854" y="267"/>
                    <a:pt x="850" y="261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6540" y="4545"/>
              <a:ext cx="496" cy="624"/>
            </a:xfrm>
            <a:custGeom>
              <a:avLst/>
              <a:gdLst>
                <a:gd name="T0" fmla="*/ 68 w 323"/>
                <a:gd name="T1" fmla="*/ 397 h 406"/>
                <a:gd name="T2" fmla="*/ 174 w 323"/>
                <a:gd name="T3" fmla="*/ 397 h 406"/>
                <a:gd name="T4" fmla="*/ 242 w 323"/>
                <a:gd name="T5" fmla="*/ 330 h 406"/>
                <a:gd name="T6" fmla="*/ 242 w 323"/>
                <a:gd name="T7" fmla="*/ 314 h 406"/>
                <a:gd name="T8" fmla="*/ 260 w 323"/>
                <a:gd name="T9" fmla="*/ 324 h 406"/>
                <a:gd name="T10" fmla="*/ 290 w 323"/>
                <a:gd name="T11" fmla="*/ 392 h 406"/>
                <a:gd name="T12" fmla="*/ 323 w 323"/>
                <a:gd name="T13" fmla="*/ 351 h 406"/>
                <a:gd name="T14" fmla="*/ 299 w 323"/>
                <a:gd name="T15" fmla="*/ 240 h 406"/>
                <a:gd name="T16" fmla="*/ 224 w 323"/>
                <a:gd name="T17" fmla="*/ 161 h 406"/>
                <a:gd name="T18" fmla="*/ 207 w 323"/>
                <a:gd name="T19" fmla="*/ 148 h 406"/>
                <a:gd name="T20" fmla="*/ 205 w 323"/>
                <a:gd name="T21" fmla="*/ 146 h 406"/>
                <a:gd name="T22" fmla="*/ 205 w 323"/>
                <a:gd name="T23" fmla="*/ 147 h 406"/>
                <a:gd name="T24" fmla="*/ 194 w 323"/>
                <a:gd name="T25" fmla="*/ 143 h 406"/>
                <a:gd name="T26" fmla="*/ 194 w 323"/>
                <a:gd name="T27" fmla="*/ 33 h 406"/>
                <a:gd name="T28" fmla="*/ 118 w 323"/>
                <a:gd name="T29" fmla="*/ 0 h 406"/>
                <a:gd name="T30" fmla="*/ 42 w 323"/>
                <a:gd name="T31" fmla="*/ 33 h 406"/>
                <a:gd name="T32" fmla="*/ 42 w 323"/>
                <a:gd name="T33" fmla="*/ 145 h 406"/>
                <a:gd name="T34" fmla="*/ 0 w 323"/>
                <a:gd name="T35" fmla="*/ 207 h 406"/>
                <a:gd name="T36" fmla="*/ 0 w 323"/>
                <a:gd name="T37" fmla="*/ 330 h 406"/>
                <a:gd name="T38" fmla="*/ 68 w 323"/>
                <a:gd name="T39" fmla="*/ 3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3" h="406">
                  <a:moveTo>
                    <a:pt x="68" y="397"/>
                  </a:moveTo>
                  <a:cubicBezTo>
                    <a:pt x="174" y="397"/>
                    <a:pt x="174" y="397"/>
                    <a:pt x="174" y="397"/>
                  </a:cubicBezTo>
                  <a:cubicBezTo>
                    <a:pt x="212" y="397"/>
                    <a:pt x="242" y="367"/>
                    <a:pt x="242" y="330"/>
                  </a:cubicBezTo>
                  <a:cubicBezTo>
                    <a:pt x="242" y="314"/>
                    <a:pt x="242" y="314"/>
                    <a:pt x="242" y="314"/>
                  </a:cubicBezTo>
                  <a:cubicBezTo>
                    <a:pt x="250" y="317"/>
                    <a:pt x="256" y="320"/>
                    <a:pt x="260" y="324"/>
                  </a:cubicBezTo>
                  <a:cubicBezTo>
                    <a:pt x="272" y="336"/>
                    <a:pt x="258" y="377"/>
                    <a:pt x="290" y="392"/>
                  </a:cubicBezTo>
                  <a:cubicBezTo>
                    <a:pt x="323" y="406"/>
                    <a:pt x="323" y="396"/>
                    <a:pt x="323" y="351"/>
                  </a:cubicBezTo>
                  <a:cubicBezTo>
                    <a:pt x="323" y="306"/>
                    <a:pt x="323" y="283"/>
                    <a:pt x="299" y="240"/>
                  </a:cubicBezTo>
                  <a:cubicBezTo>
                    <a:pt x="283" y="211"/>
                    <a:pt x="247" y="179"/>
                    <a:pt x="224" y="161"/>
                  </a:cubicBezTo>
                  <a:cubicBezTo>
                    <a:pt x="219" y="156"/>
                    <a:pt x="214" y="152"/>
                    <a:pt x="207" y="148"/>
                  </a:cubicBezTo>
                  <a:cubicBezTo>
                    <a:pt x="206" y="147"/>
                    <a:pt x="205" y="146"/>
                    <a:pt x="205" y="146"/>
                  </a:cubicBezTo>
                  <a:cubicBezTo>
                    <a:pt x="205" y="146"/>
                    <a:pt x="205" y="147"/>
                    <a:pt x="205" y="147"/>
                  </a:cubicBezTo>
                  <a:cubicBezTo>
                    <a:pt x="201" y="145"/>
                    <a:pt x="197" y="144"/>
                    <a:pt x="194" y="143"/>
                  </a:cubicBezTo>
                  <a:cubicBezTo>
                    <a:pt x="194" y="33"/>
                    <a:pt x="194" y="33"/>
                    <a:pt x="194" y="33"/>
                  </a:cubicBezTo>
                  <a:cubicBezTo>
                    <a:pt x="194" y="15"/>
                    <a:pt x="160" y="0"/>
                    <a:pt x="118" y="0"/>
                  </a:cubicBezTo>
                  <a:cubicBezTo>
                    <a:pt x="76" y="0"/>
                    <a:pt x="42" y="14"/>
                    <a:pt x="42" y="3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18" y="155"/>
                    <a:pt x="1" y="179"/>
                    <a:pt x="0" y="207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67"/>
                    <a:pt x="30" y="397"/>
                    <a:pt x="68" y="39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824" y="4972"/>
              <a:ext cx="100" cy="235"/>
            </a:xfrm>
            <a:custGeom>
              <a:avLst/>
              <a:gdLst>
                <a:gd name="T0" fmla="*/ 0 w 65"/>
                <a:gd name="T1" fmla="*/ 32 h 153"/>
                <a:gd name="T2" fmla="*/ 32 w 65"/>
                <a:gd name="T3" fmla="*/ 0 h 153"/>
                <a:gd name="T4" fmla="*/ 32 w 65"/>
                <a:gd name="T5" fmla="*/ 0 h 153"/>
                <a:gd name="T6" fmla="*/ 65 w 65"/>
                <a:gd name="T7" fmla="*/ 32 h 153"/>
                <a:gd name="T8" fmla="*/ 64 w 65"/>
                <a:gd name="T9" fmla="*/ 121 h 153"/>
                <a:gd name="T10" fmla="*/ 32 w 65"/>
                <a:gd name="T11" fmla="*/ 153 h 153"/>
                <a:gd name="T12" fmla="*/ 32 w 65"/>
                <a:gd name="T13" fmla="*/ 153 h 153"/>
                <a:gd name="T14" fmla="*/ 0 w 65"/>
                <a:gd name="T15" fmla="*/ 121 h 153"/>
                <a:gd name="T16" fmla="*/ 0 w 65"/>
                <a:gd name="T17" fmla="*/ 3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53">
                  <a:moveTo>
                    <a:pt x="0" y="32"/>
                  </a:moveTo>
                  <a:cubicBezTo>
                    <a:pt x="0" y="14"/>
                    <a:pt x="15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5" y="14"/>
                    <a:pt x="65" y="32"/>
                  </a:cubicBezTo>
                  <a:cubicBezTo>
                    <a:pt x="64" y="121"/>
                    <a:pt x="64" y="121"/>
                    <a:pt x="64" y="121"/>
                  </a:cubicBezTo>
                  <a:cubicBezTo>
                    <a:pt x="64" y="139"/>
                    <a:pt x="50" y="153"/>
                    <a:pt x="32" y="153"/>
                  </a:cubicBezTo>
                  <a:cubicBezTo>
                    <a:pt x="32" y="153"/>
                    <a:pt x="32" y="153"/>
                    <a:pt x="32" y="153"/>
                  </a:cubicBezTo>
                  <a:cubicBezTo>
                    <a:pt x="14" y="153"/>
                    <a:pt x="0" y="139"/>
                    <a:pt x="0" y="121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6726" y="4929"/>
              <a:ext cx="98" cy="303"/>
            </a:xfrm>
            <a:custGeom>
              <a:avLst/>
              <a:gdLst>
                <a:gd name="T0" fmla="*/ 0 w 64"/>
                <a:gd name="T1" fmla="*/ 32 h 197"/>
                <a:gd name="T2" fmla="*/ 32 w 64"/>
                <a:gd name="T3" fmla="*/ 0 h 197"/>
                <a:gd name="T4" fmla="*/ 32 w 64"/>
                <a:gd name="T5" fmla="*/ 0 h 197"/>
                <a:gd name="T6" fmla="*/ 64 w 64"/>
                <a:gd name="T7" fmla="*/ 33 h 197"/>
                <a:gd name="T8" fmla="*/ 64 w 64"/>
                <a:gd name="T9" fmla="*/ 165 h 197"/>
                <a:gd name="T10" fmla="*/ 32 w 64"/>
                <a:gd name="T11" fmla="*/ 197 h 197"/>
                <a:gd name="T12" fmla="*/ 32 w 64"/>
                <a:gd name="T13" fmla="*/ 197 h 197"/>
                <a:gd name="T14" fmla="*/ 0 w 64"/>
                <a:gd name="T15" fmla="*/ 165 h 197"/>
                <a:gd name="T16" fmla="*/ 0 w 64"/>
                <a:gd name="T17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97">
                  <a:moveTo>
                    <a:pt x="0" y="32"/>
                  </a:moveTo>
                  <a:cubicBezTo>
                    <a:pt x="0" y="15"/>
                    <a:pt x="15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15"/>
                    <a:pt x="64" y="33"/>
                  </a:cubicBezTo>
                  <a:cubicBezTo>
                    <a:pt x="64" y="165"/>
                    <a:pt x="64" y="165"/>
                    <a:pt x="64" y="165"/>
                  </a:cubicBezTo>
                  <a:cubicBezTo>
                    <a:pt x="64" y="183"/>
                    <a:pt x="50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14" y="197"/>
                    <a:pt x="0" y="182"/>
                    <a:pt x="0" y="165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627" y="4970"/>
              <a:ext cx="99" cy="237"/>
            </a:xfrm>
            <a:custGeom>
              <a:avLst/>
              <a:gdLst>
                <a:gd name="T0" fmla="*/ 0 w 64"/>
                <a:gd name="T1" fmla="*/ 32 h 154"/>
                <a:gd name="T2" fmla="*/ 32 w 64"/>
                <a:gd name="T3" fmla="*/ 0 h 154"/>
                <a:gd name="T4" fmla="*/ 32 w 64"/>
                <a:gd name="T5" fmla="*/ 0 h 154"/>
                <a:gd name="T6" fmla="*/ 64 w 64"/>
                <a:gd name="T7" fmla="*/ 32 h 154"/>
                <a:gd name="T8" fmla="*/ 64 w 64"/>
                <a:gd name="T9" fmla="*/ 122 h 154"/>
                <a:gd name="T10" fmla="*/ 32 w 64"/>
                <a:gd name="T11" fmla="*/ 154 h 154"/>
                <a:gd name="T12" fmla="*/ 32 w 64"/>
                <a:gd name="T13" fmla="*/ 154 h 154"/>
                <a:gd name="T14" fmla="*/ 0 w 64"/>
                <a:gd name="T15" fmla="*/ 122 h 154"/>
                <a:gd name="T16" fmla="*/ 0 w 64"/>
                <a:gd name="T17" fmla="*/ 3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54">
                  <a:moveTo>
                    <a:pt x="0" y="32"/>
                  </a:moveTo>
                  <a:cubicBezTo>
                    <a:pt x="0" y="15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15"/>
                    <a:pt x="64" y="32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40"/>
                    <a:pt x="49" y="154"/>
                    <a:pt x="32" y="154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14" y="154"/>
                    <a:pt x="0" y="140"/>
                    <a:pt x="0" y="12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6538" y="4987"/>
              <a:ext cx="89" cy="200"/>
            </a:xfrm>
            <a:custGeom>
              <a:avLst/>
              <a:gdLst>
                <a:gd name="T0" fmla="*/ 0 w 58"/>
                <a:gd name="T1" fmla="*/ 29 h 130"/>
                <a:gd name="T2" fmla="*/ 29 w 58"/>
                <a:gd name="T3" fmla="*/ 0 h 130"/>
                <a:gd name="T4" fmla="*/ 29 w 58"/>
                <a:gd name="T5" fmla="*/ 0 h 130"/>
                <a:gd name="T6" fmla="*/ 58 w 58"/>
                <a:gd name="T7" fmla="*/ 29 h 130"/>
                <a:gd name="T8" fmla="*/ 58 w 58"/>
                <a:gd name="T9" fmla="*/ 101 h 130"/>
                <a:gd name="T10" fmla="*/ 29 w 58"/>
                <a:gd name="T11" fmla="*/ 130 h 130"/>
                <a:gd name="T12" fmla="*/ 29 w 58"/>
                <a:gd name="T13" fmla="*/ 130 h 130"/>
                <a:gd name="T14" fmla="*/ 0 w 58"/>
                <a:gd name="T15" fmla="*/ 101 h 130"/>
                <a:gd name="T16" fmla="*/ 0 w 58"/>
                <a:gd name="T17" fmla="*/ 2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30">
                  <a:moveTo>
                    <a:pt x="0" y="29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101"/>
                    <a:pt x="58" y="101"/>
                    <a:pt x="58" y="101"/>
                  </a:cubicBezTo>
                  <a:cubicBezTo>
                    <a:pt x="58" y="117"/>
                    <a:pt x="45" y="130"/>
                    <a:pt x="29" y="130"/>
                  </a:cubicBezTo>
                  <a:cubicBezTo>
                    <a:pt x="29" y="130"/>
                    <a:pt x="29" y="130"/>
                    <a:pt x="29" y="130"/>
                  </a:cubicBezTo>
                  <a:cubicBezTo>
                    <a:pt x="12" y="130"/>
                    <a:pt x="0" y="117"/>
                    <a:pt x="0" y="10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6521" y="2834"/>
              <a:ext cx="386" cy="1820"/>
            </a:xfrm>
            <a:custGeom>
              <a:avLst/>
              <a:gdLst>
                <a:gd name="T0" fmla="*/ 0 w 251"/>
                <a:gd name="T1" fmla="*/ 1085 h 1184"/>
                <a:gd name="T2" fmla="*/ 100 w 251"/>
                <a:gd name="T3" fmla="*/ 1184 h 1184"/>
                <a:gd name="T4" fmla="*/ 152 w 251"/>
                <a:gd name="T5" fmla="*/ 1184 h 1184"/>
                <a:gd name="T6" fmla="*/ 251 w 251"/>
                <a:gd name="T7" fmla="*/ 1085 h 1184"/>
                <a:gd name="T8" fmla="*/ 251 w 251"/>
                <a:gd name="T9" fmla="*/ 99 h 1184"/>
                <a:gd name="T10" fmla="*/ 152 w 251"/>
                <a:gd name="T11" fmla="*/ 0 h 1184"/>
                <a:gd name="T12" fmla="*/ 100 w 251"/>
                <a:gd name="T13" fmla="*/ 0 h 1184"/>
                <a:gd name="T14" fmla="*/ 0 w 251"/>
                <a:gd name="T15" fmla="*/ 99 h 1184"/>
                <a:gd name="T16" fmla="*/ 0 w 251"/>
                <a:gd name="T17" fmla="*/ 1085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84">
                  <a:moveTo>
                    <a:pt x="0" y="1085"/>
                  </a:moveTo>
                  <a:cubicBezTo>
                    <a:pt x="0" y="1139"/>
                    <a:pt x="45" y="1184"/>
                    <a:pt x="100" y="1184"/>
                  </a:cubicBezTo>
                  <a:cubicBezTo>
                    <a:pt x="152" y="1184"/>
                    <a:pt x="152" y="1184"/>
                    <a:pt x="152" y="1184"/>
                  </a:cubicBezTo>
                  <a:cubicBezTo>
                    <a:pt x="207" y="1184"/>
                    <a:pt x="251" y="1139"/>
                    <a:pt x="251" y="1085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51" y="44"/>
                    <a:pt x="207" y="0"/>
                    <a:pt x="152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99"/>
                  </a:cubicBezTo>
                  <a:lnTo>
                    <a:pt x="0" y="1085"/>
                  </a:lnTo>
                  <a:close/>
                </a:path>
              </a:pathLst>
            </a:custGeom>
            <a:solidFill>
              <a:srgbClr val="CC6D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5268" y="1556"/>
              <a:ext cx="1165" cy="1151"/>
            </a:xfrm>
            <a:custGeom>
              <a:avLst/>
              <a:gdLst>
                <a:gd name="T0" fmla="*/ 758 w 758"/>
                <a:gd name="T1" fmla="*/ 677 h 749"/>
                <a:gd name="T2" fmla="*/ 679 w 758"/>
                <a:gd name="T3" fmla="*/ 749 h 749"/>
                <a:gd name="T4" fmla="*/ 79 w 758"/>
                <a:gd name="T5" fmla="*/ 749 h 749"/>
                <a:gd name="T6" fmla="*/ 0 w 758"/>
                <a:gd name="T7" fmla="*/ 677 h 749"/>
                <a:gd name="T8" fmla="*/ 0 w 758"/>
                <a:gd name="T9" fmla="*/ 88 h 749"/>
                <a:gd name="T10" fmla="*/ 79 w 758"/>
                <a:gd name="T11" fmla="*/ 0 h 749"/>
                <a:gd name="T12" fmla="*/ 679 w 758"/>
                <a:gd name="T13" fmla="*/ 16 h 749"/>
                <a:gd name="T14" fmla="*/ 758 w 758"/>
                <a:gd name="T15" fmla="*/ 88 h 749"/>
                <a:gd name="T16" fmla="*/ 758 w 758"/>
                <a:gd name="T17" fmla="*/ 67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749">
                  <a:moveTo>
                    <a:pt x="758" y="677"/>
                  </a:moveTo>
                  <a:cubicBezTo>
                    <a:pt x="758" y="716"/>
                    <a:pt x="723" y="749"/>
                    <a:pt x="679" y="749"/>
                  </a:cubicBezTo>
                  <a:cubicBezTo>
                    <a:pt x="79" y="749"/>
                    <a:pt x="79" y="749"/>
                    <a:pt x="79" y="749"/>
                  </a:cubicBezTo>
                  <a:cubicBezTo>
                    <a:pt x="35" y="749"/>
                    <a:pt x="0" y="716"/>
                    <a:pt x="0" y="6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35" y="0"/>
                    <a:pt x="79" y="0"/>
                  </a:cubicBezTo>
                  <a:cubicBezTo>
                    <a:pt x="679" y="16"/>
                    <a:pt x="679" y="16"/>
                    <a:pt x="679" y="16"/>
                  </a:cubicBezTo>
                  <a:cubicBezTo>
                    <a:pt x="723" y="16"/>
                    <a:pt x="758" y="48"/>
                    <a:pt x="758" y="88"/>
                  </a:cubicBezTo>
                  <a:lnTo>
                    <a:pt x="758" y="677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5268" y="2834"/>
              <a:ext cx="1391" cy="2284"/>
            </a:xfrm>
            <a:custGeom>
              <a:avLst/>
              <a:gdLst>
                <a:gd name="T0" fmla="*/ 114 w 905"/>
                <a:gd name="T1" fmla="*/ 0 h 1486"/>
                <a:gd name="T2" fmla="*/ 208 w 905"/>
                <a:gd name="T3" fmla="*/ 0 h 1486"/>
                <a:gd name="T4" fmla="*/ 711 w 905"/>
                <a:gd name="T5" fmla="*/ 0 h 1486"/>
                <a:gd name="T6" fmla="*/ 791 w 905"/>
                <a:gd name="T7" fmla="*/ 0 h 1486"/>
                <a:gd name="T8" fmla="*/ 905 w 905"/>
                <a:gd name="T9" fmla="*/ 101 h 1486"/>
                <a:gd name="T10" fmla="*/ 905 w 905"/>
                <a:gd name="T11" fmla="*/ 1385 h 1486"/>
                <a:gd name="T12" fmla="*/ 791 w 905"/>
                <a:gd name="T13" fmla="*/ 1486 h 1486"/>
                <a:gd name="T14" fmla="*/ 114 w 905"/>
                <a:gd name="T15" fmla="*/ 1486 h 1486"/>
                <a:gd name="T16" fmla="*/ 0 w 905"/>
                <a:gd name="T17" fmla="*/ 1385 h 1486"/>
                <a:gd name="T18" fmla="*/ 0 w 905"/>
                <a:gd name="T19" fmla="*/ 101 h 1486"/>
                <a:gd name="T20" fmla="*/ 114 w 905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486">
                  <a:moveTo>
                    <a:pt x="114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854" y="0"/>
                    <a:pt x="905" y="45"/>
                    <a:pt x="905" y="101"/>
                  </a:cubicBezTo>
                  <a:cubicBezTo>
                    <a:pt x="905" y="1385"/>
                    <a:pt x="905" y="1385"/>
                    <a:pt x="905" y="1385"/>
                  </a:cubicBezTo>
                  <a:cubicBezTo>
                    <a:pt x="905" y="1441"/>
                    <a:pt x="854" y="1486"/>
                    <a:pt x="791" y="1486"/>
                  </a:cubicBezTo>
                  <a:cubicBezTo>
                    <a:pt x="114" y="1486"/>
                    <a:pt x="114" y="1486"/>
                    <a:pt x="114" y="1486"/>
                  </a:cubicBezTo>
                  <a:cubicBezTo>
                    <a:pt x="51" y="1486"/>
                    <a:pt x="0" y="1441"/>
                    <a:pt x="0" y="138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51" y="0"/>
                    <a:pt x="114" y="0"/>
                  </a:cubicBez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5588" y="2834"/>
              <a:ext cx="773" cy="561"/>
            </a:xfrm>
            <a:custGeom>
              <a:avLst/>
              <a:gdLst>
                <a:gd name="T0" fmla="*/ 773 w 773"/>
                <a:gd name="T1" fmla="*/ 0 h 561"/>
                <a:gd name="T2" fmla="*/ 410 w 773"/>
                <a:gd name="T3" fmla="*/ 561 h 561"/>
                <a:gd name="T4" fmla="*/ 0 w 773"/>
                <a:gd name="T5" fmla="*/ 0 h 561"/>
                <a:gd name="T6" fmla="*/ 773 w 773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3" h="561">
                  <a:moveTo>
                    <a:pt x="773" y="0"/>
                  </a:moveTo>
                  <a:lnTo>
                    <a:pt x="410" y="561"/>
                  </a:lnTo>
                  <a:lnTo>
                    <a:pt x="0" y="0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6081" y="6914"/>
              <a:ext cx="620" cy="230"/>
            </a:xfrm>
            <a:custGeom>
              <a:avLst/>
              <a:gdLst>
                <a:gd name="T0" fmla="*/ 133 w 403"/>
                <a:gd name="T1" fmla="*/ 0 h 150"/>
                <a:gd name="T2" fmla="*/ 250 w 403"/>
                <a:gd name="T3" fmla="*/ 48 h 150"/>
                <a:gd name="T4" fmla="*/ 403 w 403"/>
                <a:gd name="T5" fmla="*/ 150 h 150"/>
                <a:gd name="T6" fmla="*/ 4 w 403"/>
                <a:gd name="T7" fmla="*/ 132 h 150"/>
                <a:gd name="T8" fmla="*/ 0 w 403"/>
                <a:gd name="T9" fmla="*/ 0 h 150"/>
                <a:gd name="T10" fmla="*/ 133 w 403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50">
                  <a:moveTo>
                    <a:pt x="133" y="0"/>
                  </a:moveTo>
                  <a:cubicBezTo>
                    <a:pt x="133" y="0"/>
                    <a:pt x="192" y="13"/>
                    <a:pt x="250" y="48"/>
                  </a:cubicBezTo>
                  <a:cubicBezTo>
                    <a:pt x="330" y="96"/>
                    <a:pt x="403" y="150"/>
                    <a:pt x="403" y="150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6077" y="5004"/>
              <a:ext cx="313" cy="1939"/>
            </a:xfrm>
            <a:custGeom>
              <a:avLst/>
              <a:gdLst>
                <a:gd name="T0" fmla="*/ 6 w 313"/>
                <a:gd name="T1" fmla="*/ 1937 h 1939"/>
                <a:gd name="T2" fmla="*/ 295 w 313"/>
                <a:gd name="T3" fmla="*/ 1939 h 1939"/>
                <a:gd name="T4" fmla="*/ 313 w 313"/>
                <a:gd name="T5" fmla="*/ 0 h 1939"/>
                <a:gd name="T6" fmla="*/ 0 w 313"/>
                <a:gd name="T7" fmla="*/ 52 h 1939"/>
                <a:gd name="T8" fmla="*/ 6 w 313"/>
                <a:gd name="T9" fmla="*/ 1937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1939">
                  <a:moveTo>
                    <a:pt x="6" y="1937"/>
                  </a:moveTo>
                  <a:lnTo>
                    <a:pt x="295" y="1939"/>
                  </a:lnTo>
                  <a:lnTo>
                    <a:pt x="313" y="0"/>
                  </a:lnTo>
                  <a:lnTo>
                    <a:pt x="0" y="52"/>
                  </a:lnTo>
                  <a:lnTo>
                    <a:pt x="6" y="193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5845" y="2538"/>
              <a:ext cx="258" cy="414"/>
            </a:xfrm>
            <a:custGeom>
              <a:avLst/>
              <a:gdLst>
                <a:gd name="T0" fmla="*/ 0 w 168"/>
                <a:gd name="T1" fmla="*/ 211 h 269"/>
                <a:gd name="T2" fmla="*/ 84 w 168"/>
                <a:gd name="T3" fmla="*/ 269 h 269"/>
                <a:gd name="T4" fmla="*/ 84 w 168"/>
                <a:gd name="T5" fmla="*/ 269 h 269"/>
                <a:gd name="T6" fmla="*/ 168 w 168"/>
                <a:gd name="T7" fmla="*/ 211 h 269"/>
                <a:gd name="T8" fmla="*/ 168 w 168"/>
                <a:gd name="T9" fmla="*/ 58 h 269"/>
                <a:gd name="T10" fmla="*/ 84 w 168"/>
                <a:gd name="T11" fmla="*/ 0 h 269"/>
                <a:gd name="T12" fmla="*/ 84 w 168"/>
                <a:gd name="T13" fmla="*/ 0 h 269"/>
                <a:gd name="T14" fmla="*/ 0 w 168"/>
                <a:gd name="T15" fmla="*/ 58 h 269"/>
                <a:gd name="T16" fmla="*/ 0 w 168"/>
                <a:gd name="T17" fmla="*/ 2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69">
                  <a:moveTo>
                    <a:pt x="0" y="211"/>
                  </a:moveTo>
                  <a:cubicBezTo>
                    <a:pt x="0" y="243"/>
                    <a:pt x="38" y="269"/>
                    <a:pt x="84" y="269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131" y="269"/>
                    <a:pt x="168" y="243"/>
                    <a:pt x="168" y="211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26"/>
                    <a:pt x="131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26"/>
                    <a:pt x="0" y="58"/>
                  </a:cubicBezTo>
                  <a:lnTo>
                    <a:pt x="0" y="211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5503" y="1370"/>
              <a:ext cx="943" cy="1251"/>
            </a:xfrm>
            <a:custGeom>
              <a:avLst/>
              <a:gdLst>
                <a:gd name="T0" fmla="*/ 245 w 613"/>
                <a:gd name="T1" fmla="*/ 0 h 814"/>
                <a:gd name="T2" fmla="*/ 306 w 613"/>
                <a:gd name="T3" fmla="*/ 0 h 814"/>
                <a:gd name="T4" fmla="*/ 368 w 613"/>
                <a:gd name="T5" fmla="*/ 0 h 814"/>
                <a:gd name="T6" fmla="*/ 613 w 613"/>
                <a:gd name="T7" fmla="*/ 245 h 814"/>
                <a:gd name="T8" fmla="*/ 613 w 613"/>
                <a:gd name="T9" fmla="*/ 537 h 814"/>
                <a:gd name="T10" fmla="*/ 358 w 613"/>
                <a:gd name="T11" fmla="*/ 814 h 814"/>
                <a:gd name="T12" fmla="*/ 297 w 613"/>
                <a:gd name="T13" fmla="*/ 814 h 814"/>
                <a:gd name="T14" fmla="*/ 235 w 613"/>
                <a:gd name="T15" fmla="*/ 814 h 814"/>
                <a:gd name="T16" fmla="*/ 0 w 613"/>
                <a:gd name="T17" fmla="*/ 537 h 814"/>
                <a:gd name="T18" fmla="*/ 0 w 613"/>
                <a:gd name="T19" fmla="*/ 245 h 814"/>
                <a:gd name="T20" fmla="*/ 245 w 613"/>
                <a:gd name="T2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3" h="814">
                  <a:moveTo>
                    <a:pt x="245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503" y="0"/>
                    <a:pt x="613" y="110"/>
                    <a:pt x="613" y="245"/>
                  </a:cubicBezTo>
                  <a:cubicBezTo>
                    <a:pt x="613" y="537"/>
                    <a:pt x="613" y="537"/>
                    <a:pt x="613" y="537"/>
                  </a:cubicBezTo>
                  <a:cubicBezTo>
                    <a:pt x="613" y="673"/>
                    <a:pt x="463" y="814"/>
                    <a:pt x="358" y="814"/>
                  </a:cubicBezTo>
                  <a:cubicBezTo>
                    <a:pt x="297" y="814"/>
                    <a:pt x="297" y="814"/>
                    <a:pt x="297" y="814"/>
                  </a:cubicBezTo>
                  <a:cubicBezTo>
                    <a:pt x="235" y="814"/>
                    <a:pt x="235" y="814"/>
                    <a:pt x="235" y="814"/>
                  </a:cubicBezTo>
                  <a:cubicBezTo>
                    <a:pt x="155" y="814"/>
                    <a:pt x="0" y="673"/>
                    <a:pt x="0" y="53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5396" y="1370"/>
              <a:ext cx="713" cy="1251"/>
            </a:xfrm>
            <a:custGeom>
              <a:avLst/>
              <a:gdLst>
                <a:gd name="T0" fmla="*/ 52 w 464"/>
                <a:gd name="T1" fmla="*/ 387 h 814"/>
                <a:gd name="T2" fmla="*/ 70 w 464"/>
                <a:gd name="T3" fmla="*/ 390 h 814"/>
                <a:gd name="T4" fmla="*/ 70 w 464"/>
                <a:gd name="T5" fmla="*/ 245 h 814"/>
                <a:gd name="T6" fmla="*/ 315 w 464"/>
                <a:gd name="T7" fmla="*/ 0 h 814"/>
                <a:gd name="T8" fmla="*/ 376 w 464"/>
                <a:gd name="T9" fmla="*/ 0 h 814"/>
                <a:gd name="T10" fmla="*/ 376 w 464"/>
                <a:gd name="T11" fmla="*/ 352 h 814"/>
                <a:gd name="T12" fmla="*/ 417 w 464"/>
                <a:gd name="T13" fmla="*/ 468 h 814"/>
                <a:gd name="T14" fmla="*/ 464 w 464"/>
                <a:gd name="T15" fmla="*/ 500 h 814"/>
                <a:gd name="T16" fmla="*/ 376 w 464"/>
                <a:gd name="T17" fmla="*/ 560 h 814"/>
                <a:gd name="T18" fmla="*/ 367 w 464"/>
                <a:gd name="T19" fmla="*/ 814 h 814"/>
                <a:gd name="T20" fmla="*/ 305 w 464"/>
                <a:gd name="T21" fmla="*/ 814 h 814"/>
                <a:gd name="T22" fmla="*/ 70 w 464"/>
                <a:gd name="T23" fmla="*/ 537 h 814"/>
                <a:gd name="T24" fmla="*/ 70 w 464"/>
                <a:gd name="T25" fmla="*/ 522 h 814"/>
                <a:gd name="T26" fmla="*/ 52 w 464"/>
                <a:gd name="T27" fmla="*/ 525 h 814"/>
                <a:gd name="T28" fmla="*/ 0 w 464"/>
                <a:gd name="T29" fmla="*/ 477 h 814"/>
                <a:gd name="T30" fmla="*/ 0 w 464"/>
                <a:gd name="T31" fmla="*/ 436 h 814"/>
                <a:gd name="T32" fmla="*/ 52 w 464"/>
                <a:gd name="T33" fmla="*/ 387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814">
                  <a:moveTo>
                    <a:pt x="52" y="387"/>
                  </a:moveTo>
                  <a:cubicBezTo>
                    <a:pt x="58" y="387"/>
                    <a:pt x="64" y="388"/>
                    <a:pt x="70" y="390"/>
                  </a:cubicBezTo>
                  <a:cubicBezTo>
                    <a:pt x="70" y="245"/>
                    <a:pt x="70" y="245"/>
                    <a:pt x="70" y="245"/>
                  </a:cubicBezTo>
                  <a:cubicBezTo>
                    <a:pt x="70" y="110"/>
                    <a:pt x="180" y="0"/>
                    <a:pt x="315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6" y="352"/>
                    <a:pt x="376" y="352"/>
                    <a:pt x="376" y="352"/>
                  </a:cubicBezTo>
                  <a:cubicBezTo>
                    <a:pt x="377" y="368"/>
                    <a:pt x="383" y="434"/>
                    <a:pt x="417" y="468"/>
                  </a:cubicBezTo>
                  <a:cubicBezTo>
                    <a:pt x="439" y="490"/>
                    <a:pt x="464" y="500"/>
                    <a:pt x="464" y="500"/>
                  </a:cubicBezTo>
                  <a:cubicBezTo>
                    <a:pt x="376" y="560"/>
                    <a:pt x="376" y="560"/>
                    <a:pt x="376" y="560"/>
                  </a:cubicBezTo>
                  <a:cubicBezTo>
                    <a:pt x="367" y="814"/>
                    <a:pt x="367" y="814"/>
                    <a:pt x="367" y="814"/>
                  </a:cubicBezTo>
                  <a:cubicBezTo>
                    <a:pt x="305" y="814"/>
                    <a:pt x="305" y="814"/>
                    <a:pt x="305" y="814"/>
                  </a:cubicBezTo>
                  <a:cubicBezTo>
                    <a:pt x="225" y="814"/>
                    <a:pt x="70" y="673"/>
                    <a:pt x="70" y="537"/>
                  </a:cubicBezTo>
                  <a:cubicBezTo>
                    <a:pt x="70" y="522"/>
                    <a:pt x="70" y="522"/>
                    <a:pt x="70" y="522"/>
                  </a:cubicBezTo>
                  <a:cubicBezTo>
                    <a:pt x="64" y="524"/>
                    <a:pt x="58" y="525"/>
                    <a:pt x="52" y="525"/>
                  </a:cubicBezTo>
                  <a:cubicBezTo>
                    <a:pt x="23" y="525"/>
                    <a:pt x="0" y="504"/>
                    <a:pt x="0" y="477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09"/>
                    <a:pt x="23" y="387"/>
                    <a:pt x="52" y="38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5651" y="1930"/>
              <a:ext cx="101" cy="101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6220" y="1930"/>
              <a:ext cx="101" cy="101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5240" y="6914"/>
              <a:ext cx="620" cy="230"/>
            </a:xfrm>
            <a:custGeom>
              <a:avLst/>
              <a:gdLst>
                <a:gd name="T0" fmla="*/ 270 w 403"/>
                <a:gd name="T1" fmla="*/ 0 h 150"/>
                <a:gd name="T2" fmla="*/ 153 w 403"/>
                <a:gd name="T3" fmla="*/ 48 h 150"/>
                <a:gd name="T4" fmla="*/ 0 w 403"/>
                <a:gd name="T5" fmla="*/ 150 h 150"/>
                <a:gd name="T6" fmla="*/ 399 w 403"/>
                <a:gd name="T7" fmla="*/ 132 h 150"/>
                <a:gd name="T8" fmla="*/ 403 w 403"/>
                <a:gd name="T9" fmla="*/ 0 h 150"/>
                <a:gd name="T10" fmla="*/ 270 w 403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50">
                  <a:moveTo>
                    <a:pt x="270" y="0"/>
                  </a:moveTo>
                  <a:cubicBezTo>
                    <a:pt x="270" y="0"/>
                    <a:pt x="211" y="13"/>
                    <a:pt x="153" y="48"/>
                  </a:cubicBezTo>
                  <a:cubicBezTo>
                    <a:pt x="74" y="96"/>
                    <a:pt x="0" y="150"/>
                    <a:pt x="0" y="150"/>
                  </a:cubicBezTo>
                  <a:cubicBezTo>
                    <a:pt x="399" y="132"/>
                    <a:pt x="399" y="132"/>
                    <a:pt x="399" y="132"/>
                  </a:cubicBezTo>
                  <a:cubicBezTo>
                    <a:pt x="403" y="0"/>
                    <a:pt x="403" y="0"/>
                    <a:pt x="403" y="0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5552" y="5004"/>
              <a:ext cx="313" cy="1939"/>
            </a:xfrm>
            <a:custGeom>
              <a:avLst/>
              <a:gdLst>
                <a:gd name="T0" fmla="*/ 306 w 313"/>
                <a:gd name="T1" fmla="*/ 1939 h 1939"/>
                <a:gd name="T2" fmla="*/ 20 w 313"/>
                <a:gd name="T3" fmla="*/ 1937 h 1939"/>
                <a:gd name="T4" fmla="*/ 0 w 313"/>
                <a:gd name="T5" fmla="*/ 0 h 1939"/>
                <a:gd name="T6" fmla="*/ 313 w 313"/>
                <a:gd name="T7" fmla="*/ 52 h 1939"/>
                <a:gd name="T8" fmla="*/ 306 w 313"/>
                <a:gd name="T9" fmla="*/ 1939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1939">
                  <a:moveTo>
                    <a:pt x="306" y="1939"/>
                  </a:moveTo>
                  <a:lnTo>
                    <a:pt x="20" y="1937"/>
                  </a:lnTo>
                  <a:lnTo>
                    <a:pt x="0" y="0"/>
                  </a:lnTo>
                  <a:lnTo>
                    <a:pt x="313" y="52"/>
                  </a:lnTo>
                  <a:lnTo>
                    <a:pt x="306" y="1939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5268" y="4438"/>
              <a:ext cx="1391" cy="1313"/>
            </a:xfrm>
            <a:custGeom>
              <a:avLst/>
              <a:gdLst>
                <a:gd name="T0" fmla="*/ 905 w 905"/>
                <a:gd name="T1" fmla="*/ 776 h 854"/>
                <a:gd name="T2" fmla="*/ 832 w 905"/>
                <a:gd name="T3" fmla="*/ 854 h 854"/>
                <a:gd name="T4" fmla="*/ 73 w 905"/>
                <a:gd name="T5" fmla="*/ 854 h 854"/>
                <a:gd name="T6" fmla="*/ 0 w 905"/>
                <a:gd name="T7" fmla="*/ 776 h 854"/>
                <a:gd name="T8" fmla="*/ 0 w 905"/>
                <a:gd name="T9" fmla="*/ 0 h 854"/>
                <a:gd name="T10" fmla="*/ 905 w 905"/>
                <a:gd name="T11" fmla="*/ 0 h 854"/>
                <a:gd name="T12" fmla="*/ 905 w 905"/>
                <a:gd name="T13" fmla="*/ 776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5" h="854">
                  <a:moveTo>
                    <a:pt x="905" y="776"/>
                  </a:moveTo>
                  <a:cubicBezTo>
                    <a:pt x="905" y="819"/>
                    <a:pt x="873" y="854"/>
                    <a:pt x="832" y="854"/>
                  </a:cubicBezTo>
                  <a:cubicBezTo>
                    <a:pt x="73" y="854"/>
                    <a:pt x="73" y="854"/>
                    <a:pt x="73" y="854"/>
                  </a:cubicBezTo>
                  <a:cubicBezTo>
                    <a:pt x="32" y="854"/>
                    <a:pt x="0" y="819"/>
                    <a:pt x="0" y="7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5" y="0"/>
                    <a:pt x="905" y="0"/>
                    <a:pt x="905" y="0"/>
                  </a:cubicBezTo>
                  <a:lnTo>
                    <a:pt x="905" y="776"/>
                  </a:lnTo>
                  <a:close/>
                </a:path>
              </a:pathLst>
            </a:custGeom>
            <a:solidFill>
              <a:srgbClr val="CC6D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7141" y="4143"/>
              <a:ext cx="362" cy="192"/>
            </a:xfrm>
            <a:custGeom>
              <a:avLst/>
              <a:gdLst>
                <a:gd name="T0" fmla="*/ 14 w 236"/>
                <a:gd name="T1" fmla="*/ 109 h 125"/>
                <a:gd name="T2" fmla="*/ 37 w 236"/>
                <a:gd name="T3" fmla="*/ 122 h 125"/>
                <a:gd name="T4" fmla="*/ 199 w 236"/>
                <a:gd name="T5" fmla="*/ 76 h 125"/>
                <a:gd name="T6" fmla="*/ 231 w 236"/>
                <a:gd name="T7" fmla="*/ 34 h 125"/>
                <a:gd name="T8" fmla="*/ 227 w 236"/>
                <a:gd name="T9" fmla="*/ 22 h 125"/>
                <a:gd name="T10" fmla="*/ 179 w 236"/>
                <a:gd name="T11" fmla="*/ 2 h 125"/>
                <a:gd name="T12" fmla="*/ 16 w 236"/>
                <a:gd name="T13" fmla="*/ 48 h 125"/>
                <a:gd name="T14" fmla="*/ 3 w 236"/>
                <a:gd name="T15" fmla="*/ 72 h 125"/>
                <a:gd name="T16" fmla="*/ 14 w 236"/>
                <a:gd name="T17" fmla="*/ 10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25">
                  <a:moveTo>
                    <a:pt x="14" y="109"/>
                  </a:moveTo>
                  <a:cubicBezTo>
                    <a:pt x="17" y="119"/>
                    <a:pt x="27" y="125"/>
                    <a:pt x="37" y="122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9" y="73"/>
                    <a:pt x="236" y="52"/>
                    <a:pt x="231" y="34"/>
                  </a:cubicBezTo>
                  <a:cubicBezTo>
                    <a:pt x="227" y="22"/>
                    <a:pt x="227" y="22"/>
                    <a:pt x="227" y="22"/>
                  </a:cubicBezTo>
                  <a:cubicBezTo>
                    <a:pt x="222" y="3"/>
                    <a:pt x="189" y="0"/>
                    <a:pt x="179" y="2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51"/>
                    <a:pt x="0" y="62"/>
                    <a:pt x="3" y="72"/>
                  </a:cubicBezTo>
                  <a:lnTo>
                    <a:pt x="14" y="109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6859" y="4217"/>
              <a:ext cx="966" cy="518"/>
            </a:xfrm>
            <a:custGeom>
              <a:avLst/>
              <a:gdLst>
                <a:gd name="T0" fmla="*/ 605 w 628"/>
                <a:gd name="T1" fmla="*/ 201 h 337"/>
                <a:gd name="T2" fmla="*/ 380 w 628"/>
                <a:gd name="T3" fmla="*/ 127 h 337"/>
                <a:gd name="T4" fmla="*/ 381 w 628"/>
                <a:gd name="T5" fmla="*/ 122 h 337"/>
                <a:gd name="T6" fmla="*/ 547 w 628"/>
                <a:gd name="T7" fmla="*/ 179 h 337"/>
                <a:gd name="T8" fmla="*/ 581 w 628"/>
                <a:gd name="T9" fmla="*/ 165 h 337"/>
                <a:gd name="T10" fmla="*/ 584 w 628"/>
                <a:gd name="T11" fmla="*/ 157 h 337"/>
                <a:gd name="T12" fmla="*/ 565 w 628"/>
                <a:gd name="T13" fmla="*/ 125 h 337"/>
                <a:gd name="T14" fmla="*/ 387 w 628"/>
                <a:gd name="T15" fmla="*/ 65 h 337"/>
                <a:gd name="T16" fmla="*/ 328 w 628"/>
                <a:gd name="T17" fmla="*/ 44 h 337"/>
                <a:gd name="T18" fmla="*/ 204 w 628"/>
                <a:gd name="T19" fmla="*/ 1 h 337"/>
                <a:gd name="T20" fmla="*/ 203 w 628"/>
                <a:gd name="T21" fmla="*/ 1 h 337"/>
                <a:gd name="T22" fmla="*/ 203 w 628"/>
                <a:gd name="T23" fmla="*/ 1 h 337"/>
                <a:gd name="T24" fmla="*/ 203 w 628"/>
                <a:gd name="T25" fmla="*/ 1 h 337"/>
                <a:gd name="T26" fmla="*/ 195 w 628"/>
                <a:gd name="T27" fmla="*/ 2 h 337"/>
                <a:gd name="T28" fmla="*/ 102 w 628"/>
                <a:gd name="T29" fmla="*/ 13 h 337"/>
                <a:gd name="T30" fmla="*/ 35 w 628"/>
                <a:gd name="T31" fmla="*/ 45 h 337"/>
                <a:gd name="T32" fmla="*/ 9 w 628"/>
                <a:gd name="T33" fmla="*/ 126 h 337"/>
                <a:gd name="T34" fmla="*/ 36 w 628"/>
                <a:gd name="T35" fmla="*/ 189 h 337"/>
                <a:gd name="T36" fmla="*/ 123 w 628"/>
                <a:gd name="T37" fmla="*/ 224 h 337"/>
                <a:gd name="T38" fmla="*/ 126 w 628"/>
                <a:gd name="T39" fmla="*/ 225 h 337"/>
                <a:gd name="T40" fmla="*/ 130 w 628"/>
                <a:gd name="T41" fmla="*/ 226 h 337"/>
                <a:gd name="T42" fmla="*/ 131 w 628"/>
                <a:gd name="T43" fmla="*/ 227 h 337"/>
                <a:gd name="T44" fmla="*/ 445 w 628"/>
                <a:gd name="T45" fmla="*/ 335 h 337"/>
                <a:gd name="T46" fmla="*/ 476 w 628"/>
                <a:gd name="T47" fmla="*/ 320 h 337"/>
                <a:gd name="T48" fmla="*/ 479 w 628"/>
                <a:gd name="T49" fmla="*/ 312 h 337"/>
                <a:gd name="T50" fmla="*/ 463 w 628"/>
                <a:gd name="T51" fmla="*/ 281 h 337"/>
                <a:gd name="T52" fmla="*/ 340 w 628"/>
                <a:gd name="T53" fmla="*/ 240 h 337"/>
                <a:gd name="T54" fmla="*/ 341 w 628"/>
                <a:gd name="T55" fmla="*/ 237 h 337"/>
                <a:gd name="T56" fmla="*/ 522 w 628"/>
                <a:gd name="T57" fmla="*/ 297 h 337"/>
                <a:gd name="T58" fmla="*/ 554 w 628"/>
                <a:gd name="T59" fmla="*/ 283 h 337"/>
                <a:gd name="T60" fmla="*/ 557 w 628"/>
                <a:gd name="T61" fmla="*/ 275 h 337"/>
                <a:gd name="T62" fmla="*/ 541 w 628"/>
                <a:gd name="T63" fmla="*/ 244 h 337"/>
                <a:gd name="T64" fmla="*/ 360 w 628"/>
                <a:gd name="T65" fmla="*/ 183 h 337"/>
                <a:gd name="T66" fmla="*/ 361 w 628"/>
                <a:gd name="T67" fmla="*/ 180 h 337"/>
                <a:gd name="T68" fmla="*/ 586 w 628"/>
                <a:gd name="T69" fmla="*/ 254 h 337"/>
                <a:gd name="T70" fmla="*/ 621 w 628"/>
                <a:gd name="T71" fmla="*/ 241 h 337"/>
                <a:gd name="T72" fmla="*/ 624 w 628"/>
                <a:gd name="T73" fmla="*/ 233 h 337"/>
                <a:gd name="T74" fmla="*/ 605 w 628"/>
                <a:gd name="T75" fmla="*/ 20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37">
                  <a:moveTo>
                    <a:pt x="605" y="201"/>
                  </a:moveTo>
                  <a:cubicBezTo>
                    <a:pt x="380" y="127"/>
                    <a:pt x="380" y="127"/>
                    <a:pt x="380" y="127"/>
                  </a:cubicBezTo>
                  <a:cubicBezTo>
                    <a:pt x="381" y="122"/>
                    <a:pt x="381" y="122"/>
                    <a:pt x="381" y="122"/>
                  </a:cubicBezTo>
                  <a:cubicBezTo>
                    <a:pt x="547" y="179"/>
                    <a:pt x="547" y="179"/>
                    <a:pt x="547" y="179"/>
                  </a:cubicBezTo>
                  <a:cubicBezTo>
                    <a:pt x="556" y="182"/>
                    <a:pt x="577" y="178"/>
                    <a:pt x="581" y="165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9" y="145"/>
                    <a:pt x="574" y="128"/>
                    <a:pt x="565" y="125"/>
                  </a:cubicBezTo>
                  <a:cubicBezTo>
                    <a:pt x="387" y="65"/>
                    <a:pt x="387" y="65"/>
                    <a:pt x="387" y="65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0" y="0"/>
                    <a:pt x="198" y="1"/>
                    <a:pt x="195" y="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74" y="4"/>
                    <a:pt x="44" y="18"/>
                    <a:pt x="35" y="45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0" y="153"/>
                    <a:pt x="8" y="180"/>
                    <a:pt x="36" y="189"/>
                  </a:cubicBezTo>
                  <a:cubicBezTo>
                    <a:pt x="123" y="224"/>
                    <a:pt x="123" y="224"/>
                    <a:pt x="123" y="224"/>
                  </a:cubicBezTo>
                  <a:cubicBezTo>
                    <a:pt x="124" y="224"/>
                    <a:pt x="125" y="225"/>
                    <a:pt x="126" y="225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130" y="227"/>
                    <a:pt x="131" y="227"/>
                    <a:pt x="131" y="227"/>
                  </a:cubicBezTo>
                  <a:cubicBezTo>
                    <a:pt x="445" y="335"/>
                    <a:pt x="445" y="335"/>
                    <a:pt x="445" y="335"/>
                  </a:cubicBezTo>
                  <a:cubicBezTo>
                    <a:pt x="453" y="337"/>
                    <a:pt x="472" y="333"/>
                    <a:pt x="476" y="320"/>
                  </a:cubicBezTo>
                  <a:cubicBezTo>
                    <a:pt x="479" y="312"/>
                    <a:pt x="479" y="312"/>
                    <a:pt x="479" y="312"/>
                  </a:cubicBezTo>
                  <a:cubicBezTo>
                    <a:pt x="483" y="300"/>
                    <a:pt x="471" y="284"/>
                    <a:pt x="463" y="281"/>
                  </a:cubicBezTo>
                  <a:cubicBezTo>
                    <a:pt x="340" y="240"/>
                    <a:pt x="340" y="240"/>
                    <a:pt x="340" y="240"/>
                  </a:cubicBezTo>
                  <a:cubicBezTo>
                    <a:pt x="341" y="237"/>
                    <a:pt x="341" y="237"/>
                    <a:pt x="341" y="237"/>
                  </a:cubicBezTo>
                  <a:cubicBezTo>
                    <a:pt x="522" y="297"/>
                    <a:pt x="522" y="297"/>
                    <a:pt x="522" y="297"/>
                  </a:cubicBezTo>
                  <a:cubicBezTo>
                    <a:pt x="531" y="300"/>
                    <a:pt x="550" y="295"/>
                    <a:pt x="554" y="283"/>
                  </a:cubicBezTo>
                  <a:cubicBezTo>
                    <a:pt x="557" y="275"/>
                    <a:pt x="557" y="275"/>
                    <a:pt x="557" y="275"/>
                  </a:cubicBezTo>
                  <a:cubicBezTo>
                    <a:pt x="562" y="262"/>
                    <a:pt x="549" y="247"/>
                    <a:pt x="541" y="244"/>
                  </a:cubicBezTo>
                  <a:cubicBezTo>
                    <a:pt x="360" y="183"/>
                    <a:pt x="360" y="183"/>
                    <a:pt x="360" y="183"/>
                  </a:cubicBezTo>
                  <a:cubicBezTo>
                    <a:pt x="361" y="180"/>
                    <a:pt x="361" y="180"/>
                    <a:pt x="361" y="180"/>
                  </a:cubicBezTo>
                  <a:cubicBezTo>
                    <a:pt x="586" y="254"/>
                    <a:pt x="586" y="254"/>
                    <a:pt x="586" y="254"/>
                  </a:cubicBezTo>
                  <a:cubicBezTo>
                    <a:pt x="595" y="258"/>
                    <a:pt x="617" y="254"/>
                    <a:pt x="621" y="241"/>
                  </a:cubicBezTo>
                  <a:cubicBezTo>
                    <a:pt x="624" y="233"/>
                    <a:pt x="624" y="233"/>
                    <a:pt x="624" y="233"/>
                  </a:cubicBezTo>
                  <a:cubicBezTo>
                    <a:pt x="628" y="221"/>
                    <a:pt x="614" y="204"/>
                    <a:pt x="605" y="201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5276" y="1186"/>
              <a:ext cx="1399" cy="828"/>
            </a:xfrm>
            <a:custGeom>
              <a:avLst/>
              <a:gdLst>
                <a:gd name="T0" fmla="*/ 5 w 910"/>
                <a:gd name="T1" fmla="*/ 294 h 539"/>
                <a:gd name="T2" fmla="*/ 28 w 910"/>
                <a:gd name="T3" fmla="*/ 257 h 539"/>
                <a:gd name="T4" fmla="*/ 266 w 910"/>
                <a:gd name="T5" fmla="*/ 50 h 539"/>
                <a:gd name="T6" fmla="*/ 311 w 910"/>
                <a:gd name="T7" fmla="*/ 12 h 539"/>
                <a:gd name="T8" fmla="*/ 358 w 910"/>
                <a:gd name="T9" fmla="*/ 0 h 539"/>
                <a:gd name="T10" fmla="*/ 393 w 910"/>
                <a:gd name="T11" fmla="*/ 5 h 539"/>
                <a:gd name="T12" fmla="*/ 818 w 910"/>
                <a:gd name="T13" fmla="*/ 136 h 539"/>
                <a:gd name="T14" fmla="*/ 892 w 910"/>
                <a:gd name="T15" fmla="*/ 277 h 539"/>
                <a:gd name="T16" fmla="*/ 889 w 910"/>
                <a:gd name="T17" fmla="*/ 286 h 539"/>
                <a:gd name="T18" fmla="*/ 749 w 910"/>
                <a:gd name="T19" fmla="*/ 360 h 539"/>
                <a:gd name="T20" fmla="*/ 349 w 910"/>
                <a:gd name="T21" fmla="*/ 237 h 539"/>
                <a:gd name="T22" fmla="*/ 287 w 910"/>
                <a:gd name="T23" fmla="*/ 356 h 539"/>
                <a:gd name="T24" fmla="*/ 188 w 910"/>
                <a:gd name="T25" fmla="*/ 421 h 539"/>
                <a:gd name="T26" fmla="*/ 176 w 910"/>
                <a:gd name="T27" fmla="*/ 492 h 539"/>
                <a:gd name="T28" fmla="*/ 125 w 910"/>
                <a:gd name="T29" fmla="*/ 539 h 539"/>
                <a:gd name="T30" fmla="*/ 66 w 910"/>
                <a:gd name="T31" fmla="*/ 492 h 539"/>
                <a:gd name="T32" fmla="*/ 0 w 910"/>
                <a:gd name="T33" fmla="*/ 313 h 539"/>
                <a:gd name="T34" fmla="*/ 5 w 910"/>
                <a:gd name="T35" fmla="*/ 2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0" h="539">
                  <a:moveTo>
                    <a:pt x="5" y="294"/>
                  </a:moveTo>
                  <a:cubicBezTo>
                    <a:pt x="10" y="280"/>
                    <a:pt x="18" y="268"/>
                    <a:pt x="28" y="257"/>
                  </a:cubicBezTo>
                  <a:cubicBezTo>
                    <a:pt x="266" y="50"/>
                    <a:pt x="266" y="50"/>
                    <a:pt x="266" y="50"/>
                  </a:cubicBezTo>
                  <a:cubicBezTo>
                    <a:pt x="278" y="33"/>
                    <a:pt x="293" y="20"/>
                    <a:pt x="311" y="12"/>
                  </a:cubicBezTo>
                  <a:cubicBezTo>
                    <a:pt x="325" y="4"/>
                    <a:pt x="342" y="0"/>
                    <a:pt x="358" y="0"/>
                  </a:cubicBezTo>
                  <a:cubicBezTo>
                    <a:pt x="369" y="0"/>
                    <a:pt x="381" y="2"/>
                    <a:pt x="393" y="5"/>
                  </a:cubicBezTo>
                  <a:cubicBezTo>
                    <a:pt x="818" y="136"/>
                    <a:pt x="818" y="136"/>
                    <a:pt x="818" y="136"/>
                  </a:cubicBezTo>
                  <a:cubicBezTo>
                    <a:pt x="877" y="154"/>
                    <a:pt x="910" y="217"/>
                    <a:pt x="892" y="277"/>
                  </a:cubicBezTo>
                  <a:cubicBezTo>
                    <a:pt x="889" y="286"/>
                    <a:pt x="889" y="286"/>
                    <a:pt x="889" y="286"/>
                  </a:cubicBezTo>
                  <a:cubicBezTo>
                    <a:pt x="871" y="345"/>
                    <a:pt x="811" y="362"/>
                    <a:pt x="749" y="360"/>
                  </a:cubicBezTo>
                  <a:cubicBezTo>
                    <a:pt x="518" y="355"/>
                    <a:pt x="349" y="237"/>
                    <a:pt x="349" y="237"/>
                  </a:cubicBezTo>
                  <a:cubicBezTo>
                    <a:pt x="349" y="237"/>
                    <a:pt x="360" y="257"/>
                    <a:pt x="287" y="356"/>
                  </a:cubicBezTo>
                  <a:cubicBezTo>
                    <a:pt x="244" y="414"/>
                    <a:pt x="204" y="416"/>
                    <a:pt x="188" y="421"/>
                  </a:cubicBezTo>
                  <a:cubicBezTo>
                    <a:pt x="176" y="492"/>
                    <a:pt x="176" y="492"/>
                    <a:pt x="176" y="492"/>
                  </a:cubicBezTo>
                  <a:cubicBezTo>
                    <a:pt x="161" y="527"/>
                    <a:pt x="158" y="539"/>
                    <a:pt x="125" y="539"/>
                  </a:cubicBezTo>
                  <a:cubicBezTo>
                    <a:pt x="92" y="539"/>
                    <a:pt x="66" y="518"/>
                    <a:pt x="66" y="492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06"/>
                    <a:pt x="2" y="300"/>
                    <a:pt x="5" y="294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auto">
            <a:xfrm>
              <a:off x="5940" y="3548"/>
              <a:ext cx="111" cy="111"/>
            </a:xfrm>
            <a:prstGeom prst="ellipse">
              <a:avLst/>
            </a:pr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5059" y="2814"/>
              <a:ext cx="1946" cy="1915"/>
            </a:xfrm>
            <a:custGeom>
              <a:avLst/>
              <a:gdLst>
                <a:gd name="T0" fmla="*/ 1266 w 1266"/>
                <a:gd name="T1" fmla="*/ 903 h 1246"/>
                <a:gd name="T2" fmla="*/ 1227 w 1266"/>
                <a:gd name="T3" fmla="*/ 1126 h 1246"/>
                <a:gd name="T4" fmla="*/ 77 w 1266"/>
                <a:gd name="T5" fmla="*/ 605 h 1246"/>
                <a:gd name="T6" fmla="*/ 0 w 1266"/>
                <a:gd name="T7" fmla="*/ 110 h 1246"/>
                <a:gd name="T8" fmla="*/ 110 w 1266"/>
                <a:gd name="T9" fmla="*/ 0 h 1246"/>
                <a:gd name="T10" fmla="*/ 146 w 1266"/>
                <a:gd name="T11" fmla="*/ 0 h 1246"/>
                <a:gd name="T12" fmla="*/ 255 w 1266"/>
                <a:gd name="T13" fmla="*/ 110 h 1246"/>
                <a:gd name="T14" fmla="*/ 325 w 1266"/>
                <a:gd name="T15" fmla="*/ 514 h 1246"/>
                <a:gd name="T16" fmla="*/ 1266 w 1266"/>
                <a:gd name="T17" fmla="*/ 903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6" h="1246">
                  <a:moveTo>
                    <a:pt x="1266" y="903"/>
                  </a:moveTo>
                  <a:cubicBezTo>
                    <a:pt x="1266" y="903"/>
                    <a:pt x="1248" y="1078"/>
                    <a:pt x="1227" y="1126"/>
                  </a:cubicBezTo>
                  <a:cubicBezTo>
                    <a:pt x="1227" y="1126"/>
                    <a:pt x="321" y="1246"/>
                    <a:pt x="77" y="605"/>
                  </a:cubicBezTo>
                  <a:cubicBezTo>
                    <a:pt x="29" y="479"/>
                    <a:pt x="0" y="110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206" y="0"/>
                    <a:pt x="255" y="49"/>
                    <a:pt x="255" y="110"/>
                  </a:cubicBezTo>
                  <a:cubicBezTo>
                    <a:pt x="255" y="110"/>
                    <a:pt x="282" y="402"/>
                    <a:pt x="325" y="514"/>
                  </a:cubicBezTo>
                  <a:cubicBezTo>
                    <a:pt x="491" y="946"/>
                    <a:pt x="1266" y="903"/>
                    <a:pt x="1266" y="903"/>
                  </a:cubicBezTo>
                  <a:close/>
                </a:path>
              </a:pathLst>
            </a:custGeom>
            <a:solidFill>
              <a:srgbClr val="EF7C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7182" y="4592"/>
              <a:ext cx="277" cy="203"/>
            </a:xfrm>
            <a:custGeom>
              <a:avLst/>
              <a:gdLst>
                <a:gd name="T0" fmla="*/ 153 w 180"/>
                <a:gd name="T1" fmla="*/ 77 h 132"/>
                <a:gd name="T2" fmla="*/ 171 w 180"/>
                <a:gd name="T3" fmla="*/ 27 h 132"/>
                <a:gd name="T4" fmla="*/ 171 w 180"/>
                <a:gd name="T5" fmla="*/ 27 h 132"/>
                <a:gd name="T6" fmla="*/ 121 w 180"/>
                <a:gd name="T7" fmla="*/ 9 h 132"/>
                <a:gd name="T8" fmla="*/ 26 w 180"/>
                <a:gd name="T9" fmla="*/ 55 h 132"/>
                <a:gd name="T10" fmla="*/ 9 w 180"/>
                <a:gd name="T11" fmla="*/ 105 h 132"/>
                <a:gd name="T12" fmla="*/ 9 w 180"/>
                <a:gd name="T13" fmla="*/ 105 h 132"/>
                <a:gd name="T14" fmla="*/ 59 w 180"/>
                <a:gd name="T15" fmla="*/ 123 h 132"/>
                <a:gd name="T16" fmla="*/ 153 w 180"/>
                <a:gd name="T17" fmla="*/ 7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32">
                  <a:moveTo>
                    <a:pt x="153" y="77"/>
                  </a:moveTo>
                  <a:cubicBezTo>
                    <a:pt x="172" y="68"/>
                    <a:pt x="180" y="45"/>
                    <a:pt x="171" y="27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62" y="8"/>
                    <a:pt x="139" y="0"/>
                    <a:pt x="121" y="9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8" y="64"/>
                    <a:pt x="0" y="86"/>
                    <a:pt x="9" y="105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18" y="124"/>
                    <a:pt x="40" y="132"/>
                    <a:pt x="59" y="123"/>
                  </a:cubicBezTo>
                  <a:lnTo>
                    <a:pt x="153" y="7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282" y="4686"/>
              <a:ext cx="237" cy="175"/>
            </a:xfrm>
            <a:custGeom>
              <a:avLst/>
              <a:gdLst>
                <a:gd name="T0" fmla="*/ 130 w 154"/>
                <a:gd name="T1" fmla="*/ 69 h 114"/>
                <a:gd name="T2" fmla="*/ 145 w 154"/>
                <a:gd name="T3" fmla="*/ 24 h 114"/>
                <a:gd name="T4" fmla="*/ 145 w 154"/>
                <a:gd name="T5" fmla="*/ 24 h 114"/>
                <a:gd name="T6" fmla="*/ 100 w 154"/>
                <a:gd name="T7" fmla="*/ 8 h 114"/>
                <a:gd name="T8" fmla="*/ 24 w 154"/>
                <a:gd name="T9" fmla="*/ 45 h 114"/>
                <a:gd name="T10" fmla="*/ 9 w 154"/>
                <a:gd name="T11" fmla="*/ 90 h 114"/>
                <a:gd name="T12" fmla="*/ 9 w 154"/>
                <a:gd name="T13" fmla="*/ 90 h 114"/>
                <a:gd name="T14" fmla="*/ 54 w 154"/>
                <a:gd name="T15" fmla="*/ 106 h 114"/>
                <a:gd name="T16" fmla="*/ 130 w 154"/>
                <a:gd name="T17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14">
                  <a:moveTo>
                    <a:pt x="130" y="69"/>
                  </a:moveTo>
                  <a:cubicBezTo>
                    <a:pt x="147" y="61"/>
                    <a:pt x="154" y="41"/>
                    <a:pt x="145" y="24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137" y="7"/>
                    <a:pt x="117" y="0"/>
                    <a:pt x="100" y="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8" y="53"/>
                    <a:pt x="0" y="73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7" y="107"/>
                    <a:pt x="37" y="114"/>
                    <a:pt x="54" y="106"/>
                  </a:cubicBezTo>
                  <a:lnTo>
                    <a:pt x="130" y="69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6973" y="4446"/>
              <a:ext cx="277" cy="202"/>
            </a:xfrm>
            <a:custGeom>
              <a:avLst/>
              <a:gdLst>
                <a:gd name="T0" fmla="*/ 154 w 180"/>
                <a:gd name="T1" fmla="*/ 76 h 131"/>
                <a:gd name="T2" fmla="*/ 171 w 180"/>
                <a:gd name="T3" fmla="*/ 26 h 131"/>
                <a:gd name="T4" fmla="*/ 171 w 180"/>
                <a:gd name="T5" fmla="*/ 26 h 131"/>
                <a:gd name="T6" fmla="*/ 121 w 180"/>
                <a:gd name="T7" fmla="*/ 9 h 131"/>
                <a:gd name="T8" fmla="*/ 27 w 180"/>
                <a:gd name="T9" fmla="*/ 54 h 131"/>
                <a:gd name="T10" fmla="*/ 9 w 180"/>
                <a:gd name="T11" fmla="*/ 105 h 131"/>
                <a:gd name="T12" fmla="*/ 9 w 180"/>
                <a:gd name="T13" fmla="*/ 105 h 131"/>
                <a:gd name="T14" fmla="*/ 59 w 180"/>
                <a:gd name="T15" fmla="*/ 122 h 131"/>
                <a:gd name="T16" fmla="*/ 154 w 180"/>
                <a:gd name="T17" fmla="*/ 7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31">
                  <a:moveTo>
                    <a:pt x="154" y="76"/>
                  </a:moveTo>
                  <a:cubicBezTo>
                    <a:pt x="172" y="67"/>
                    <a:pt x="180" y="45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62" y="8"/>
                    <a:pt x="140" y="0"/>
                    <a:pt x="121" y="9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8" y="63"/>
                    <a:pt x="0" y="86"/>
                    <a:pt x="9" y="105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18" y="123"/>
                    <a:pt x="41" y="131"/>
                    <a:pt x="59" y="122"/>
                  </a:cubicBezTo>
                  <a:lnTo>
                    <a:pt x="154" y="76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7071" y="4492"/>
              <a:ext cx="346" cy="235"/>
            </a:xfrm>
            <a:custGeom>
              <a:avLst/>
              <a:gdLst>
                <a:gd name="T0" fmla="*/ 198 w 225"/>
                <a:gd name="T1" fmla="*/ 76 h 153"/>
                <a:gd name="T2" fmla="*/ 216 w 225"/>
                <a:gd name="T3" fmla="*/ 26 h 153"/>
                <a:gd name="T4" fmla="*/ 216 w 225"/>
                <a:gd name="T5" fmla="*/ 26 h 153"/>
                <a:gd name="T6" fmla="*/ 165 w 225"/>
                <a:gd name="T7" fmla="*/ 9 h 153"/>
                <a:gd name="T8" fmla="*/ 26 w 225"/>
                <a:gd name="T9" fmla="*/ 76 h 153"/>
                <a:gd name="T10" fmla="*/ 9 w 225"/>
                <a:gd name="T11" fmla="*/ 126 h 153"/>
                <a:gd name="T12" fmla="*/ 9 w 225"/>
                <a:gd name="T13" fmla="*/ 126 h 153"/>
                <a:gd name="T14" fmla="*/ 59 w 225"/>
                <a:gd name="T15" fmla="*/ 144 h 153"/>
                <a:gd name="T16" fmla="*/ 198 w 225"/>
                <a:gd name="T1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153">
                  <a:moveTo>
                    <a:pt x="198" y="76"/>
                  </a:moveTo>
                  <a:cubicBezTo>
                    <a:pt x="217" y="67"/>
                    <a:pt x="225" y="45"/>
                    <a:pt x="216" y="26"/>
                  </a:cubicBezTo>
                  <a:cubicBezTo>
                    <a:pt x="216" y="26"/>
                    <a:pt x="216" y="26"/>
                    <a:pt x="216" y="26"/>
                  </a:cubicBezTo>
                  <a:cubicBezTo>
                    <a:pt x="207" y="7"/>
                    <a:pt x="184" y="0"/>
                    <a:pt x="165" y="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8" y="85"/>
                    <a:pt x="0" y="108"/>
                    <a:pt x="9" y="126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18" y="145"/>
                    <a:pt x="40" y="153"/>
                    <a:pt x="59" y="144"/>
                  </a:cubicBezTo>
                  <a:lnTo>
                    <a:pt x="198" y="76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436120" y="4821576"/>
            <a:ext cx="761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AFFILIATE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436120" y="1017638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02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2436120" y="6193124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60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233376" y="827450"/>
            <a:ext cx="12107864" cy="12008504"/>
            <a:chOff x="12457113" y="2017713"/>
            <a:chExt cx="9672638" cy="9593262"/>
          </a:xfrm>
        </p:grpSpPr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2457113" y="2017713"/>
              <a:ext cx="7758113" cy="6754812"/>
            </a:xfrm>
            <a:custGeom>
              <a:avLst/>
              <a:gdLst>
                <a:gd name="T0" fmla="*/ 3100 w 3100"/>
                <a:gd name="T1" fmla="*/ 2620 h 2699"/>
                <a:gd name="T2" fmla="*/ 3025 w 3100"/>
                <a:gd name="T3" fmla="*/ 2699 h 2699"/>
                <a:gd name="T4" fmla="*/ 76 w 3100"/>
                <a:gd name="T5" fmla="*/ 2699 h 2699"/>
                <a:gd name="T6" fmla="*/ 0 w 3100"/>
                <a:gd name="T7" fmla="*/ 2620 h 2699"/>
                <a:gd name="T8" fmla="*/ 0 w 3100"/>
                <a:gd name="T9" fmla="*/ 78 h 2699"/>
                <a:gd name="T10" fmla="*/ 76 w 3100"/>
                <a:gd name="T11" fmla="*/ 0 h 2699"/>
                <a:gd name="T12" fmla="*/ 3025 w 3100"/>
                <a:gd name="T13" fmla="*/ 0 h 2699"/>
                <a:gd name="T14" fmla="*/ 3100 w 3100"/>
                <a:gd name="T15" fmla="*/ 78 h 2699"/>
                <a:gd name="T16" fmla="*/ 3100 w 3100"/>
                <a:gd name="T17" fmla="*/ 2620 h 2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00" h="2699">
                  <a:moveTo>
                    <a:pt x="3100" y="2620"/>
                  </a:moveTo>
                  <a:cubicBezTo>
                    <a:pt x="3100" y="2664"/>
                    <a:pt x="3066" y="2699"/>
                    <a:pt x="3025" y="2699"/>
                  </a:cubicBezTo>
                  <a:cubicBezTo>
                    <a:pt x="76" y="2699"/>
                    <a:pt x="76" y="2699"/>
                    <a:pt x="76" y="2699"/>
                  </a:cubicBezTo>
                  <a:cubicBezTo>
                    <a:pt x="34" y="2699"/>
                    <a:pt x="0" y="2664"/>
                    <a:pt x="0" y="262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3025" y="0"/>
                    <a:pt x="3025" y="0"/>
                    <a:pt x="3025" y="0"/>
                  </a:cubicBezTo>
                  <a:cubicBezTo>
                    <a:pt x="3066" y="0"/>
                    <a:pt x="3100" y="35"/>
                    <a:pt x="3100" y="78"/>
                  </a:cubicBezTo>
                  <a:lnTo>
                    <a:pt x="3100" y="2620"/>
                  </a:lnTo>
                  <a:close/>
                </a:path>
              </a:pathLst>
            </a:custGeom>
            <a:solidFill>
              <a:srgbClr val="231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2858751" y="2398713"/>
              <a:ext cx="6897688" cy="6016625"/>
            </a:xfrm>
            <a:custGeom>
              <a:avLst/>
              <a:gdLst>
                <a:gd name="T0" fmla="*/ 2756 w 2756"/>
                <a:gd name="T1" fmla="*/ 2335 h 2404"/>
                <a:gd name="T2" fmla="*/ 2687 w 2756"/>
                <a:gd name="T3" fmla="*/ 2404 h 2404"/>
                <a:gd name="T4" fmla="*/ 70 w 2756"/>
                <a:gd name="T5" fmla="*/ 2404 h 2404"/>
                <a:gd name="T6" fmla="*/ 0 w 2756"/>
                <a:gd name="T7" fmla="*/ 2335 h 2404"/>
                <a:gd name="T8" fmla="*/ 0 w 2756"/>
                <a:gd name="T9" fmla="*/ 69 h 2404"/>
                <a:gd name="T10" fmla="*/ 70 w 2756"/>
                <a:gd name="T11" fmla="*/ 0 h 2404"/>
                <a:gd name="T12" fmla="*/ 2687 w 2756"/>
                <a:gd name="T13" fmla="*/ 0 h 2404"/>
                <a:gd name="T14" fmla="*/ 2756 w 2756"/>
                <a:gd name="T15" fmla="*/ 69 h 2404"/>
                <a:gd name="T16" fmla="*/ 2756 w 2756"/>
                <a:gd name="T17" fmla="*/ 2335 h 2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56" h="2404">
                  <a:moveTo>
                    <a:pt x="2756" y="2335"/>
                  </a:moveTo>
                  <a:cubicBezTo>
                    <a:pt x="2756" y="2373"/>
                    <a:pt x="2725" y="2404"/>
                    <a:pt x="2687" y="2404"/>
                  </a:cubicBezTo>
                  <a:cubicBezTo>
                    <a:pt x="70" y="2404"/>
                    <a:pt x="70" y="2404"/>
                    <a:pt x="70" y="2404"/>
                  </a:cubicBezTo>
                  <a:cubicBezTo>
                    <a:pt x="31" y="2404"/>
                    <a:pt x="0" y="2373"/>
                    <a:pt x="0" y="233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2687" y="0"/>
                    <a:pt x="2687" y="0"/>
                    <a:pt x="2687" y="0"/>
                  </a:cubicBezTo>
                  <a:cubicBezTo>
                    <a:pt x="2725" y="0"/>
                    <a:pt x="2756" y="31"/>
                    <a:pt x="2756" y="69"/>
                  </a:cubicBezTo>
                  <a:lnTo>
                    <a:pt x="2756" y="233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3482638" y="7291388"/>
              <a:ext cx="5651500" cy="73025"/>
            </a:xfrm>
            <a:prstGeom prst="rect">
              <a:avLst/>
            </a:prstGeom>
            <a:solidFill>
              <a:srgbClr val="E3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7597438" y="3970338"/>
              <a:ext cx="419100" cy="324802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068801" y="4448175"/>
              <a:ext cx="420688" cy="2770187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6556038" y="5081588"/>
              <a:ext cx="420688" cy="213677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6043276" y="5407025"/>
              <a:ext cx="422275" cy="1811337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532101" y="5746750"/>
              <a:ext cx="420688" cy="1471612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5019338" y="5138738"/>
              <a:ext cx="420688" cy="207962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4506576" y="4598988"/>
              <a:ext cx="422275" cy="261937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3995401" y="4140200"/>
              <a:ext cx="420688" cy="3078162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3482638" y="3749675"/>
              <a:ext cx="420688" cy="3468687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8159413" y="5081588"/>
              <a:ext cx="420688" cy="2136775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8713451" y="5622925"/>
              <a:ext cx="420688" cy="1595437"/>
            </a:xfrm>
            <a:prstGeom prst="rect">
              <a:avLst/>
            </a:prstGeom>
            <a:solidFill>
              <a:srgbClr val="4526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3760451" y="4008438"/>
              <a:ext cx="5272088" cy="2149475"/>
            </a:xfrm>
            <a:custGeom>
              <a:avLst/>
              <a:gdLst>
                <a:gd name="T0" fmla="*/ 430 w 3321"/>
                <a:gd name="T1" fmla="*/ 151 h 1354"/>
                <a:gd name="T2" fmla="*/ 285 w 3321"/>
                <a:gd name="T3" fmla="*/ 250 h 1354"/>
                <a:gd name="T4" fmla="*/ 1274 w 3321"/>
                <a:gd name="T5" fmla="*/ 1229 h 1354"/>
                <a:gd name="T6" fmla="*/ 2407 w 3321"/>
                <a:gd name="T7" fmla="*/ 131 h 1354"/>
                <a:gd name="T8" fmla="*/ 2464 w 3321"/>
                <a:gd name="T9" fmla="*/ 203 h 1354"/>
                <a:gd name="T10" fmla="*/ 2464 w 3321"/>
                <a:gd name="T11" fmla="*/ 203 h 1354"/>
                <a:gd name="T12" fmla="*/ 3321 w 3321"/>
                <a:gd name="T13" fmla="*/ 1292 h 1354"/>
                <a:gd name="T14" fmla="*/ 3257 w 3321"/>
                <a:gd name="T15" fmla="*/ 1343 h 1354"/>
                <a:gd name="T16" fmla="*/ 2402 w 3321"/>
                <a:gd name="T17" fmla="*/ 261 h 1354"/>
                <a:gd name="T18" fmla="*/ 1274 w 3321"/>
                <a:gd name="T19" fmla="*/ 1354 h 1354"/>
                <a:gd name="T20" fmla="*/ 208 w 3321"/>
                <a:gd name="T21" fmla="*/ 293 h 1354"/>
                <a:gd name="T22" fmla="*/ 36 w 3321"/>
                <a:gd name="T23" fmla="*/ 408 h 1354"/>
                <a:gd name="T24" fmla="*/ 0 w 3321"/>
                <a:gd name="T25" fmla="*/ 0 h 1354"/>
                <a:gd name="T26" fmla="*/ 430 w 3321"/>
                <a:gd name="T27" fmla="*/ 151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1" h="1354">
                  <a:moveTo>
                    <a:pt x="430" y="151"/>
                  </a:moveTo>
                  <a:lnTo>
                    <a:pt x="285" y="250"/>
                  </a:lnTo>
                  <a:lnTo>
                    <a:pt x="1274" y="1229"/>
                  </a:lnTo>
                  <a:lnTo>
                    <a:pt x="2407" y="131"/>
                  </a:lnTo>
                  <a:lnTo>
                    <a:pt x="2464" y="203"/>
                  </a:lnTo>
                  <a:lnTo>
                    <a:pt x="2464" y="203"/>
                  </a:lnTo>
                  <a:lnTo>
                    <a:pt x="3321" y="1292"/>
                  </a:lnTo>
                  <a:lnTo>
                    <a:pt x="3257" y="1343"/>
                  </a:lnTo>
                  <a:lnTo>
                    <a:pt x="2402" y="261"/>
                  </a:lnTo>
                  <a:lnTo>
                    <a:pt x="1274" y="1354"/>
                  </a:lnTo>
                  <a:lnTo>
                    <a:pt x="208" y="293"/>
                  </a:lnTo>
                  <a:lnTo>
                    <a:pt x="36" y="408"/>
                  </a:lnTo>
                  <a:lnTo>
                    <a:pt x="0" y="0"/>
                  </a:lnTo>
                  <a:lnTo>
                    <a:pt x="430" y="151"/>
                  </a:lnTo>
                  <a:close/>
                </a:path>
              </a:pathLst>
            </a:custGeom>
            <a:solidFill>
              <a:srgbClr val="E3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8064163" y="5067300"/>
              <a:ext cx="1979613" cy="3248025"/>
            </a:xfrm>
            <a:custGeom>
              <a:avLst/>
              <a:gdLst>
                <a:gd name="T0" fmla="*/ 691 w 791"/>
                <a:gd name="T1" fmla="*/ 0 h 1298"/>
                <a:gd name="T2" fmla="*/ 609 w 791"/>
                <a:gd name="T3" fmla="*/ 0 h 1298"/>
                <a:gd name="T4" fmla="*/ 170 w 791"/>
                <a:gd name="T5" fmla="*/ 0 h 1298"/>
                <a:gd name="T6" fmla="*/ 100 w 791"/>
                <a:gd name="T7" fmla="*/ 0 h 1298"/>
                <a:gd name="T8" fmla="*/ 0 w 791"/>
                <a:gd name="T9" fmla="*/ 88 h 1298"/>
                <a:gd name="T10" fmla="*/ 0 w 791"/>
                <a:gd name="T11" fmla="*/ 1209 h 1298"/>
                <a:gd name="T12" fmla="*/ 100 w 791"/>
                <a:gd name="T13" fmla="*/ 1298 h 1298"/>
                <a:gd name="T14" fmla="*/ 691 w 791"/>
                <a:gd name="T15" fmla="*/ 1298 h 1298"/>
                <a:gd name="T16" fmla="*/ 791 w 791"/>
                <a:gd name="T17" fmla="*/ 1209 h 1298"/>
                <a:gd name="T18" fmla="*/ 791 w 791"/>
                <a:gd name="T19" fmla="*/ 88 h 1298"/>
                <a:gd name="T20" fmla="*/ 691 w 791"/>
                <a:gd name="T21" fmla="*/ 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1" h="1298">
                  <a:moveTo>
                    <a:pt x="691" y="0"/>
                  </a:moveTo>
                  <a:cubicBezTo>
                    <a:pt x="609" y="0"/>
                    <a:pt x="609" y="0"/>
                    <a:pt x="609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39"/>
                    <a:pt x="0" y="88"/>
                  </a:cubicBezTo>
                  <a:cubicBezTo>
                    <a:pt x="0" y="1209"/>
                    <a:pt x="0" y="1209"/>
                    <a:pt x="0" y="1209"/>
                  </a:cubicBezTo>
                  <a:cubicBezTo>
                    <a:pt x="0" y="1258"/>
                    <a:pt x="45" y="1298"/>
                    <a:pt x="100" y="1298"/>
                  </a:cubicBezTo>
                  <a:cubicBezTo>
                    <a:pt x="691" y="1298"/>
                    <a:pt x="691" y="1298"/>
                    <a:pt x="691" y="1298"/>
                  </a:cubicBezTo>
                  <a:cubicBezTo>
                    <a:pt x="746" y="1298"/>
                    <a:pt x="791" y="1258"/>
                    <a:pt x="791" y="1209"/>
                  </a:cubicBezTo>
                  <a:cubicBezTo>
                    <a:pt x="791" y="88"/>
                    <a:pt x="791" y="88"/>
                    <a:pt x="791" y="88"/>
                  </a:cubicBezTo>
                  <a:cubicBezTo>
                    <a:pt x="791" y="39"/>
                    <a:pt x="746" y="0"/>
                    <a:pt x="691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18489613" y="5067300"/>
              <a:ext cx="1098550" cy="1282700"/>
            </a:xfrm>
            <a:custGeom>
              <a:avLst/>
              <a:gdLst>
                <a:gd name="T0" fmla="*/ 0 w 692"/>
                <a:gd name="T1" fmla="*/ 0 h 808"/>
                <a:gd name="T2" fmla="*/ 346 w 692"/>
                <a:gd name="T3" fmla="*/ 808 h 808"/>
                <a:gd name="T4" fmla="*/ 692 w 692"/>
                <a:gd name="T5" fmla="*/ 0 h 808"/>
                <a:gd name="T6" fmla="*/ 0 w 692"/>
                <a:gd name="T7" fmla="*/ 0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2" h="808">
                  <a:moveTo>
                    <a:pt x="0" y="0"/>
                  </a:moveTo>
                  <a:lnTo>
                    <a:pt x="346" y="808"/>
                  </a:lnTo>
                  <a:lnTo>
                    <a:pt x="6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8007013" y="10864850"/>
              <a:ext cx="877888" cy="328612"/>
            </a:xfrm>
            <a:custGeom>
              <a:avLst/>
              <a:gdLst>
                <a:gd name="T0" fmla="*/ 235 w 351"/>
                <a:gd name="T1" fmla="*/ 0 h 131"/>
                <a:gd name="T2" fmla="*/ 133 w 351"/>
                <a:gd name="T3" fmla="*/ 42 h 131"/>
                <a:gd name="T4" fmla="*/ 0 w 351"/>
                <a:gd name="T5" fmla="*/ 131 h 131"/>
                <a:gd name="T6" fmla="*/ 348 w 351"/>
                <a:gd name="T7" fmla="*/ 115 h 131"/>
                <a:gd name="T8" fmla="*/ 351 w 351"/>
                <a:gd name="T9" fmla="*/ 0 h 131"/>
                <a:gd name="T10" fmla="*/ 235 w 35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131">
                  <a:moveTo>
                    <a:pt x="235" y="0"/>
                  </a:moveTo>
                  <a:cubicBezTo>
                    <a:pt x="235" y="0"/>
                    <a:pt x="184" y="11"/>
                    <a:pt x="133" y="42"/>
                  </a:cubicBezTo>
                  <a:cubicBezTo>
                    <a:pt x="64" y="84"/>
                    <a:pt x="0" y="131"/>
                    <a:pt x="0" y="131"/>
                  </a:cubicBezTo>
                  <a:cubicBezTo>
                    <a:pt x="348" y="115"/>
                    <a:pt x="348" y="115"/>
                    <a:pt x="348" y="115"/>
                  </a:cubicBezTo>
                  <a:cubicBezTo>
                    <a:pt x="351" y="0"/>
                    <a:pt x="351" y="0"/>
                    <a:pt x="351" y="0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8448338" y="8150225"/>
              <a:ext cx="444500" cy="2757487"/>
            </a:xfrm>
            <a:custGeom>
              <a:avLst/>
              <a:gdLst>
                <a:gd name="T0" fmla="*/ 280 w 280"/>
                <a:gd name="T1" fmla="*/ 1734 h 1737"/>
                <a:gd name="T2" fmla="*/ 0 w 280"/>
                <a:gd name="T3" fmla="*/ 1737 h 1737"/>
                <a:gd name="T4" fmla="*/ 0 w 280"/>
                <a:gd name="T5" fmla="*/ 0 h 1737"/>
                <a:gd name="T6" fmla="*/ 280 w 280"/>
                <a:gd name="T7" fmla="*/ 49 h 1737"/>
                <a:gd name="T8" fmla="*/ 280 w 280"/>
                <a:gd name="T9" fmla="*/ 1734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737">
                  <a:moveTo>
                    <a:pt x="280" y="1734"/>
                  </a:moveTo>
                  <a:lnTo>
                    <a:pt x="0" y="1737"/>
                  </a:lnTo>
                  <a:lnTo>
                    <a:pt x="0" y="0"/>
                  </a:lnTo>
                  <a:lnTo>
                    <a:pt x="280" y="49"/>
                  </a:lnTo>
                  <a:lnTo>
                    <a:pt x="280" y="1734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8856326" y="4646613"/>
              <a:ext cx="366713" cy="587375"/>
            </a:xfrm>
            <a:custGeom>
              <a:avLst/>
              <a:gdLst>
                <a:gd name="T0" fmla="*/ 147 w 147"/>
                <a:gd name="T1" fmla="*/ 184 h 235"/>
                <a:gd name="T2" fmla="*/ 74 w 147"/>
                <a:gd name="T3" fmla="*/ 235 h 235"/>
                <a:gd name="T4" fmla="*/ 74 w 147"/>
                <a:gd name="T5" fmla="*/ 235 h 235"/>
                <a:gd name="T6" fmla="*/ 0 w 147"/>
                <a:gd name="T7" fmla="*/ 184 h 235"/>
                <a:gd name="T8" fmla="*/ 0 w 147"/>
                <a:gd name="T9" fmla="*/ 51 h 235"/>
                <a:gd name="T10" fmla="*/ 74 w 147"/>
                <a:gd name="T11" fmla="*/ 0 h 235"/>
                <a:gd name="T12" fmla="*/ 74 w 147"/>
                <a:gd name="T13" fmla="*/ 0 h 235"/>
                <a:gd name="T14" fmla="*/ 147 w 147"/>
                <a:gd name="T15" fmla="*/ 51 h 235"/>
                <a:gd name="T16" fmla="*/ 147 w 147"/>
                <a:gd name="T17" fmla="*/ 18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235">
                  <a:moveTo>
                    <a:pt x="147" y="184"/>
                  </a:moveTo>
                  <a:cubicBezTo>
                    <a:pt x="147" y="213"/>
                    <a:pt x="114" y="235"/>
                    <a:pt x="74" y="235"/>
                  </a:cubicBezTo>
                  <a:cubicBezTo>
                    <a:pt x="74" y="235"/>
                    <a:pt x="74" y="235"/>
                    <a:pt x="74" y="235"/>
                  </a:cubicBezTo>
                  <a:cubicBezTo>
                    <a:pt x="33" y="235"/>
                    <a:pt x="0" y="213"/>
                    <a:pt x="0" y="18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4" y="0"/>
                    <a:pt x="147" y="23"/>
                    <a:pt x="147" y="51"/>
                  </a:cubicBezTo>
                  <a:lnTo>
                    <a:pt x="147" y="184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8913476" y="5284788"/>
              <a:ext cx="260350" cy="1065212"/>
            </a:xfrm>
            <a:custGeom>
              <a:avLst/>
              <a:gdLst>
                <a:gd name="T0" fmla="*/ 71 w 104"/>
                <a:gd name="T1" fmla="*/ 49 h 426"/>
                <a:gd name="T2" fmla="*/ 86 w 104"/>
                <a:gd name="T3" fmla="*/ 26 h 426"/>
                <a:gd name="T4" fmla="*/ 60 w 104"/>
                <a:gd name="T5" fmla="*/ 0 h 426"/>
                <a:gd name="T6" fmla="*/ 44 w 104"/>
                <a:gd name="T7" fmla="*/ 0 h 426"/>
                <a:gd name="T8" fmla="*/ 17 w 104"/>
                <a:gd name="T9" fmla="*/ 26 h 426"/>
                <a:gd name="T10" fmla="*/ 32 w 104"/>
                <a:gd name="T11" fmla="*/ 49 h 426"/>
                <a:gd name="T12" fmla="*/ 0 w 104"/>
                <a:gd name="T13" fmla="*/ 309 h 426"/>
                <a:gd name="T14" fmla="*/ 50 w 104"/>
                <a:gd name="T15" fmla="*/ 426 h 426"/>
                <a:gd name="T16" fmla="*/ 104 w 104"/>
                <a:gd name="T17" fmla="*/ 302 h 426"/>
                <a:gd name="T18" fmla="*/ 71 w 104"/>
                <a:gd name="T19" fmla="*/ 4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426">
                  <a:moveTo>
                    <a:pt x="71" y="49"/>
                  </a:moveTo>
                  <a:cubicBezTo>
                    <a:pt x="80" y="47"/>
                    <a:pt x="92" y="35"/>
                    <a:pt x="86" y="26"/>
                  </a:cubicBezTo>
                  <a:cubicBezTo>
                    <a:pt x="75" y="8"/>
                    <a:pt x="74" y="0"/>
                    <a:pt x="6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8" y="8"/>
                    <a:pt x="17" y="26"/>
                  </a:cubicBezTo>
                  <a:cubicBezTo>
                    <a:pt x="11" y="35"/>
                    <a:pt x="22" y="48"/>
                    <a:pt x="32" y="49"/>
                  </a:cubicBezTo>
                  <a:cubicBezTo>
                    <a:pt x="32" y="52"/>
                    <a:pt x="0" y="309"/>
                    <a:pt x="0" y="309"/>
                  </a:cubicBezTo>
                  <a:cubicBezTo>
                    <a:pt x="50" y="426"/>
                    <a:pt x="50" y="426"/>
                    <a:pt x="50" y="426"/>
                  </a:cubicBezTo>
                  <a:cubicBezTo>
                    <a:pt x="104" y="302"/>
                    <a:pt x="104" y="302"/>
                    <a:pt x="104" y="302"/>
                  </a:cubicBezTo>
                  <a:cubicBezTo>
                    <a:pt x="104" y="302"/>
                    <a:pt x="72" y="52"/>
                    <a:pt x="71" y="49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8370551" y="2986088"/>
              <a:ext cx="1338263" cy="1778000"/>
            </a:xfrm>
            <a:custGeom>
              <a:avLst/>
              <a:gdLst>
                <a:gd name="T0" fmla="*/ 321 w 535"/>
                <a:gd name="T1" fmla="*/ 0 h 710"/>
                <a:gd name="T2" fmla="*/ 267 w 535"/>
                <a:gd name="T3" fmla="*/ 0 h 710"/>
                <a:gd name="T4" fmla="*/ 214 w 535"/>
                <a:gd name="T5" fmla="*/ 0 h 710"/>
                <a:gd name="T6" fmla="*/ 0 w 535"/>
                <a:gd name="T7" fmla="*/ 214 h 710"/>
                <a:gd name="T8" fmla="*/ 0 w 535"/>
                <a:gd name="T9" fmla="*/ 469 h 710"/>
                <a:gd name="T10" fmla="*/ 222 w 535"/>
                <a:gd name="T11" fmla="*/ 710 h 710"/>
                <a:gd name="T12" fmla="*/ 276 w 535"/>
                <a:gd name="T13" fmla="*/ 710 h 710"/>
                <a:gd name="T14" fmla="*/ 329 w 535"/>
                <a:gd name="T15" fmla="*/ 710 h 710"/>
                <a:gd name="T16" fmla="*/ 535 w 535"/>
                <a:gd name="T17" fmla="*/ 469 h 710"/>
                <a:gd name="T18" fmla="*/ 535 w 535"/>
                <a:gd name="T19" fmla="*/ 214 h 710"/>
                <a:gd name="T20" fmla="*/ 321 w 535"/>
                <a:gd name="T21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710">
                  <a:moveTo>
                    <a:pt x="321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96" y="0"/>
                    <a:pt x="0" y="95"/>
                    <a:pt x="0" y="214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0" y="587"/>
                    <a:pt x="131" y="710"/>
                    <a:pt x="222" y="710"/>
                  </a:cubicBezTo>
                  <a:cubicBezTo>
                    <a:pt x="276" y="710"/>
                    <a:pt x="276" y="710"/>
                    <a:pt x="276" y="710"/>
                  </a:cubicBezTo>
                  <a:cubicBezTo>
                    <a:pt x="329" y="710"/>
                    <a:pt x="329" y="710"/>
                    <a:pt x="329" y="710"/>
                  </a:cubicBezTo>
                  <a:cubicBezTo>
                    <a:pt x="400" y="710"/>
                    <a:pt x="535" y="587"/>
                    <a:pt x="535" y="469"/>
                  </a:cubicBezTo>
                  <a:cubicBezTo>
                    <a:pt x="535" y="214"/>
                    <a:pt x="535" y="214"/>
                    <a:pt x="535" y="214"/>
                  </a:cubicBezTo>
                  <a:cubicBezTo>
                    <a:pt x="535" y="95"/>
                    <a:pt x="439" y="0"/>
                    <a:pt x="321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8848388" y="2986088"/>
              <a:ext cx="1012825" cy="1778000"/>
            </a:xfrm>
            <a:custGeom>
              <a:avLst/>
              <a:gdLst>
                <a:gd name="T0" fmla="*/ 360 w 405"/>
                <a:gd name="T1" fmla="*/ 338 h 710"/>
                <a:gd name="T2" fmla="*/ 344 w 405"/>
                <a:gd name="T3" fmla="*/ 341 h 710"/>
                <a:gd name="T4" fmla="*/ 344 w 405"/>
                <a:gd name="T5" fmla="*/ 214 h 710"/>
                <a:gd name="T6" fmla="*/ 130 w 405"/>
                <a:gd name="T7" fmla="*/ 0 h 710"/>
                <a:gd name="T8" fmla="*/ 76 w 405"/>
                <a:gd name="T9" fmla="*/ 0 h 710"/>
                <a:gd name="T10" fmla="*/ 76 w 405"/>
                <a:gd name="T11" fmla="*/ 307 h 710"/>
                <a:gd name="T12" fmla="*/ 41 w 405"/>
                <a:gd name="T13" fmla="*/ 409 h 710"/>
                <a:gd name="T14" fmla="*/ 0 w 405"/>
                <a:gd name="T15" fmla="*/ 436 h 710"/>
                <a:gd name="T16" fmla="*/ 76 w 405"/>
                <a:gd name="T17" fmla="*/ 488 h 710"/>
                <a:gd name="T18" fmla="*/ 85 w 405"/>
                <a:gd name="T19" fmla="*/ 710 h 710"/>
                <a:gd name="T20" fmla="*/ 138 w 405"/>
                <a:gd name="T21" fmla="*/ 710 h 710"/>
                <a:gd name="T22" fmla="*/ 344 w 405"/>
                <a:gd name="T23" fmla="*/ 469 h 710"/>
                <a:gd name="T24" fmla="*/ 344 w 405"/>
                <a:gd name="T25" fmla="*/ 456 h 710"/>
                <a:gd name="T26" fmla="*/ 360 w 405"/>
                <a:gd name="T27" fmla="*/ 458 h 710"/>
                <a:gd name="T28" fmla="*/ 405 w 405"/>
                <a:gd name="T29" fmla="*/ 416 h 710"/>
                <a:gd name="T30" fmla="*/ 405 w 405"/>
                <a:gd name="T31" fmla="*/ 380 h 710"/>
                <a:gd name="T32" fmla="*/ 360 w 405"/>
                <a:gd name="T33" fmla="*/ 338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5" h="710">
                  <a:moveTo>
                    <a:pt x="360" y="338"/>
                  </a:moveTo>
                  <a:cubicBezTo>
                    <a:pt x="354" y="338"/>
                    <a:pt x="349" y="339"/>
                    <a:pt x="344" y="341"/>
                  </a:cubicBezTo>
                  <a:cubicBezTo>
                    <a:pt x="344" y="214"/>
                    <a:pt x="344" y="214"/>
                    <a:pt x="344" y="214"/>
                  </a:cubicBezTo>
                  <a:cubicBezTo>
                    <a:pt x="344" y="95"/>
                    <a:pt x="248" y="0"/>
                    <a:pt x="13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07"/>
                    <a:pt x="76" y="307"/>
                    <a:pt x="76" y="307"/>
                  </a:cubicBezTo>
                  <a:cubicBezTo>
                    <a:pt x="76" y="321"/>
                    <a:pt x="70" y="379"/>
                    <a:pt x="41" y="409"/>
                  </a:cubicBezTo>
                  <a:cubicBezTo>
                    <a:pt x="22" y="428"/>
                    <a:pt x="0" y="436"/>
                    <a:pt x="0" y="436"/>
                  </a:cubicBezTo>
                  <a:cubicBezTo>
                    <a:pt x="76" y="488"/>
                    <a:pt x="76" y="488"/>
                    <a:pt x="76" y="488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138" y="710"/>
                    <a:pt x="138" y="710"/>
                    <a:pt x="138" y="710"/>
                  </a:cubicBezTo>
                  <a:cubicBezTo>
                    <a:pt x="209" y="710"/>
                    <a:pt x="344" y="587"/>
                    <a:pt x="344" y="469"/>
                  </a:cubicBezTo>
                  <a:cubicBezTo>
                    <a:pt x="344" y="456"/>
                    <a:pt x="344" y="456"/>
                    <a:pt x="344" y="456"/>
                  </a:cubicBezTo>
                  <a:cubicBezTo>
                    <a:pt x="349" y="457"/>
                    <a:pt x="354" y="458"/>
                    <a:pt x="360" y="458"/>
                  </a:cubicBezTo>
                  <a:cubicBezTo>
                    <a:pt x="385" y="458"/>
                    <a:pt x="405" y="439"/>
                    <a:pt x="405" y="416"/>
                  </a:cubicBezTo>
                  <a:cubicBezTo>
                    <a:pt x="405" y="380"/>
                    <a:pt x="405" y="380"/>
                    <a:pt x="405" y="380"/>
                  </a:cubicBezTo>
                  <a:cubicBezTo>
                    <a:pt x="405" y="357"/>
                    <a:pt x="385" y="338"/>
                    <a:pt x="360" y="338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7811751" y="2781300"/>
              <a:ext cx="2100263" cy="731837"/>
            </a:xfrm>
            <a:custGeom>
              <a:avLst/>
              <a:gdLst>
                <a:gd name="T0" fmla="*/ 775 w 839"/>
                <a:gd name="T1" fmla="*/ 44 h 292"/>
                <a:gd name="T2" fmla="*/ 298 w 839"/>
                <a:gd name="T3" fmla="*/ 44 h 292"/>
                <a:gd name="T4" fmla="*/ 291 w 839"/>
                <a:gd name="T5" fmla="*/ 44 h 292"/>
                <a:gd name="T6" fmla="*/ 132 w 839"/>
                <a:gd name="T7" fmla="*/ 0 h 292"/>
                <a:gd name="T8" fmla="*/ 228 w 839"/>
                <a:gd name="T9" fmla="*/ 125 h 292"/>
                <a:gd name="T10" fmla="*/ 97 w 839"/>
                <a:gd name="T11" fmla="*/ 128 h 292"/>
                <a:gd name="T12" fmla="*/ 18 w 839"/>
                <a:gd name="T13" fmla="*/ 71 h 292"/>
                <a:gd name="T14" fmla="*/ 297 w 839"/>
                <a:gd name="T15" fmla="*/ 292 h 292"/>
                <a:gd name="T16" fmla="*/ 298 w 839"/>
                <a:gd name="T17" fmla="*/ 292 h 292"/>
                <a:gd name="T18" fmla="*/ 775 w 839"/>
                <a:gd name="T19" fmla="*/ 292 h 292"/>
                <a:gd name="T20" fmla="*/ 839 w 839"/>
                <a:gd name="T21" fmla="*/ 224 h 292"/>
                <a:gd name="T22" fmla="*/ 839 w 839"/>
                <a:gd name="T23" fmla="*/ 112 h 292"/>
                <a:gd name="T24" fmla="*/ 775 w 839"/>
                <a:gd name="T25" fmla="*/ 44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9" h="292">
                  <a:moveTo>
                    <a:pt x="775" y="44"/>
                  </a:moveTo>
                  <a:cubicBezTo>
                    <a:pt x="298" y="44"/>
                    <a:pt x="298" y="44"/>
                    <a:pt x="298" y="44"/>
                  </a:cubicBezTo>
                  <a:cubicBezTo>
                    <a:pt x="296" y="44"/>
                    <a:pt x="293" y="44"/>
                    <a:pt x="291" y="44"/>
                  </a:cubicBezTo>
                  <a:cubicBezTo>
                    <a:pt x="254" y="44"/>
                    <a:pt x="168" y="40"/>
                    <a:pt x="132" y="0"/>
                  </a:cubicBezTo>
                  <a:cubicBezTo>
                    <a:pt x="132" y="0"/>
                    <a:pt x="138" y="115"/>
                    <a:pt x="228" y="125"/>
                  </a:cubicBezTo>
                  <a:cubicBezTo>
                    <a:pt x="228" y="125"/>
                    <a:pt x="148" y="146"/>
                    <a:pt x="97" y="128"/>
                  </a:cubicBezTo>
                  <a:cubicBezTo>
                    <a:pt x="38" y="107"/>
                    <a:pt x="18" y="71"/>
                    <a:pt x="18" y="71"/>
                  </a:cubicBezTo>
                  <a:cubicBezTo>
                    <a:pt x="18" y="71"/>
                    <a:pt x="0" y="291"/>
                    <a:pt x="297" y="292"/>
                  </a:cubicBezTo>
                  <a:cubicBezTo>
                    <a:pt x="298" y="292"/>
                    <a:pt x="298" y="292"/>
                    <a:pt x="298" y="292"/>
                  </a:cubicBezTo>
                  <a:cubicBezTo>
                    <a:pt x="775" y="292"/>
                    <a:pt x="775" y="292"/>
                    <a:pt x="775" y="292"/>
                  </a:cubicBezTo>
                  <a:cubicBezTo>
                    <a:pt x="810" y="292"/>
                    <a:pt x="839" y="262"/>
                    <a:pt x="839" y="224"/>
                  </a:cubicBezTo>
                  <a:cubicBezTo>
                    <a:pt x="839" y="112"/>
                    <a:pt x="839" y="112"/>
                    <a:pt x="839" y="112"/>
                  </a:cubicBezTo>
                  <a:cubicBezTo>
                    <a:pt x="839" y="74"/>
                    <a:pt x="810" y="44"/>
                    <a:pt x="775" y="4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15684501" y="4776788"/>
              <a:ext cx="1144588" cy="1243012"/>
            </a:xfrm>
            <a:custGeom>
              <a:avLst/>
              <a:gdLst>
                <a:gd name="T0" fmla="*/ 326 w 457"/>
                <a:gd name="T1" fmla="*/ 128 h 497"/>
                <a:gd name="T2" fmla="*/ 197 w 457"/>
                <a:gd name="T3" fmla="*/ 66 h 497"/>
                <a:gd name="T4" fmla="*/ 228 w 457"/>
                <a:gd name="T5" fmla="*/ 142 h 497"/>
                <a:gd name="T6" fmla="*/ 285 w 457"/>
                <a:gd name="T7" fmla="*/ 213 h 497"/>
                <a:gd name="T8" fmla="*/ 152 w 457"/>
                <a:gd name="T9" fmla="*/ 174 h 497"/>
                <a:gd name="T10" fmla="*/ 61 w 457"/>
                <a:gd name="T11" fmla="*/ 40 h 497"/>
                <a:gd name="T12" fmla="*/ 0 w 457"/>
                <a:gd name="T13" fmla="*/ 12 h 497"/>
                <a:gd name="T14" fmla="*/ 73 w 457"/>
                <a:gd name="T15" fmla="*/ 248 h 497"/>
                <a:gd name="T16" fmla="*/ 161 w 457"/>
                <a:gd name="T17" fmla="*/ 317 h 497"/>
                <a:gd name="T18" fmla="*/ 296 w 457"/>
                <a:gd name="T19" fmla="*/ 375 h 497"/>
                <a:gd name="T20" fmla="*/ 342 w 457"/>
                <a:gd name="T21" fmla="*/ 476 h 497"/>
                <a:gd name="T22" fmla="*/ 451 w 457"/>
                <a:gd name="T23" fmla="*/ 442 h 497"/>
                <a:gd name="T24" fmla="*/ 411 w 457"/>
                <a:gd name="T25" fmla="*/ 252 h 497"/>
                <a:gd name="T26" fmla="*/ 326 w 457"/>
                <a:gd name="T27" fmla="*/ 12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497">
                  <a:moveTo>
                    <a:pt x="326" y="128"/>
                  </a:moveTo>
                  <a:cubicBezTo>
                    <a:pt x="270" y="109"/>
                    <a:pt x="197" y="66"/>
                    <a:pt x="197" y="66"/>
                  </a:cubicBezTo>
                  <a:cubicBezTo>
                    <a:pt x="197" y="66"/>
                    <a:pt x="175" y="114"/>
                    <a:pt x="228" y="142"/>
                  </a:cubicBezTo>
                  <a:cubicBezTo>
                    <a:pt x="285" y="173"/>
                    <a:pt x="285" y="213"/>
                    <a:pt x="285" y="213"/>
                  </a:cubicBezTo>
                  <a:cubicBezTo>
                    <a:pt x="285" y="213"/>
                    <a:pt x="194" y="207"/>
                    <a:pt x="152" y="174"/>
                  </a:cubicBezTo>
                  <a:cubicBezTo>
                    <a:pt x="110" y="141"/>
                    <a:pt x="96" y="74"/>
                    <a:pt x="61" y="40"/>
                  </a:cubicBezTo>
                  <a:cubicBezTo>
                    <a:pt x="21" y="0"/>
                    <a:pt x="0" y="12"/>
                    <a:pt x="0" y="12"/>
                  </a:cubicBezTo>
                  <a:cubicBezTo>
                    <a:pt x="0" y="12"/>
                    <a:pt x="24" y="63"/>
                    <a:pt x="73" y="248"/>
                  </a:cubicBezTo>
                  <a:cubicBezTo>
                    <a:pt x="78" y="267"/>
                    <a:pt x="77" y="278"/>
                    <a:pt x="161" y="317"/>
                  </a:cubicBezTo>
                  <a:cubicBezTo>
                    <a:pt x="221" y="345"/>
                    <a:pt x="278" y="367"/>
                    <a:pt x="296" y="375"/>
                  </a:cubicBezTo>
                  <a:cubicBezTo>
                    <a:pt x="342" y="476"/>
                    <a:pt x="342" y="476"/>
                    <a:pt x="342" y="476"/>
                  </a:cubicBezTo>
                  <a:cubicBezTo>
                    <a:pt x="356" y="497"/>
                    <a:pt x="444" y="476"/>
                    <a:pt x="451" y="442"/>
                  </a:cubicBezTo>
                  <a:cubicBezTo>
                    <a:pt x="457" y="410"/>
                    <a:pt x="411" y="252"/>
                    <a:pt x="411" y="252"/>
                  </a:cubicBezTo>
                  <a:cubicBezTo>
                    <a:pt x="411" y="251"/>
                    <a:pt x="362" y="140"/>
                    <a:pt x="326" y="128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9678651" y="3209925"/>
              <a:ext cx="233363" cy="677862"/>
            </a:xfrm>
            <a:custGeom>
              <a:avLst/>
              <a:gdLst>
                <a:gd name="T0" fmla="*/ 93 w 93"/>
                <a:gd name="T1" fmla="*/ 229 h 271"/>
                <a:gd name="T2" fmla="*/ 46 w 93"/>
                <a:gd name="T3" fmla="*/ 271 h 271"/>
                <a:gd name="T4" fmla="*/ 46 w 93"/>
                <a:gd name="T5" fmla="*/ 271 h 271"/>
                <a:gd name="T6" fmla="*/ 0 w 93"/>
                <a:gd name="T7" fmla="*/ 229 h 271"/>
                <a:gd name="T8" fmla="*/ 0 w 93"/>
                <a:gd name="T9" fmla="*/ 42 h 271"/>
                <a:gd name="T10" fmla="*/ 46 w 93"/>
                <a:gd name="T11" fmla="*/ 0 h 271"/>
                <a:gd name="T12" fmla="*/ 46 w 93"/>
                <a:gd name="T13" fmla="*/ 0 h 271"/>
                <a:gd name="T14" fmla="*/ 93 w 93"/>
                <a:gd name="T15" fmla="*/ 42 h 271"/>
                <a:gd name="T16" fmla="*/ 93 w 93"/>
                <a:gd name="T17" fmla="*/ 229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271">
                  <a:moveTo>
                    <a:pt x="93" y="229"/>
                  </a:moveTo>
                  <a:cubicBezTo>
                    <a:pt x="93" y="252"/>
                    <a:pt x="72" y="271"/>
                    <a:pt x="46" y="271"/>
                  </a:cubicBezTo>
                  <a:cubicBezTo>
                    <a:pt x="46" y="271"/>
                    <a:pt x="46" y="271"/>
                    <a:pt x="46" y="271"/>
                  </a:cubicBezTo>
                  <a:cubicBezTo>
                    <a:pt x="20" y="271"/>
                    <a:pt x="0" y="252"/>
                    <a:pt x="0" y="22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20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  <a:lnTo>
                    <a:pt x="93" y="22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9356388" y="3783013"/>
              <a:ext cx="142875" cy="1428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18548351" y="3783013"/>
              <a:ext cx="141288" cy="1428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7603788" y="6392863"/>
              <a:ext cx="1570038" cy="788987"/>
            </a:xfrm>
            <a:custGeom>
              <a:avLst/>
              <a:gdLst>
                <a:gd name="T0" fmla="*/ 268 w 627"/>
                <a:gd name="T1" fmla="*/ 24 h 315"/>
                <a:gd name="T2" fmla="*/ 149 w 627"/>
                <a:gd name="T3" fmla="*/ 102 h 315"/>
                <a:gd name="T4" fmla="*/ 230 w 627"/>
                <a:gd name="T5" fmla="*/ 116 h 315"/>
                <a:gd name="T6" fmla="*/ 321 w 627"/>
                <a:gd name="T7" fmla="*/ 103 h 315"/>
                <a:gd name="T8" fmla="*/ 218 w 627"/>
                <a:gd name="T9" fmla="*/ 197 h 315"/>
                <a:gd name="T10" fmla="*/ 56 w 627"/>
                <a:gd name="T11" fmla="*/ 205 h 315"/>
                <a:gd name="T12" fmla="*/ 0 w 627"/>
                <a:gd name="T13" fmla="*/ 243 h 315"/>
                <a:gd name="T14" fmla="*/ 240 w 627"/>
                <a:gd name="T15" fmla="*/ 303 h 315"/>
                <a:gd name="T16" fmla="*/ 345 w 627"/>
                <a:gd name="T17" fmla="*/ 263 h 315"/>
                <a:gd name="T18" fmla="*/ 464 w 627"/>
                <a:gd name="T19" fmla="*/ 178 h 315"/>
                <a:gd name="T20" fmla="*/ 574 w 627"/>
                <a:gd name="T21" fmla="*/ 191 h 315"/>
                <a:gd name="T22" fmla="*/ 602 w 627"/>
                <a:gd name="T23" fmla="*/ 80 h 315"/>
                <a:gd name="T24" fmla="*/ 418 w 627"/>
                <a:gd name="T25" fmla="*/ 16 h 315"/>
                <a:gd name="T26" fmla="*/ 268 w 627"/>
                <a:gd name="T27" fmla="*/ 2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7" h="315">
                  <a:moveTo>
                    <a:pt x="268" y="24"/>
                  </a:moveTo>
                  <a:cubicBezTo>
                    <a:pt x="223" y="62"/>
                    <a:pt x="149" y="102"/>
                    <a:pt x="149" y="102"/>
                  </a:cubicBezTo>
                  <a:cubicBezTo>
                    <a:pt x="149" y="102"/>
                    <a:pt x="179" y="146"/>
                    <a:pt x="230" y="116"/>
                  </a:cubicBezTo>
                  <a:cubicBezTo>
                    <a:pt x="286" y="83"/>
                    <a:pt x="321" y="103"/>
                    <a:pt x="321" y="103"/>
                  </a:cubicBezTo>
                  <a:cubicBezTo>
                    <a:pt x="321" y="103"/>
                    <a:pt x="267" y="178"/>
                    <a:pt x="218" y="197"/>
                  </a:cubicBezTo>
                  <a:cubicBezTo>
                    <a:pt x="168" y="216"/>
                    <a:pt x="104" y="193"/>
                    <a:pt x="56" y="205"/>
                  </a:cubicBezTo>
                  <a:cubicBezTo>
                    <a:pt x="1" y="219"/>
                    <a:pt x="0" y="243"/>
                    <a:pt x="0" y="243"/>
                  </a:cubicBezTo>
                  <a:cubicBezTo>
                    <a:pt x="0" y="243"/>
                    <a:pt x="57" y="249"/>
                    <a:pt x="240" y="303"/>
                  </a:cubicBezTo>
                  <a:cubicBezTo>
                    <a:pt x="259" y="308"/>
                    <a:pt x="268" y="315"/>
                    <a:pt x="345" y="263"/>
                  </a:cubicBezTo>
                  <a:cubicBezTo>
                    <a:pt x="400" y="227"/>
                    <a:pt x="448" y="189"/>
                    <a:pt x="464" y="178"/>
                  </a:cubicBezTo>
                  <a:cubicBezTo>
                    <a:pt x="574" y="191"/>
                    <a:pt x="574" y="191"/>
                    <a:pt x="574" y="191"/>
                  </a:cubicBezTo>
                  <a:cubicBezTo>
                    <a:pt x="600" y="190"/>
                    <a:pt x="627" y="104"/>
                    <a:pt x="602" y="80"/>
                  </a:cubicBezTo>
                  <a:cubicBezTo>
                    <a:pt x="578" y="58"/>
                    <a:pt x="418" y="16"/>
                    <a:pt x="418" y="16"/>
                  </a:cubicBezTo>
                  <a:cubicBezTo>
                    <a:pt x="418" y="16"/>
                    <a:pt x="298" y="0"/>
                    <a:pt x="268" y="24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8207038" y="6180138"/>
              <a:ext cx="565150" cy="120650"/>
            </a:xfrm>
            <a:custGeom>
              <a:avLst/>
              <a:gdLst>
                <a:gd name="T0" fmla="*/ 226 w 226"/>
                <a:gd name="T1" fmla="*/ 24 h 48"/>
                <a:gd name="T2" fmla="*/ 202 w 226"/>
                <a:gd name="T3" fmla="*/ 48 h 48"/>
                <a:gd name="T4" fmla="*/ 23 w 226"/>
                <a:gd name="T5" fmla="*/ 48 h 48"/>
                <a:gd name="T6" fmla="*/ 0 w 226"/>
                <a:gd name="T7" fmla="*/ 24 h 48"/>
                <a:gd name="T8" fmla="*/ 0 w 226"/>
                <a:gd name="T9" fmla="*/ 24 h 48"/>
                <a:gd name="T10" fmla="*/ 23 w 226"/>
                <a:gd name="T11" fmla="*/ 0 h 48"/>
                <a:gd name="T12" fmla="*/ 202 w 226"/>
                <a:gd name="T13" fmla="*/ 0 h 48"/>
                <a:gd name="T14" fmla="*/ 226 w 226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48">
                  <a:moveTo>
                    <a:pt x="226" y="24"/>
                  </a:moveTo>
                  <a:cubicBezTo>
                    <a:pt x="226" y="37"/>
                    <a:pt x="215" y="48"/>
                    <a:pt x="202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10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5" y="0"/>
                    <a:pt x="226" y="11"/>
                    <a:pt x="226" y="2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9203988" y="10864850"/>
              <a:ext cx="877888" cy="328612"/>
            </a:xfrm>
            <a:custGeom>
              <a:avLst/>
              <a:gdLst>
                <a:gd name="T0" fmla="*/ 115 w 351"/>
                <a:gd name="T1" fmla="*/ 0 h 131"/>
                <a:gd name="T2" fmla="*/ 218 w 351"/>
                <a:gd name="T3" fmla="*/ 42 h 131"/>
                <a:gd name="T4" fmla="*/ 351 w 351"/>
                <a:gd name="T5" fmla="*/ 131 h 131"/>
                <a:gd name="T6" fmla="*/ 3 w 351"/>
                <a:gd name="T7" fmla="*/ 115 h 131"/>
                <a:gd name="T8" fmla="*/ 0 w 351"/>
                <a:gd name="T9" fmla="*/ 0 h 131"/>
                <a:gd name="T10" fmla="*/ 115 w 35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131">
                  <a:moveTo>
                    <a:pt x="115" y="0"/>
                  </a:moveTo>
                  <a:cubicBezTo>
                    <a:pt x="115" y="0"/>
                    <a:pt x="167" y="11"/>
                    <a:pt x="218" y="42"/>
                  </a:cubicBezTo>
                  <a:cubicBezTo>
                    <a:pt x="287" y="84"/>
                    <a:pt x="351" y="131"/>
                    <a:pt x="351" y="131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9196051" y="8150225"/>
              <a:ext cx="442913" cy="2757487"/>
            </a:xfrm>
            <a:custGeom>
              <a:avLst/>
              <a:gdLst>
                <a:gd name="T0" fmla="*/ 0 w 279"/>
                <a:gd name="T1" fmla="*/ 1734 h 1737"/>
                <a:gd name="T2" fmla="*/ 279 w 279"/>
                <a:gd name="T3" fmla="*/ 1737 h 1737"/>
                <a:gd name="T4" fmla="*/ 279 w 279"/>
                <a:gd name="T5" fmla="*/ 0 h 1737"/>
                <a:gd name="T6" fmla="*/ 0 w 279"/>
                <a:gd name="T7" fmla="*/ 49 h 1737"/>
                <a:gd name="T8" fmla="*/ 0 w 279"/>
                <a:gd name="T9" fmla="*/ 1734 h 1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1737">
                  <a:moveTo>
                    <a:pt x="0" y="1734"/>
                  </a:moveTo>
                  <a:lnTo>
                    <a:pt x="279" y="1737"/>
                  </a:lnTo>
                  <a:lnTo>
                    <a:pt x="279" y="0"/>
                  </a:lnTo>
                  <a:lnTo>
                    <a:pt x="0" y="49"/>
                  </a:lnTo>
                  <a:lnTo>
                    <a:pt x="0" y="1734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8848388" y="5067300"/>
              <a:ext cx="1484313" cy="2351087"/>
            </a:xfrm>
            <a:custGeom>
              <a:avLst/>
              <a:gdLst>
                <a:gd name="T0" fmla="*/ 23 w 593"/>
                <a:gd name="T1" fmla="*/ 567 h 940"/>
                <a:gd name="T2" fmla="*/ 0 w 593"/>
                <a:gd name="T3" fmla="*/ 744 h 940"/>
                <a:gd name="T4" fmla="*/ 575 w 593"/>
                <a:gd name="T5" fmla="*/ 501 h 940"/>
                <a:gd name="T6" fmla="*/ 593 w 593"/>
                <a:gd name="T7" fmla="*/ 86 h 940"/>
                <a:gd name="T8" fmla="*/ 506 w 593"/>
                <a:gd name="T9" fmla="*/ 0 h 940"/>
                <a:gd name="T10" fmla="*/ 478 w 593"/>
                <a:gd name="T11" fmla="*/ 0 h 940"/>
                <a:gd name="T12" fmla="*/ 392 w 593"/>
                <a:gd name="T13" fmla="*/ 86 h 940"/>
                <a:gd name="T14" fmla="*/ 378 w 593"/>
                <a:gd name="T15" fmla="*/ 487 h 940"/>
                <a:gd name="T16" fmla="*/ 23 w 593"/>
                <a:gd name="T17" fmla="*/ 567 h 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3" h="940">
                  <a:moveTo>
                    <a:pt x="23" y="567"/>
                  </a:moveTo>
                  <a:cubicBezTo>
                    <a:pt x="0" y="744"/>
                    <a:pt x="0" y="744"/>
                    <a:pt x="0" y="744"/>
                  </a:cubicBezTo>
                  <a:cubicBezTo>
                    <a:pt x="0" y="744"/>
                    <a:pt x="531" y="940"/>
                    <a:pt x="575" y="501"/>
                  </a:cubicBezTo>
                  <a:cubicBezTo>
                    <a:pt x="585" y="396"/>
                    <a:pt x="593" y="86"/>
                    <a:pt x="593" y="86"/>
                  </a:cubicBezTo>
                  <a:cubicBezTo>
                    <a:pt x="593" y="38"/>
                    <a:pt x="554" y="0"/>
                    <a:pt x="506" y="0"/>
                  </a:cubicBezTo>
                  <a:cubicBezTo>
                    <a:pt x="478" y="0"/>
                    <a:pt x="478" y="0"/>
                    <a:pt x="478" y="0"/>
                  </a:cubicBezTo>
                  <a:cubicBezTo>
                    <a:pt x="430" y="0"/>
                    <a:pt x="392" y="38"/>
                    <a:pt x="392" y="86"/>
                  </a:cubicBezTo>
                  <a:cubicBezTo>
                    <a:pt x="392" y="86"/>
                    <a:pt x="398" y="395"/>
                    <a:pt x="378" y="487"/>
                  </a:cubicBezTo>
                  <a:cubicBezTo>
                    <a:pt x="338" y="678"/>
                    <a:pt x="23" y="567"/>
                    <a:pt x="23" y="567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6335376" y="5067300"/>
              <a:ext cx="1997075" cy="2314575"/>
            </a:xfrm>
            <a:custGeom>
              <a:avLst/>
              <a:gdLst>
                <a:gd name="T0" fmla="*/ 798 w 798"/>
                <a:gd name="T1" fmla="*/ 81 h 925"/>
                <a:gd name="T2" fmla="*/ 717 w 798"/>
                <a:gd name="T3" fmla="*/ 0 h 925"/>
                <a:gd name="T4" fmla="*/ 666 w 798"/>
                <a:gd name="T5" fmla="*/ 0 h 925"/>
                <a:gd name="T6" fmla="*/ 585 w 798"/>
                <a:gd name="T7" fmla="*/ 81 h 925"/>
                <a:gd name="T8" fmla="*/ 585 w 798"/>
                <a:gd name="T9" fmla="*/ 181 h 925"/>
                <a:gd name="T10" fmla="*/ 586 w 798"/>
                <a:gd name="T11" fmla="*/ 194 h 925"/>
                <a:gd name="T12" fmla="*/ 471 w 798"/>
                <a:gd name="T13" fmla="*/ 469 h 925"/>
                <a:gd name="T14" fmla="*/ 197 w 798"/>
                <a:gd name="T15" fmla="*/ 284 h 925"/>
                <a:gd name="T16" fmla="*/ 0 w 798"/>
                <a:gd name="T17" fmla="*/ 322 h 925"/>
                <a:gd name="T18" fmla="*/ 630 w 798"/>
                <a:gd name="T19" fmla="*/ 649 h 925"/>
                <a:gd name="T20" fmla="*/ 776 w 798"/>
                <a:gd name="T21" fmla="*/ 237 h 925"/>
                <a:gd name="T22" fmla="*/ 798 w 798"/>
                <a:gd name="T23" fmla="*/ 181 h 925"/>
                <a:gd name="T24" fmla="*/ 798 w 798"/>
                <a:gd name="T25" fmla="*/ 81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8" h="925">
                  <a:moveTo>
                    <a:pt x="798" y="81"/>
                  </a:moveTo>
                  <a:cubicBezTo>
                    <a:pt x="798" y="36"/>
                    <a:pt x="762" y="0"/>
                    <a:pt x="717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621" y="0"/>
                    <a:pt x="585" y="36"/>
                    <a:pt x="585" y="81"/>
                  </a:cubicBezTo>
                  <a:cubicBezTo>
                    <a:pt x="585" y="181"/>
                    <a:pt x="585" y="181"/>
                    <a:pt x="585" y="181"/>
                  </a:cubicBezTo>
                  <a:cubicBezTo>
                    <a:pt x="585" y="186"/>
                    <a:pt x="585" y="190"/>
                    <a:pt x="586" y="194"/>
                  </a:cubicBezTo>
                  <a:cubicBezTo>
                    <a:pt x="583" y="263"/>
                    <a:pt x="585" y="409"/>
                    <a:pt x="471" y="469"/>
                  </a:cubicBezTo>
                  <a:cubicBezTo>
                    <a:pt x="276" y="573"/>
                    <a:pt x="197" y="284"/>
                    <a:pt x="197" y="284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22"/>
                    <a:pt x="179" y="925"/>
                    <a:pt x="630" y="649"/>
                  </a:cubicBezTo>
                  <a:cubicBezTo>
                    <a:pt x="766" y="565"/>
                    <a:pt x="762" y="347"/>
                    <a:pt x="776" y="237"/>
                  </a:cubicBezTo>
                  <a:cubicBezTo>
                    <a:pt x="790" y="222"/>
                    <a:pt x="798" y="203"/>
                    <a:pt x="798" y="181"/>
                  </a:cubicBezTo>
                  <a:lnTo>
                    <a:pt x="798" y="81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20281901" y="3754438"/>
              <a:ext cx="328613" cy="666750"/>
            </a:xfrm>
            <a:custGeom>
              <a:avLst/>
              <a:gdLst>
                <a:gd name="T0" fmla="*/ 131 w 131"/>
                <a:gd name="T1" fmla="*/ 133 h 266"/>
                <a:gd name="T2" fmla="*/ 0 w 131"/>
                <a:gd name="T3" fmla="*/ 0 h 266"/>
                <a:gd name="T4" fmla="*/ 0 w 131"/>
                <a:gd name="T5" fmla="*/ 37 h 266"/>
                <a:gd name="T6" fmla="*/ 92 w 131"/>
                <a:gd name="T7" fmla="*/ 133 h 266"/>
                <a:gd name="T8" fmla="*/ 0 w 131"/>
                <a:gd name="T9" fmla="*/ 230 h 266"/>
                <a:gd name="T10" fmla="*/ 0 w 131"/>
                <a:gd name="T11" fmla="*/ 266 h 266"/>
                <a:gd name="T12" fmla="*/ 131 w 131"/>
                <a:gd name="T13" fmla="*/ 13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266">
                  <a:moveTo>
                    <a:pt x="131" y="133"/>
                  </a:moveTo>
                  <a:cubicBezTo>
                    <a:pt x="131" y="66"/>
                    <a:pt x="74" y="1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52" y="46"/>
                    <a:pt x="92" y="85"/>
                    <a:pt x="92" y="133"/>
                  </a:cubicBezTo>
                  <a:cubicBezTo>
                    <a:pt x="92" y="181"/>
                    <a:pt x="52" y="221"/>
                    <a:pt x="0" y="230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74" y="257"/>
                    <a:pt x="131" y="201"/>
                    <a:pt x="131" y="13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20610513" y="3417888"/>
              <a:ext cx="625475" cy="1341437"/>
            </a:xfrm>
            <a:custGeom>
              <a:avLst/>
              <a:gdLst>
                <a:gd name="T0" fmla="*/ 250 w 250"/>
                <a:gd name="T1" fmla="*/ 268 h 536"/>
                <a:gd name="T2" fmla="*/ 0 w 250"/>
                <a:gd name="T3" fmla="*/ 0 h 536"/>
                <a:gd name="T4" fmla="*/ 0 w 250"/>
                <a:gd name="T5" fmla="*/ 74 h 536"/>
                <a:gd name="T6" fmla="*/ 177 w 250"/>
                <a:gd name="T7" fmla="*/ 268 h 536"/>
                <a:gd name="T8" fmla="*/ 0 w 250"/>
                <a:gd name="T9" fmla="*/ 463 h 536"/>
                <a:gd name="T10" fmla="*/ 0 w 250"/>
                <a:gd name="T11" fmla="*/ 536 h 536"/>
                <a:gd name="T12" fmla="*/ 250 w 250"/>
                <a:gd name="T13" fmla="*/ 26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536">
                  <a:moveTo>
                    <a:pt x="250" y="268"/>
                  </a:moveTo>
                  <a:cubicBezTo>
                    <a:pt x="250" y="132"/>
                    <a:pt x="141" y="19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1" y="92"/>
                    <a:pt x="177" y="172"/>
                    <a:pt x="177" y="268"/>
                  </a:cubicBezTo>
                  <a:cubicBezTo>
                    <a:pt x="177" y="364"/>
                    <a:pt x="101" y="445"/>
                    <a:pt x="0" y="463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141" y="517"/>
                    <a:pt x="250" y="404"/>
                    <a:pt x="250" y="2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8502313" y="6515100"/>
              <a:ext cx="3627438" cy="511175"/>
            </a:xfrm>
            <a:custGeom>
              <a:avLst/>
              <a:gdLst>
                <a:gd name="T0" fmla="*/ 1388 w 1449"/>
                <a:gd name="T1" fmla="*/ 0 h 204"/>
                <a:gd name="T2" fmla="*/ 1183 w 1449"/>
                <a:gd name="T3" fmla="*/ 0 h 204"/>
                <a:gd name="T4" fmla="*/ 61 w 1449"/>
                <a:gd name="T5" fmla="*/ 0 h 204"/>
                <a:gd name="T6" fmla="*/ 0 w 1449"/>
                <a:gd name="T7" fmla="*/ 61 h 204"/>
                <a:gd name="T8" fmla="*/ 0 w 1449"/>
                <a:gd name="T9" fmla="*/ 143 h 204"/>
                <a:gd name="T10" fmla="*/ 61 w 1449"/>
                <a:gd name="T11" fmla="*/ 204 h 204"/>
                <a:gd name="T12" fmla="*/ 147 w 1449"/>
                <a:gd name="T13" fmla="*/ 204 h 204"/>
                <a:gd name="T14" fmla="*/ 1066 w 1449"/>
                <a:gd name="T15" fmla="*/ 204 h 204"/>
                <a:gd name="T16" fmla="*/ 1346 w 1449"/>
                <a:gd name="T17" fmla="*/ 204 h 204"/>
                <a:gd name="T18" fmla="*/ 1388 w 1449"/>
                <a:gd name="T19" fmla="*/ 204 h 204"/>
                <a:gd name="T20" fmla="*/ 1449 w 1449"/>
                <a:gd name="T21" fmla="*/ 143 h 204"/>
                <a:gd name="T22" fmla="*/ 1449 w 1449"/>
                <a:gd name="T23" fmla="*/ 61 h 204"/>
                <a:gd name="T24" fmla="*/ 1388 w 1449"/>
                <a:gd name="T2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9" h="204">
                  <a:moveTo>
                    <a:pt x="1388" y="0"/>
                  </a:moveTo>
                  <a:cubicBezTo>
                    <a:pt x="1183" y="0"/>
                    <a:pt x="1183" y="0"/>
                    <a:pt x="118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8"/>
                    <a:pt x="0" y="6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77"/>
                    <a:pt x="27" y="204"/>
                    <a:pt x="61" y="204"/>
                  </a:cubicBezTo>
                  <a:cubicBezTo>
                    <a:pt x="147" y="204"/>
                    <a:pt x="147" y="204"/>
                    <a:pt x="147" y="204"/>
                  </a:cubicBezTo>
                  <a:cubicBezTo>
                    <a:pt x="1066" y="204"/>
                    <a:pt x="1066" y="204"/>
                    <a:pt x="1066" y="204"/>
                  </a:cubicBezTo>
                  <a:cubicBezTo>
                    <a:pt x="1346" y="204"/>
                    <a:pt x="1346" y="204"/>
                    <a:pt x="1346" y="204"/>
                  </a:cubicBezTo>
                  <a:cubicBezTo>
                    <a:pt x="1388" y="204"/>
                    <a:pt x="1388" y="204"/>
                    <a:pt x="1388" y="204"/>
                  </a:cubicBezTo>
                  <a:cubicBezTo>
                    <a:pt x="1422" y="204"/>
                    <a:pt x="1449" y="177"/>
                    <a:pt x="1449" y="143"/>
                  </a:cubicBezTo>
                  <a:cubicBezTo>
                    <a:pt x="1449" y="61"/>
                    <a:pt x="1449" y="61"/>
                    <a:pt x="1449" y="61"/>
                  </a:cubicBezTo>
                  <a:cubicBezTo>
                    <a:pt x="1449" y="28"/>
                    <a:pt x="1422" y="0"/>
                    <a:pt x="1388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18870613" y="7026275"/>
              <a:ext cx="3000375" cy="4584700"/>
            </a:xfrm>
            <a:custGeom>
              <a:avLst/>
              <a:gdLst>
                <a:gd name="T0" fmla="*/ 919 w 1199"/>
                <a:gd name="T1" fmla="*/ 0 h 1832"/>
                <a:gd name="T2" fmla="*/ 0 w 1199"/>
                <a:gd name="T3" fmla="*/ 0 h 1832"/>
                <a:gd name="T4" fmla="*/ 0 w 1199"/>
                <a:gd name="T5" fmla="*/ 1765 h 1832"/>
                <a:gd name="T6" fmla="*/ 67 w 1199"/>
                <a:gd name="T7" fmla="*/ 1832 h 1832"/>
                <a:gd name="T8" fmla="*/ 77 w 1199"/>
                <a:gd name="T9" fmla="*/ 1832 h 1832"/>
                <a:gd name="T10" fmla="*/ 1131 w 1199"/>
                <a:gd name="T11" fmla="*/ 1832 h 1832"/>
                <a:gd name="T12" fmla="*/ 1199 w 1199"/>
                <a:gd name="T13" fmla="*/ 1765 h 1832"/>
                <a:gd name="T14" fmla="*/ 1199 w 1199"/>
                <a:gd name="T15" fmla="*/ 0 h 1832"/>
                <a:gd name="T16" fmla="*/ 919 w 1199"/>
                <a:gd name="T17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9" h="1832">
                  <a:moveTo>
                    <a:pt x="9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02"/>
                    <a:pt x="30" y="1832"/>
                    <a:pt x="67" y="1832"/>
                  </a:cubicBezTo>
                  <a:cubicBezTo>
                    <a:pt x="77" y="1832"/>
                    <a:pt x="77" y="1832"/>
                    <a:pt x="77" y="1832"/>
                  </a:cubicBezTo>
                  <a:cubicBezTo>
                    <a:pt x="1131" y="1832"/>
                    <a:pt x="1131" y="1832"/>
                    <a:pt x="1131" y="1832"/>
                  </a:cubicBezTo>
                  <a:cubicBezTo>
                    <a:pt x="1169" y="1832"/>
                    <a:pt x="1199" y="1802"/>
                    <a:pt x="1199" y="1765"/>
                  </a:cubicBezTo>
                  <a:cubicBezTo>
                    <a:pt x="1199" y="0"/>
                    <a:pt x="1199" y="0"/>
                    <a:pt x="1199" y="0"/>
                  </a:cubicBezTo>
                  <a:lnTo>
                    <a:pt x="919" y="0"/>
                  </a:lnTo>
                  <a:close/>
                </a:path>
              </a:pathLst>
            </a:custGeom>
            <a:solidFill>
              <a:srgbClr val="7D4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8870613" y="7026275"/>
              <a:ext cx="2300288" cy="4584700"/>
            </a:xfrm>
            <a:custGeom>
              <a:avLst/>
              <a:gdLst>
                <a:gd name="T0" fmla="*/ 0 w 919"/>
                <a:gd name="T1" fmla="*/ 0 h 1832"/>
                <a:gd name="T2" fmla="*/ 0 w 919"/>
                <a:gd name="T3" fmla="*/ 1765 h 1832"/>
                <a:gd name="T4" fmla="*/ 67 w 919"/>
                <a:gd name="T5" fmla="*/ 1832 h 1832"/>
                <a:gd name="T6" fmla="*/ 77 w 919"/>
                <a:gd name="T7" fmla="*/ 1832 h 1832"/>
                <a:gd name="T8" fmla="*/ 919 w 919"/>
                <a:gd name="T9" fmla="*/ 0 h 1832"/>
                <a:gd name="T10" fmla="*/ 0 w 919"/>
                <a:gd name="T11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9" h="1832">
                  <a:moveTo>
                    <a:pt x="0" y="0"/>
                  </a:moveTo>
                  <a:cubicBezTo>
                    <a:pt x="0" y="1765"/>
                    <a:pt x="0" y="1765"/>
                    <a:pt x="0" y="1765"/>
                  </a:cubicBezTo>
                  <a:cubicBezTo>
                    <a:pt x="0" y="1802"/>
                    <a:pt x="30" y="1832"/>
                    <a:pt x="67" y="1832"/>
                  </a:cubicBezTo>
                  <a:cubicBezTo>
                    <a:pt x="77" y="1832"/>
                    <a:pt x="77" y="1832"/>
                    <a:pt x="77" y="1832"/>
                  </a:cubicBezTo>
                  <a:cubicBezTo>
                    <a:pt x="919" y="0"/>
                    <a:pt x="919" y="0"/>
                    <a:pt x="91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32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18502313" y="6515100"/>
              <a:ext cx="2903538" cy="511175"/>
            </a:xfrm>
            <a:custGeom>
              <a:avLst/>
              <a:gdLst>
                <a:gd name="T0" fmla="*/ 61 w 1160"/>
                <a:gd name="T1" fmla="*/ 0 h 204"/>
                <a:gd name="T2" fmla="*/ 0 w 1160"/>
                <a:gd name="T3" fmla="*/ 61 h 204"/>
                <a:gd name="T4" fmla="*/ 0 w 1160"/>
                <a:gd name="T5" fmla="*/ 143 h 204"/>
                <a:gd name="T6" fmla="*/ 61 w 1160"/>
                <a:gd name="T7" fmla="*/ 204 h 204"/>
                <a:gd name="T8" fmla="*/ 147 w 1160"/>
                <a:gd name="T9" fmla="*/ 204 h 204"/>
                <a:gd name="T10" fmla="*/ 1066 w 1160"/>
                <a:gd name="T11" fmla="*/ 204 h 204"/>
                <a:gd name="T12" fmla="*/ 1160 w 1160"/>
                <a:gd name="T13" fmla="*/ 0 h 204"/>
                <a:gd name="T14" fmla="*/ 61 w 1160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0" h="204">
                  <a:moveTo>
                    <a:pt x="61" y="0"/>
                  </a:moveTo>
                  <a:cubicBezTo>
                    <a:pt x="27" y="0"/>
                    <a:pt x="0" y="28"/>
                    <a:pt x="0" y="6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77"/>
                    <a:pt x="27" y="204"/>
                    <a:pt x="61" y="204"/>
                  </a:cubicBezTo>
                  <a:cubicBezTo>
                    <a:pt x="147" y="204"/>
                    <a:pt x="147" y="204"/>
                    <a:pt x="147" y="204"/>
                  </a:cubicBezTo>
                  <a:cubicBezTo>
                    <a:pt x="1066" y="204"/>
                    <a:pt x="1066" y="204"/>
                    <a:pt x="1066" y="204"/>
                  </a:cubicBezTo>
                  <a:cubicBezTo>
                    <a:pt x="1160" y="0"/>
                    <a:pt x="1160" y="0"/>
                    <a:pt x="1160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190E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20624801" y="5243513"/>
              <a:ext cx="898525" cy="1271587"/>
            </a:xfrm>
            <a:custGeom>
              <a:avLst/>
              <a:gdLst>
                <a:gd name="T0" fmla="*/ 321 w 359"/>
                <a:gd name="T1" fmla="*/ 199 h 508"/>
                <a:gd name="T2" fmla="*/ 139 w 359"/>
                <a:gd name="T3" fmla="*/ 48 h 508"/>
                <a:gd name="T4" fmla="*/ 71 w 359"/>
                <a:gd name="T5" fmla="*/ 0 h 508"/>
                <a:gd name="T6" fmla="*/ 0 w 359"/>
                <a:gd name="T7" fmla="*/ 67 h 508"/>
                <a:gd name="T8" fmla="*/ 71 w 359"/>
                <a:gd name="T9" fmla="*/ 134 h 508"/>
                <a:gd name="T10" fmla="*/ 128 w 359"/>
                <a:gd name="T11" fmla="*/ 107 h 508"/>
                <a:gd name="T12" fmla="*/ 265 w 359"/>
                <a:gd name="T13" fmla="*/ 222 h 508"/>
                <a:gd name="T14" fmla="*/ 296 w 359"/>
                <a:gd name="T15" fmla="*/ 508 h 508"/>
                <a:gd name="T16" fmla="*/ 356 w 359"/>
                <a:gd name="T17" fmla="*/ 508 h 508"/>
                <a:gd name="T18" fmla="*/ 321 w 359"/>
                <a:gd name="T19" fmla="*/ 19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508">
                  <a:moveTo>
                    <a:pt x="321" y="199"/>
                  </a:moveTo>
                  <a:cubicBezTo>
                    <a:pt x="283" y="103"/>
                    <a:pt x="199" y="64"/>
                    <a:pt x="139" y="48"/>
                  </a:cubicBezTo>
                  <a:cubicBezTo>
                    <a:pt x="130" y="20"/>
                    <a:pt x="103" y="0"/>
                    <a:pt x="71" y="0"/>
                  </a:cubicBezTo>
                  <a:cubicBezTo>
                    <a:pt x="32" y="0"/>
                    <a:pt x="0" y="30"/>
                    <a:pt x="0" y="67"/>
                  </a:cubicBezTo>
                  <a:cubicBezTo>
                    <a:pt x="0" y="104"/>
                    <a:pt x="32" y="134"/>
                    <a:pt x="71" y="134"/>
                  </a:cubicBezTo>
                  <a:cubicBezTo>
                    <a:pt x="94" y="134"/>
                    <a:pt x="115" y="124"/>
                    <a:pt x="128" y="107"/>
                  </a:cubicBezTo>
                  <a:cubicBezTo>
                    <a:pt x="174" y="120"/>
                    <a:pt x="237" y="151"/>
                    <a:pt x="265" y="222"/>
                  </a:cubicBezTo>
                  <a:cubicBezTo>
                    <a:pt x="299" y="308"/>
                    <a:pt x="296" y="506"/>
                    <a:pt x="296" y="508"/>
                  </a:cubicBezTo>
                  <a:cubicBezTo>
                    <a:pt x="356" y="508"/>
                    <a:pt x="356" y="508"/>
                    <a:pt x="356" y="508"/>
                  </a:cubicBezTo>
                  <a:cubicBezTo>
                    <a:pt x="357" y="500"/>
                    <a:pt x="359" y="297"/>
                    <a:pt x="321" y="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694463" y="4957762"/>
            <a:ext cx="8164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CONFERENCE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765515" y="6610395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26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11626581" y="730251"/>
            <a:ext cx="12749753" cy="12094243"/>
            <a:chOff x="13415963" y="2109788"/>
            <a:chExt cx="8985250" cy="8523287"/>
          </a:xfrm>
        </p:grpSpPr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4760575" y="2652713"/>
              <a:ext cx="4827588" cy="60420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6786225" y="3273425"/>
              <a:ext cx="2498725" cy="16827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6786225" y="3554413"/>
              <a:ext cx="2498725" cy="2905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6786225" y="3976688"/>
              <a:ext cx="2498725" cy="730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6786225" y="4291013"/>
              <a:ext cx="2498725" cy="762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6786225" y="4132263"/>
              <a:ext cx="2498725" cy="746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4547850" y="2903538"/>
              <a:ext cx="4829175" cy="6040437"/>
            </a:xfrm>
            <a:custGeom>
              <a:avLst/>
              <a:gdLst>
                <a:gd name="T0" fmla="*/ 0 w 3042"/>
                <a:gd name="T1" fmla="*/ 0 h 3805"/>
                <a:gd name="T2" fmla="*/ 0 w 3042"/>
                <a:gd name="T3" fmla="*/ 3805 h 3805"/>
                <a:gd name="T4" fmla="*/ 3042 w 3042"/>
                <a:gd name="T5" fmla="*/ 3805 h 3805"/>
                <a:gd name="T6" fmla="*/ 3042 w 3042"/>
                <a:gd name="T7" fmla="*/ 1161 h 3805"/>
                <a:gd name="T8" fmla="*/ 1412 w 3042"/>
                <a:gd name="T9" fmla="*/ 0 h 3805"/>
                <a:gd name="T10" fmla="*/ 0 w 3042"/>
                <a:gd name="T11" fmla="*/ 0 h 3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2" h="3805">
                  <a:moveTo>
                    <a:pt x="0" y="0"/>
                  </a:moveTo>
                  <a:lnTo>
                    <a:pt x="0" y="3805"/>
                  </a:lnTo>
                  <a:lnTo>
                    <a:pt x="3042" y="3805"/>
                  </a:lnTo>
                  <a:lnTo>
                    <a:pt x="3042" y="1161"/>
                  </a:lnTo>
                  <a:lnTo>
                    <a:pt x="14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5055850" y="5022850"/>
              <a:ext cx="2717800" cy="16827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5055850" y="5303838"/>
              <a:ext cx="3729038" cy="1381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6744950" y="2903538"/>
              <a:ext cx="2632075" cy="1843087"/>
            </a:xfrm>
            <a:custGeom>
              <a:avLst/>
              <a:gdLst>
                <a:gd name="T0" fmla="*/ 1281 w 1281"/>
                <a:gd name="T1" fmla="*/ 897 h 897"/>
                <a:gd name="T2" fmla="*/ 22 w 1281"/>
                <a:gd name="T3" fmla="*/ 0 h 897"/>
                <a:gd name="T4" fmla="*/ 0 w 1281"/>
                <a:gd name="T5" fmla="*/ 856 h 897"/>
                <a:gd name="T6" fmla="*/ 629 w 1281"/>
                <a:gd name="T7" fmla="*/ 743 h 897"/>
                <a:gd name="T8" fmla="*/ 1281 w 1281"/>
                <a:gd name="T9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1" h="897">
                  <a:moveTo>
                    <a:pt x="1281" y="897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0" y="856"/>
                    <a:pt x="0" y="856"/>
                    <a:pt x="0" y="856"/>
                  </a:cubicBezTo>
                  <a:cubicBezTo>
                    <a:pt x="0" y="856"/>
                    <a:pt x="210" y="743"/>
                    <a:pt x="629" y="743"/>
                  </a:cubicBezTo>
                  <a:cubicBezTo>
                    <a:pt x="904" y="743"/>
                    <a:pt x="1281" y="897"/>
                    <a:pt x="1281" y="897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5055850" y="5535613"/>
              <a:ext cx="3729038" cy="1381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5055850" y="5780088"/>
              <a:ext cx="3729038" cy="1381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5055850" y="6024563"/>
              <a:ext cx="3729038" cy="1381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5055850" y="6257925"/>
              <a:ext cx="3729038" cy="1365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5055850" y="6489700"/>
              <a:ext cx="3729038" cy="1381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5055850" y="6734175"/>
              <a:ext cx="3729038" cy="1381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15055850" y="6978650"/>
              <a:ext cx="3729038" cy="13811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15055850" y="7508875"/>
              <a:ext cx="3176588" cy="515937"/>
            </a:xfrm>
            <a:prstGeom prst="rect">
              <a:avLst/>
            </a:pr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6968788" y="6327775"/>
              <a:ext cx="2132013" cy="2130425"/>
            </a:xfrm>
            <a:prstGeom prst="ellipse">
              <a:avLst/>
            </a:prstGeom>
            <a:solidFill>
              <a:srgbClr val="14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7159288" y="6778625"/>
              <a:ext cx="1776413" cy="1355725"/>
            </a:xfrm>
            <a:custGeom>
              <a:avLst/>
              <a:gdLst>
                <a:gd name="T0" fmla="*/ 373 w 864"/>
                <a:gd name="T1" fmla="*/ 659 h 659"/>
                <a:gd name="T2" fmla="*/ 322 w 864"/>
                <a:gd name="T3" fmla="*/ 641 h 659"/>
                <a:gd name="T4" fmla="*/ 43 w 864"/>
                <a:gd name="T5" fmla="*/ 423 h 659"/>
                <a:gd name="T6" fmla="*/ 28 w 864"/>
                <a:gd name="T7" fmla="*/ 306 h 659"/>
                <a:gd name="T8" fmla="*/ 145 w 864"/>
                <a:gd name="T9" fmla="*/ 292 h 659"/>
                <a:gd name="T10" fmla="*/ 361 w 864"/>
                <a:gd name="T11" fmla="*/ 461 h 659"/>
                <a:gd name="T12" fmla="*/ 707 w 864"/>
                <a:gd name="T13" fmla="*/ 41 h 659"/>
                <a:gd name="T14" fmla="*/ 823 w 864"/>
                <a:gd name="T15" fmla="*/ 29 h 659"/>
                <a:gd name="T16" fmla="*/ 835 w 864"/>
                <a:gd name="T17" fmla="*/ 146 h 659"/>
                <a:gd name="T18" fmla="*/ 437 w 864"/>
                <a:gd name="T19" fmla="*/ 629 h 659"/>
                <a:gd name="T20" fmla="*/ 373 w 864"/>
                <a:gd name="T21" fmla="*/ 659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4" h="659">
                  <a:moveTo>
                    <a:pt x="373" y="659"/>
                  </a:moveTo>
                  <a:cubicBezTo>
                    <a:pt x="355" y="659"/>
                    <a:pt x="337" y="653"/>
                    <a:pt x="322" y="641"/>
                  </a:cubicBezTo>
                  <a:cubicBezTo>
                    <a:pt x="43" y="423"/>
                    <a:pt x="43" y="423"/>
                    <a:pt x="43" y="423"/>
                  </a:cubicBezTo>
                  <a:cubicBezTo>
                    <a:pt x="7" y="394"/>
                    <a:pt x="0" y="342"/>
                    <a:pt x="28" y="306"/>
                  </a:cubicBezTo>
                  <a:cubicBezTo>
                    <a:pt x="57" y="270"/>
                    <a:pt x="109" y="264"/>
                    <a:pt x="145" y="292"/>
                  </a:cubicBezTo>
                  <a:cubicBezTo>
                    <a:pt x="361" y="461"/>
                    <a:pt x="361" y="461"/>
                    <a:pt x="361" y="461"/>
                  </a:cubicBezTo>
                  <a:cubicBezTo>
                    <a:pt x="707" y="41"/>
                    <a:pt x="707" y="41"/>
                    <a:pt x="707" y="41"/>
                  </a:cubicBezTo>
                  <a:cubicBezTo>
                    <a:pt x="736" y="5"/>
                    <a:pt x="788" y="0"/>
                    <a:pt x="823" y="29"/>
                  </a:cubicBezTo>
                  <a:cubicBezTo>
                    <a:pt x="859" y="58"/>
                    <a:pt x="864" y="111"/>
                    <a:pt x="835" y="146"/>
                  </a:cubicBezTo>
                  <a:cubicBezTo>
                    <a:pt x="437" y="629"/>
                    <a:pt x="437" y="629"/>
                    <a:pt x="437" y="629"/>
                  </a:cubicBezTo>
                  <a:cubicBezTo>
                    <a:pt x="421" y="649"/>
                    <a:pt x="397" y="659"/>
                    <a:pt x="373" y="659"/>
                  </a:cubicBezTo>
                  <a:close/>
                </a:path>
              </a:pathLst>
            </a:custGeom>
            <a:solidFill>
              <a:srgbClr val="A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5624175" y="3208338"/>
              <a:ext cx="806450" cy="804862"/>
            </a:xfrm>
            <a:custGeom>
              <a:avLst/>
              <a:gdLst>
                <a:gd name="T0" fmla="*/ 0 w 392"/>
                <a:gd name="T1" fmla="*/ 0 h 392"/>
                <a:gd name="T2" fmla="*/ 0 w 392"/>
                <a:gd name="T3" fmla="*/ 392 h 392"/>
                <a:gd name="T4" fmla="*/ 392 w 392"/>
                <a:gd name="T5" fmla="*/ 392 h 392"/>
                <a:gd name="T6" fmla="*/ 0 w 392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2" h="392">
                  <a:moveTo>
                    <a:pt x="0" y="0"/>
                  </a:moveTo>
                  <a:cubicBezTo>
                    <a:pt x="0" y="392"/>
                    <a:pt x="0" y="392"/>
                    <a:pt x="0" y="392"/>
                  </a:cubicBezTo>
                  <a:cubicBezTo>
                    <a:pt x="392" y="392"/>
                    <a:pt x="392" y="392"/>
                    <a:pt x="392" y="392"/>
                  </a:cubicBezTo>
                  <a:cubicBezTo>
                    <a:pt x="392" y="176"/>
                    <a:pt x="216" y="0"/>
                    <a:pt x="0" y="0"/>
                  </a:cubicBezTo>
                  <a:close/>
                </a:path>
              </a:pathLst>
            </a:custGeom>
            <a:solidFill>
              <a:srgbClr val="A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4760575" y="3286125"/>
              <a:ext cx="1400175" cy="1606550"/>
            </a:xfrm>
            <a:custGeom>
              <a:avLst/>
              <a:gdLst>
                <a:gd name="T0" fmla="*/ 391 w 681"/>
                <a:gd name="T1" fmla="*/ 0 h 782"/>
                <a:gd name="T2" fmla="*/ 0 w 681"/>
                <a:gd name="T3" fmla="*/ 391 h 782"/>
                <a:gd name="T4" fmla="*/ 391 w 681"/>
                <a:gd name="T5" fmla="*/ 782 h 782"/>
                <a:gd name="T6" fmla="*/ 681 w 681"/>
                <a:gd name="T7" fmla="*/ 654 h 782"/>
                <a:gd name="T8" fmla="*/ 391 w 681"/>
                <a:gd name="T9" fmla="*/ 391 h 782"/>
                <a:gd name="T10" fmla="*/ 391 w 681"/>
                <a:gd name="T11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1" h="782">
                  <a:moveTo>
                    <a:pt x="391" y="0"/>
                  </a:moveTo>
                  <a:cubicBezTo>
                    <a:pt x="175" y="0"/>
                    <a:pt x="0" y="175"/>
                    <a:pt x="0" y="391"/>
                  </a:cubicBezTo>
                  <a:cubicBezTo>
                    <a:pt x="0" y="607"/>
                    <a:pt x="175" y="782"/>
                    <a:pt x="391" y="782"/>
                  </a:cubicBezTo>
                  <a:cubicBezTo>
                    <a:pt x="506" y="782"/>
                    <a:pt x="609" y="733"/>
                    <a:pt x="681" y="654"/>
                  </a:cubicBezTo>
                  <a:cubicBezTo>
                    <a:pt x="391" y="391"/>
                    <a:pt x="391" y="391"/>
                    <a:pt x="391" y="391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5630525" y="4062413"/>
              <a:ext cx="803275" cy="541337"/>
            </a:xfrm>
            <a:custGeom>
              <a:avLst/>
              <a:gdLst>
                <a:gd name="T0" fmla="*/ 0 w 391"/>
                <a:gd name="T1" fmla="*/ 0 h 263"/>
                <a:gd name="T2" fmla="*/ 290 w 391"/>
                <a:gd name="T3" fmla="*/ 263 h 263"/>
                <a:gd name="T4" fmla="*/ 391 w 391"/>
                <a:gd name="T5" fmla="*/ 0 h 263"/>
                <a:gd name="T6" fmla="*/ 0 w 391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1" h="263">
                  <a:moveTo>
                    <a:pt x="0" y="0"/>
                  </a:moveTo>
                  <a:cubicBezTo>
                    <a:pt x="290" y="263"/>
                    <a:pt x="290" y="263"/>
                    <a:pt x="290" y="263"/>
                  </a:cubicBezTo>
                  <a:cubicBezTo>
                    <a:pt x="353" y="193"/>
                    <a:pt x="391" y="101"/>
                    <a:pt x="3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8073688" y="9763125"/>
              <a:ext cx="2482850" cy="674687"/>
            </a:xfrm>
            <a:custGeom>
              <a:avLst/>
              <a:gdLst>
                <a:gd name="T0" fmla="*/ 1192 w 1208"/>
                <a:gd name="T1" fmla="*/ 32 h 328"/>
                <a:gd name="T2" fmla="*/ 1208 w 1208"/>
                <a:gd name="T3" fmla="*/ 16 h 328"/>
                <a:gd name="T4" fmla="*/ 1192 w 1208"/>
                <a:gd name="T5" fmla="*/ 0 h 328"/>
                <a:gd name="T6" fmla="*/ 170 w 1208"/>
                <a:gd name="T7" fmla="*/ 0 h 328"/>
                <a:gd name="T8" fmla="*/ 0 w 1208"/>
                <a:gd name="T9" fmla="*/ 164 h 328"/>
                <a:gd name="T10" fmla="*/ 170 w 1208"/>
                <a:gd name="T11" fmla="*/ 327 h 328"/>
                <a:gd name="T12" fmla="*/ 1187 w 1208"/>
                <a:gd name="T13" fmla="*/ 328 h 328"/>
                <a:gd name="T14" fmla="*/ 1203 w 1208"/>
                <a:gd name="T15" fmla="*/ 312 h 328"/>
                <a:gd name="T16" fmla="*/ 1187 w 1208"/>
                <a:gd name="T17" fmla="*/ 295 h 328"/>
                <a:gd name="T18" fmla="*/ 1181 w 1208"/>
                <a:gd name="T19" fmla="*/ 295 h 328"/>
                <a:gd name="T20" fmla="*/ 1181 w 1208"/>
                <a:gd name="T21" fmla="*/ 32 h 328"/>
                <a:gd name="T22" fmla="*/ 1192 w 1208"/>
                <a:gd name="T23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8" h="328">
                  <a:moveTo>
                    <a:pt x="1192" y="32"/>
                  </a:moveTo>
                  <a:cubicBezTo>
                    <a:pt x="1200" y="32"/>
                    <a:pt x="1208" y="25"/>
                    <a:pt x="1208" y="16"/>
                  </a:cubicBezTo>
                  <a:cubicBezTo>
                    <a:pt x="1208" y="8"/>
                    <a:pt x="1200" y="0"/>
                    <a:pt x="1192" y="0"/>
                  </a:cubicBezTo>
                  <a:cubicBezTo>
                    <a:pt x="1192" y="0"/>
                    <a:pt x="171" y="0"/>
                    <a:pt x="170" y="0"/>
                  </a:cubicBezTo>
                  <a:cubicBezTo>
                    <a:pt x="76" y="0"/>
                    <a:pt x="0" y="73"/>
                    <a:pt x="0" y="164"/>
                  </a:cubicBezTo>
                  <a:cubicBezTo>
                    <a:pt x="0" y="254"/>
                    <a:pt x="76" y="327"/>
                    <a:pt x="170" y="327"/>
                  </a:cubicBezTo>
                  <a:cubicBezTo>
                    <a:pt x="171" y="327"/>
                    <a:pt x="1187" y="328"/>
                    <a:pt x="1187" y="328"/>
                  </a:cubicBezTo>
                  <a:cubicBezTo>
                    <a:pt x="1196" y="328"/>
                    <a:pt x="1203" y="321"/>
                    <a:pt x="1203" y="312"/>
                  </a:cubicBezTo>
                  <a:cubicBezTo>
                    <a:pt x="1203" y="303"/>
                    <a:pt x="1196" y="295"/>
                    <a:pt x="1187" y="295"/>
                  </a:cubicBezTo>
                  <a:cubicBezTo>
                    <a:pt x="1181" y="295"/>
                    <a:pt x="1181" y="295"/>
                    <a:pt x="1181" y="295"/>
                  </a:cubicBezTo>
                  <a:cubicBezTo>
                    <a:pt x="1181" y="32"/>
                    <a:pt x="1181" y="32"/>
                    <a:pt x="1181" y="32"/>
                  </a:cubicBezTo>
                  <a:lnTo>
                    <a:pt x="1192" y="32"/>
                  </a:lnTo>
                  <a:close/>
                </a:path>
              </a:pathLst>
            </a:custGeom>
            <a:solidFill>
              <a:srgbClr val="2D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8248313" y="9829800"/>
              <a:ext cx="2252663" cy="539750"/>
            </a:xfrm>
            <a:custGeom>
              <a:avLst/>
              <a:gdLst>
                <a:gd name="T0" fmla="*/ 164 w 1096"/>
                <a:gd name="T1" fmla="*/ 0 h 263"/>
                <a:gd name="T2" fmla="*/ 0 w 1096"/>
                <a:gd name="T3" fmla="*/ 132 h 263"/>
                <a:gd name="T4" fmla="*/ 164 w 1096"/>
                <a:gd name="T5" fmla="*/ 263 h 263"/>
                <a:gd name="T6" fmla="*/ 1096 w 1096"/>
                <a:gd name="T7" fmla="*/ 263 h 263"/>
                <a:gd name="T8" fmla="*/ 1096 w 1096"/>
                <a:gd name="T9" fmla="*/ 0 h 263"/>
                <a:gd name="T10" fmla="*/ 164 w 109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263">
                  <a:moveTo>
                    <a:pt x="164" y="0"/>
                  </a:moveTo>
                  <a:cubicBezTo>
                    <a:pt x="73" y="0"/>
                    <a:pt x="0" y="59"/>
                    <a:pt x="0" y="132"/>
                  </a:cubicBezTo>
                  <a:cubicBezTo>
                    <a:pt x="0" y="204"/>
                    <a:pt x="73" y="263"/>
                    <a:pt x="164" y="263"/>
                  </a:cubicBezTo>
                  <a:cubicBezTo>
                    <a:pt x="164" y="263"/>
                    <a:pt x="1096" y="263"/>
                    <a:pt x="1096" y="263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0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9092863" y="9902825"/>
              <a:ext cx="1408113" cy="34925"/>
            </a:xfrm>
            <a:custGeom>
              <a:avLst/>
              <a:gdLst>
                <a:gd name="T0" fmla="*/ 0 w 685"/>
                <a:gd name="T1" fmla="*/ 8 h 17"/>
                <a:gd name="T2" fmla="*/ 8 w 685"/>
                <a:gd name="T3" fmla="*/ 17 h 17"/>
                <a:gd name="T4" fmla="*/ 685 w 685"/>
                <a:gd name="T5" fmla="*/ 17 h 17"/>
                <a:gd name="T6" fmla="*/ 685 w 685"/>
                <a:gd name="T7" fmla="*/ 0 h 17"/>
                <a:gd name="T8" fmla="*/ 8 w 685"/>
                <a:gd name="T9" fmla="*/ 0 h 17"/>
                <a:gd name="T10" fmla="*/ 0 w 68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5" h="17">
                  <a:moveTo>
                    <a:pt x="0" y="8"/>
                  </a:moveTo>
                  <a:cubicBezTo>
                    <a:pt x="0" y="13"/>
                    <a:pt x="3" y="17"/>
                    <a:pt x="8" y="17"/>
                  </a:cubicBezTo>
                  <a:cubicBezTo>
                    <a:pt x="685" y="17"/>
                    <a:pt x="685" y="17"/>
                    <a:pt x="685" y="17"/>
                  </a:cubicBezTo>
                  <a:cubicBezTo>
                    <a:pt x="685" y="0"/>
                    <a:pt x="685" y="0"/>
                    <a:pt x="68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8870613" y="9999663"/>
              <a:ext cx="1630363" cy="49212"/>
            </a:xfrm>
            <a:custGeom>
              <a:avLst/>
              <a:gdLst>
                <a:gd name="T0" fmla="*/ 0 w 793"/>
                <a:gd name="T1" fmla="*/ 12 h 24"/>
                <a:gd name="T2" fmla="*/ 11 w 793"/>
                <a:gd name="T3" fmla="*/ 24 h 24"/>
                <a:gd name="T4" fmla="*/ 793 w 793"/>
                <a:gd name="T5" fmla="*/ 24 h 24"/>
                <a:gd name="T6" fmla="*/ 793 w 793"/>
                <a:gd name="T7" fmla="*/ 0 h 24"/>
                <a:gd name="T8" fmla="*/ 11 w 793"/>
                <a:gd name="T9" fmla="*/ 0 h 24"/>
                <a:gd name="T10" fmla="*/ 0 w 793"/>
                <a:gd name="T1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3" h="24">
                  <a:moveTo>
                    <a:pt x="0" y="12"/>
                  </a:moveTo>
                  <a:cubicBezTo>
                    <a:pt x="0" y="19"/>
                    <a:pt x="5" y="24"/>
                    <a:pt x="11" y="24"/>
                  </a:cubicBezTo>
                  <a:cubicBezTo>
                    <a:pt x="793" y="24"/>
                    <a:pt x="793" y="24"/>
                    <a:pt x="793" y="24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9615150" y="10099675"/>
              <a:ext cx="885825" cy="52387"/>
            </a:xfrm>
            <a:custGeom>
              <a:avLst/>
              <a:gdLst>
                <a:gd name="T0" fmla="*/ 13 w 431"/>
                <a:gd name="T1" fmla="*/ 0 h 25"/>
                <a:gd name="T2" fmla="*/ 0 w 431"/>
                <a:gd name="T3" fmla="*/ 13 h 25"/>
                <a:gd name="T4" fmla="*/ 13 w 431"/>
                <a:gd name="T5" fmla="*/ 25 h 25"/>
                <a:gd name="T6" fmla="*/ 431 w 431"/>
                <a:gd name="T7" fmla="*/ 25 h 25"/>
                <a:gd name="T8" fmla="*/ 431 w 431"/>
                <a:gd name="T9" fmla="*/ 0 h 25"/>
                <a:gd name="T10" fmla="*/ 13 w 43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5">
                  <a:moveTo>
                    <a:pt x="13" y="0"/>
                  </a:moveTo>
                  <a:cubicBezTo>
                    <a:pt x="6" y="0"/>
                    <a:pt x="0" y="5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431" y="25"/>
                    <a:pt x="431" y="25"/>
                    <a:pt x="431" y="25"/>
                  </a:cubicBezTo>
                  <a:cubicBezTo>
                    <a:pt x="431" y="0"/>
                    <a:pt x="431" y="0"/>
                    <a:pt x="431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8262600" y="9090025"/>
              <a:ext cx="2481263" cy="673100"/>
            </a:xfrm>
            <a:custGeom>
              <a:avLst/>
              <a:gdLst>
                <a:gd name="T0" fmla="*/ 1191 w 1207"/>
                <a:gd name="T1" fmla="*/ 32 h 328"/>
                <a:gd name="T2" fmla="*/ 1207 w 1207"/>
                <a:gd name="T3" fmla="*/ 17 h 328"/>
                <a:gd name="T4" fmla="*/ 1191 w 1207"/>
                <a:gd name="T5" fmla="*/ 1 h 328"/>
                <a:gd name="T6" fmla="*/ 170 w 1207"/>
                <a:gd name="T7" fmla="*/ 0 h 328"/>
                <a:gd name="T8" fmla="*/ 0 w 1207"/>
                <a:gd name="T9" fmla="*/ 164 h 328"/>
                <a:gd name="T10" fmla="*/ 170 w 1207"/>
                <a:gd name="T11" fmla="*/ 328 h 328"/>
                <a:gd name="T12" fmla="*/ 1187 w 1207"/>
                <a:gd name="T13" fmla="*/ 328 h 328"/>
                <a:gd name="T14" fmla="*/ 1202 w 1207"/>
                <a:gd name="T15" fmla="*/ 312 h 328"/>
                <a:gd name="T16" fmla="*/ 1187 w 1207"/>
                <a:gd name="T17" fmla="*/ 296 h 328"/>
                <a:gd name="T18" fmla="*/ 1181 w 1207"/>
                <a:gd name="T19" fmla="*/ 296 h 328"/>
                <a:gd name="T20" fmla="*/ 1181 w 1207"/>
                <a:gd name="T21" fmla="*/ 32 h 328"/>
                <a:gd name="T22" fmla="*/ 1191 w 1207"/>
                <a:gd name="T23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7" h="328">
                  <a:moveTo>
                    <a:pt x="1191" y="32"/>
                  </a:moveTo>
                  <a:cubicBezTo>
                    <a:pt x="1200" y="32"/>
                    <a:pt x="1207" y="25"/>
                    <a:pt x="1207" y="17"/>
                  </a:cubicBezTo>
                  <a:cubicBezTo>
                    <a:pt x="1207" y="8"/>
                    <a:pt x="1200" y="1"/>
                    <a:pt x="1191" y="1"/>
                  </a:cubicBezTo>
                  <a:cubicBezTo>
                    <a:pt x="1191" y="1"/>
                    <a:pt x="170" y="0"/>
                    <a:pt x="170" y="0"/>
                  </a:cubicBezTo>
                  <a:cubicBezTo>
                    <a:pt x="76" y="0"/>
                    <a:pt x="0" y="74"/>
                    <a:pt x="0" y="164"/>
                  </a:cubicBezTo>
                  <a:cubicBezTo>
                    <a:pt x="0" y="254"/>
                    <a:pt x="76" y="328"/>
                    <a:pt x="170" y="328"/>
                  </a:cubicBezTo>
                  <a:cubicBezTo>
                    <a:pt x="170" y="328"/>
                    <a:pt x="1187" y="328"/>
                    <a:pt x="1187" y="328"/>
                  </a:cubicBezTo>
                  <a:cubicBezTo>
                    <a:pt x="1195" y="328"/>
                    <a:pt x="1202" y="321"/>
                    <a:pt x="1202" y="312"/>
                  </a:cubicBezTo>
                  <a:cubicBezTo>
                    <a:pt x="1202" y="303"/>
                    <a:pt x="1195" y="296"/>
                    <a:pt x="1187" y="296"/>
                  </a:cubicBezTo>
                  <a:cubicBezTo>
                    <a:pt x="1181" y="296"/>
                    <a:pt x="1181" y="296"/>
                    <a:pt x="1181" y="296"/>
                  </a:cubicBezTo>
                  <a:cubicBezTo>
                    <a:pt x="1181" y="32"/>
                    <a:pt x="1181" y="32"/>
                    <a:pt x="1181" y="32"/>
                  </a:cubicBezTo>
                  <a:lnTo>
                    <a:pt x="1191" y="32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8437225" y="9155113"/>
              <a:ext cx="2252663" cy="542925"/>
            </a:xfrm>
            <a:custGeom>
              <a:avLst/>
              <a:gdLst>
                <a:gd name="T0" fmla="*/ 164 w 1096"/>
                <a:gd name="T1" fmla="*/ 0 h 264"/>
                <a:gd name="T2" fmla="*/ 0 w 1096"/>
                <a:gd name="T3" fmla="*/ 132 h 264"/>
                <a:gd name="T4" fmla="*/ 164 w 1096"/>
                <a:gd name="T5" fmla="*/ 264 h 264"/>
                <a:gd name="T6" fmla="*/ 1096 w 1096"/>
                <a:gd name="T7" fmla="*/ 264 h 264"/>
                <a:gd name="T8" fmla="*/ 1096 w 1096"/>
                <a:gd name="T9" fmla="*/ 0 h 264"/>
                <a:gd name="T10" fmla="*/ 164 w 1096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264">
                  <a:moveTo>
                    <a:pt x="164" y="0"/>
                  </a:moveTo>
                  <a:cubicBezTo>
                    <a:pt x="73" y="0"/>
                    <a:pt x="0" y="59"/>
                    <a:pt x="0" y="132"/>
                  </a:cubicBezTo>
                  <a:cubicBezTo>
                    <a:pt x="0" y="205"/>
                    <a:pt x="73" y="264"/>
                    <a:pt x="164" y="264"/>
                  </a:cubicBezTo>
                  <a:cubicBezTo>
                    <a:pt x="164" y="264"/>
                    <a:pt x="1096" y="264"/>
                    <a:pt x="1096" y="264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0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9280188" y="9578975"/>
              <a:ext cx="1409700" cy="34925"/>
            </a:xfrm>
            <a:custGeom>
              <a:avLst/>
              <a:gdLst>
                <a:gd name="T0" fmla="*/ 0 w 686"/>
                <a:gd name="T1" fmla="*/ 9 h 17"/>
                <a:gd name="T2" fmla="*/ 9 w 686"/>
                <a:gd name="T3" fmla="*/ 0 h 17"/>
                <a:gd name="T4" fmla="*/ 686 w 686"/>
                <a:gd name="T5" fmla="*/ 0 h 17"/>
                <a:gd name="T6" fmla="*/ 686 w 686"/>
                <a:gd name="T7" fmla="*/ 17 h 17"/>
                <a:gd name="T8" fmla="*/ 9 w 686"/>
                <a:gd name="T9" fmla="*/ 17 h 17"/>
                <a:gd name="T10" fmla="*/ 0 w 686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6" h="17">
                  <a:moveTo>
                    <a:pt x="0" y="9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86" y="17"/>
                    <a:pt x="686" y="17"/>
                    <a:pt x="686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17"/>
                    <a:pt x="0" y="13"/>
                    <a:pt x="0" y="9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9057938" y="9467850"/>
              <a:ext cx="1631950" cy="49212"/>
            </a:xfrm>
            <a:custGeom>
              <a:avLst/>
              <a:gdLst>
                <a:gd name="T0" fmla="*/ 0 w 794"/>
                <a:gd name="T1" fmla="*/ 12 h 24"/>
                <a:gd name="T2" fmla="*/ 12 w 794"/>
                <a:gd name="T3" fmla="*/ 0 h 24"/>
                <a:gd name="T4" fmla="*/ 794 w 794"/>
                <a:gd name="T5" fmla="*/ 0 h 24"/>
                <a:gd name="T6" fmla="*/ 794 w 794"/>
                <a:gd name="T7" fmla="*/ 24 h 24"/>
                <a:gd name="T8" fmla="*/ 12 w 794"/>
                <a:gd name="T9" fmla="*/ 24 h 24"/>
                <a:gd name="T10" fmla="*/ 0 w 794"/>
                <a:gd name="T1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" h="24">
                  <a:moveTo>
                    <a:pt x="0" y="12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794" y="0"/>
                    <a:pt x="794" y="0"/>
                    <a:pt x="794" y="0"/>
                  </a:cubicBezTo>
                  <a:cubicBezTo>
                    <a:pt x="794" y="24"/>
                    <a:pt x="794" y="24"/>
                    <a:pt x="79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0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7816513" y="8416925"/>
              <a:ext cx="2482850" cy="673100"/>
            </a:xfrm>
            <a:custGeom>
              <a:avLst/>
              <a:gdLst>
                <a:gd name="T0" fmla="*/ 1192 w 1208"/>
                <a:gd name="T1" fmla="*/ 32 h 327"/>
                <a:gd name="T2" fmla="*/ 1208 w 1208"/>
                <a:gd name="T3" fmla="*/ 16 h 327"/>
                <a:gd name="T4" fmla="*/ 1192 w 1208"/>
                <a:gd name="T5" fmla="*/ 0 h 327"/>
                <a:gd name="T6" fmla="*/ 171 w 1208"/>
                <a:gd name="T7" fmla="*/ 0 h 327"/>
                <a:gd name="T8" fmla="*/ 0 w 1208"/>
                <a:gd name="T9" fmla="*/ 163 h 327"/>
                <a:gd name="T10" fmla="*/ 171 w 1208"/>
                <a:gd name="T11" fmla="*/ 327 h 327"/>
                <a:gd name="T12" fmla="*/ 1187 w 1208"/>
                <a:gd name="T13" fmla="*/ 327 h 327"/>
                <a:gd name="T14" fmla="*/ 1203 w 1208"/>
                <a:gd name="T15" fmla="*/ 311 h 327"/>
                <a:gd name="T16" fmla="*/ 1187 w 1208"/>
                <a:gd name="T17" fmla="*/ 295 h 327"/>
                <a:gd name="T18" fmla="*/ 1182 w 1208"/>
                <a:gd name="T19" fmla="*/ 295 h 327"/>
                <a:gd name="T20" fmla="*/ 1182 w 1208"/>
                <a:gd name="T21" fmla="*/ 32 h 327"/>
                <a:gd name="T22" fmla="*/ 1192 w 1208"/>
                <a:gd name="T23" fmla="*/ 3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8" h="327">
                  <a:moveTo>
                    <a:pt x="1192" y="32"/>
                  </a:moveTo>
                  <a:cubicBezTo>
                    <a:pt x="1201" y="32"/>
                    <a:pt x="1208" y="25"/>
                    <a:pt x="1208" y="16"/>
                  </a:cubicBezTo>
                  <a:cubicBezTo>
                    <a:pt x="1208" y="7"/>
                    <a:pt x="1201" y="0"/>
                    <a:pt x="1192" y="0"/>
                  </a:cubicBezTo>
                  <a:cubicBezTo>
                    <a:pt x="1192" y="0"/>
                    <a:pt x="171" y="0"/>
                    <a:pt x="171" y="0"/>
                  </a:cubicBezTo>
                  <a:cubicBezTo>
                    <a:pt x="77" y="0"/>
                    <a:pt x="0" y="73"/>
                    <a:pt x="0" y="163"/>
                  </a:cubicBezTo>
                  <a:cubicBezTo>
                    <a:pt x="0" y="254"/>
                    <a:pt x="77" y="327"/>
                    <a:pt x="171" y="327"/>
                  </a:cubicBezTo>
                  <a:cubicBezTo>
                    <a:pt x="171" y="327"/>
                    <a:pt x="1187" y="327"/>
                    <a:pt x="1187" y="327"/>
                  </a:cubicBezTo>
                  <a:cubicBezTo>
                    <a:pt x="1196" y="327"/>
                    <a:pt x="1203" y="320"/>
                    <a:pt x="1203" y="311"/>
                  </a:cubicBezTo>
                  <a:cubicBezTo>
                    <a:pt x="1203" y="302"/>
                    <a:pt x="1196" y="295"/>
                    <a:pt x="1187" y="295"/>
                  </a:cubicBezTo>
                  <a:cubicBezTo>
                    <a:pt x="1182" y="295"/>
                    <a:pt x="1182" y="295"/>
                    <a:pt x="1182" y="295"/>
                  </a:cubicBezTo>
                  <a:cubicBezTo>
                    <a:pt x="1182" y="32"/>
                    <a:pt x="1182" y="32"/>
                    <a:pt x="1182" y="32"/>
                  </a:cubicBezTo>
                  <a:lnTo>
                    <a:pt x="1192" y="32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7994313" y="8483600"/>
              <a:ext cx="2251075" cy="539750"/>
            </a:xfrm>
            <a:custGeom>
              <a:avLst/>
              <a:gdLst>
                <a:gd name="T0" fmla="*/ 163 w 1096"/>
                <a:gd name="T1" fmla="*/ 0 h 263"/>
                <a:gd name="T2" fmla="*/ 0 w 1096"/>
                <a:gd name="T3" fmla="*/ 131 h 263"/>
                <a:gd name="T4" fmla="*/ 163 w 1096"/>
                <a:gd name="T5" fmla="*/ 263 h 263"/>
                <a:gd name="T6" fmla="*/ 1096 w 1096"/>
                <a:gd name="T7" fmla="*/ 263 h 263"/>
                <a:gd name="T8" fmla="*/ 1096 w 1096"/>
                <a:gd name="T9" fmla="*/ 0 h 263"/>
                <a:gd name="T10" fmla="*/ 163 w 109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263">
                  <a:moveTo>
                    <a:pt x="163" y="0"/>
                  </a:moveTo>
                  <a:cubicBezTo>
                    <a:pt x="73" y="0"/>
                    <a:pt x="0" y="59"/>
                    <a:pt x="0" y="131"/>
                  </a:cubicBezTo>
                  <a:cubicBezTo>
                    <a:pt x="0" y="204"/>
                    <a:pt x="73" y="263"/>
                    <a:pt x="163" y="263"/>
                  </a:cubicBezTo>
                  <a:cubicBezTo>
                    <a:pt x="164" y="263"/>
                    <a:pt x="1096" y="263"/>
                    <a:pt x="1096" y="263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0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8615025" y="8793163"/>
              <a:ext cx="1630363" cy="49212"/>
            </a:xfrm>
            <a:custGeom>
              <a:avLst/>
              <a:gdLst>
                <a:gd name="T0" fmla="*/ 0 w 794"/>
                <a:gd name="T1" fmla="*/ 12 h 24"/>
                <a:gd name="T2" fmla="*/ 12 w 794"/>
                <a:gd name="T3" fmla="*/ 0 h 24"/>
                <a:gd name="T4" fmla="*/ 794 w 794"/>
                <a:gd name="T5" fmla="*/ 0 h 24"/>
                <a:gd name="T6" fmla="*/ 794 w 794"/>
                <a:gd name="T7" fmla="*/ 24 h 24"/>
                <a:gd name="T8" fmla="*/ 12 w 794"/>
                <a:gd name="T9" fmla="*/ 24 h 24"/>
                <a:gd name="T10" fmla="*/ 0 w 794"/>
                <a:gd name="T1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" h="24">
                  <a:moveTo>
                    <a:pt x="0" y="12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794" y="0"/>
                    <a:pt x="794" y="0"/>
                    <a:pt x="794" y="0"/>
                  </a:cubicBezTo>
                  <a:cubicBezTo>
                    <a:pt x="794" y="24"/>
                    <a:pt x="794" y="24"/>
                    <a:pt x="79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9361150" y="8704263"/>
              <a:ext cx="884238" cy="53975"/>
            </a:xfrm>
            <a:custGeom>
              <a:avLst/>
              <a:gdLst>
                <a:gd name="T0" fmla="*/ 13 w 431"/>
                <a:gd name="T1" fmla="*/ 0 h 26"/>
                <a:gd name="T2" fmla="*/ 0 w 431"/>
                <a:gd name="T3" fmla="*/ 13 h 26"/>
                <a:gd name="T4" fmla="*/ 13 w 431"/>
                <a:gd name="T5" fmla="*/ 26 h 26"/>
                <a:gd name="T6" fmla="*/ 431 w 431"/>
                <a:gd name="T7" fmla="*/ 26 h 26"/>
                <a:gd name="T8" fmla="*/ 431 w 431"/>
                <a:gd name="T9" fmla="*/ 0 h 26"/>
                <a:gd name="T10" fmla="*/ 13 w 43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6">
                  <a:moveTo>
                    <a:pt x="13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431" y="26"/>
                    <a:pt x="431" y="26"/>
                    <a:pt x="431" y="26"/>
                  </a:cubicBezTo>
                  <a:cubicBezTo>
                    <a:pt x="431" y="0"/>
                    <a:pt x="431" y="0"/>
                    <a:pt x="431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8200688" y="7743825"/>
              <a:ext cx="2482850" cy="673100"/>
            </a:xfrm>
            <a:custGeom>
              <a:avLst/>
              <a:gdLst>
                <a:gd name="T0" fmla="*/ 1192 w 1208"/>
                <a:gd name="T1" fmla="*/ 32 h 328"/>
                <a:gd name="T2" fmla="*/ 1208 w 1208"/>
                <a:gd name="T3" fmla="*/ 16 h 328"/>
                <a:gd name="T4" fmla="*/ 1192 w 1208"/>
                <a:gd name="T5" fmla="*/ 0 h 328"/>
                <a:gd name="T6" fmla="*/ 171 w 1208"/>
                <a:gd name="T7" fmla="*/ 0 h 328"/>
                <a:gd name="T8" fmla="*/ 0 w 1208"/>
                <a:gd name="T9" fmla="*/ 164 h 328"/>
                <a:gd name="T10" fmla="*/ 171 w 1208"/>
                <a:gd name="T11" fmla="*/ 327 h 328"/>
                <a:gd name="T12" fmla="*/ 1187 w 1208"/>
                <a:gd name="T13" fmla="*/ 328 h 328"/>
                <a:gd name="T14" fmla="*/ 1203 w 1208"/>
                <a:gd name="T15" fmla="*/ 311 h 328"/>
                <a:gd name="T16" fmla="*/ 1187 w 1208"/>
                <a:gd name="T17" fmla="*/ 295 h 328"/>
                <a:gd name="T18" fmla="*/ 1182 w 1208"/>
                <a:gd name="T19" fmla="*/ 295 h 328"/>
                <a:gd name="T20" fmla="*/ 1182 w 1208"/>
                <a:gd name="T21" fmla="*/ 32 h 328"/>
                <a:gd name="T22" fmla="*/ 1192 w 1208"/>
                <a:gd name="T23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8" h="328">
                  <a:moveTo>
                    <a:pt x="1192" y="32"/>
                  </a:moveTo>
                  <a:cubicBezTo>
                    <a:pt x="1201" y="32"/>
                    <a:pt x="1208" y="25"/>
                    <a:pt x="1208" y="16"/>
                  </a:cubicBezTo>
                  <a:cubicBezTo>
                    <a:pt x="1208" y="7"/>
                    <a:pt x="1201" y="0"/>
                    <a:pt x="1192" y="0"/>
                  </a:cubicBezTo>
                  <a:cubicBezTo>
                    <a:pt x="1192" y="0"/>
                    <a:pt x="171" y="0"/>
                    <a:pt x="171" y="0"/>
                  </a:cubicBezTo>
                  <a:cubicBezTo>
                    <a:pt x="77" y="0"/>
                    <a:pt x="0" y="73"/>
                    <a:pt x="0" y="164"/>
                  </a:cubicBezTo>
                  <a:cubicBezTo>
                    <a:pt x="0" y="254"/>
                    <a:pt x="77" y="327"/>
                    <a:pt x="171" y="327"/>
                  </a:cubicBezTo>
                  <a:cubicBezTo>
                    <a:pt x="171" y="327"/>
                    <a:pt x="1187" y="328"/>
                    <a:pt x="1187" y="328"/>
                  </a:cubicBezTo>
                  <a:cubicBezTo>
                    <a:pt x="1196" y="328"/>
                    <a:pt x="1203" y="320"/>
                    <a:pt x="1203" y="311"/>
                  </a:cubicBezTo>
                  <a:cubicBezTo>
                    <a:pt x="1203" y="302"/>
                    <a:pt x="1196" y="295"/>
                    <a:pt x="1187" y="295"/>
                  </a:cubicBezTo>
                  <a:cubicBezTo>
                    <a:pt x="1182" y="295"/>
                    <a:pt x="1182" y="295"/>
                    <a:pt x="1182" y="295"/>
                  </a:cubicBezTo>
                  <a:cubicBezTo>
                    <a:pt x="1182" y="32"/>
                    <a:pt x="1182" y="32"/>
                    <a:pt x="1182" y="32"/>
                  </a:cubicBezTo>
                  <a:lnTo>
                    <a:pt x="1192" y="32"/>
                  </a:lnTo>
                  <a:close/>
                </a:path>
              </a:pathLst>
            </a:custGeom>
            <a:solidFill>
              <a:srgbClr val="2D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8378488" y="7808913"/>
              <a:ext cx="2252663" cy="539750"/>
            </a:xfrm>
            <a:custGeom>
              <a:avLst/>
              <a:gdLst>
                <a:gd name="T0" fmla="*/ 163 w 1096"/>
                <a:gd name="T1" fmla="*/ 0 h 263"/>
                <a:gd name="T2" fmla="*/ 0 w 1096"/>
                <a:gd name="T3" fmla="*/ 132 h 263"/>
                <a:gd name="T4" fmla="*/ 163 w 1096"/>
                <a:gd name="T5" fmla="*/ 263 h 263"/>
                <a:gd name="T6" fmla="*/ 1096 w 1096"/>
                <a:gd name="T7" fmla="*/ 263 h 263"/>
                <a:gd name="T8" fmla="*/ 1096 w 1096"/>
                <a:gd name="T9" fmla="*/ 0 h 263"/>
                <a:gd name="T10" fmla="*/ 163 w 109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263">
                  <a:moveTo>
                    <a:pt x="163" y="0"/>
                  </a:moveTo>
                  <a:cubicBezTo>
                    <a:pt x="73" y="0"/>
                    <a:pt x="0" y="59"/>
                    <a:pt x="0" y="132"/>
                  </a:cubicBezTo>
                  <a:cubicBezTo>
                    <a:pt x="0" y="204"/>
                    <a:pt x="73" y="263"/>
                    <a:pt x="163" y="263"/>
                  </a:cubicBezTo>
                  <a:cubicBezTo>
                    <a:pt x="164" y="263"/>
                    <a:pt x="1096" y="263"/>
                    <a:pt x="1096" y="263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0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9221450" y="7883525"/>
              <a:ext cx="1409700" cy="34925"/>
            </a:xfrm>
            <a:custGeom>
              <a:avLst/>
              <a:gdLst>
                <a:gd name="T0" fmla="*/ 0 w 686"/>
                <a:gd name="T1" fmla="*/ 8 h 17"/>
                <a:gd name="T2" fmla="*/ 8 w 686"/>
                <a:gd name="T3" fmla="*/ 17 h 17"/>
                <a:gd name="T4" fmla="*/ 686 w 686"/>
                <a:gd name="T5" fmla="*/ 17 h 17"/>
                <a:gd name="T6" fmla="*/ 686 w 686"/>
                <a:gd name="T7" fmla="*/ 0 h 17"/>
                <a:gd name="T8" fmla="*/ 8 w 686"/>
                <a:gd name="T9" fmla="*/ 0 h 17"/>
                <a:gd name="T10" fmla="*/ 0 w 686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6" h="17">
                  <a:moveTo>
                    <a:pt x="0" y="8"/>
                  </a:moveTo>
                  <a:cubicBezTo>
                    <a:pt x="0" y="13"/>
                    <a:pt x="4" y="17"/>
                    <a:pt x="8" y="17"/>
                  </a:cubicBezTo>
                  <a:cubicBezTo>
                    <a:pt x="686" y="17"/>
                    <a:pt x="686" y="17"/>
                    <a:pt x="686" y="17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8999200" y="7978775"/>
              <a:ext cx="1631950" cy="50800"/>
            </a:xfrm>
            <a:custGeom>
              <a:avLst/>
              <a:gdLst>
                <a:gd name="T0" fmla="*/ 0 w 794"/>
                <a:gd name="T1" fmla="*/ 12 h 24"/>
                <a:gd name="T2" fmla="*/ 12 w 794"/>
                <a:gd name="T3" fmla="*/ 24 h 24"/>
                <a:gd name="T4" fmla="*/ 794 w 794"/>
                <a:gd name="T5" fmla="*/ 24 h 24"/>
                <a:gd name="T6" fmla="*/ 794 w 794"/>
                <a:gd name="T7" fmla="*/ 0 h 24"/>
                <a:gd name="T8" fmla="*/ 12 w 794"/>
                <a:gd name="T9" fmla="*/ 0 h 24"/>
                <a:gd name="T10" fmla="*/ 0 w 794"/>
                <a:gd name="T1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" h="24">
                  <a:moveTo>
                    <a:pt x="0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794" y="24"/>
                    <a:pt x="794" y="24"/>
                    <a:pt x="794" y="24"/>
                  </a:cubicBezTo>
                  <a:cubicBezTo>
                    <a:pt x="794" y="0"/>
                    <a:pt x="794" y="0"/>
                    <a:pt x="79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9745325" y="8080375"/>
              <a:ext cx="885825" cy="50800"/>
            </a:xfrm>
            <a:custGeom>
              <a:avLst/>
              <a:gdLst>
                <a:gd name="T0" fmla="*/ 13 w 431"/>
                <a:gd name="T1" fmla="*/ 0 h 25"/>
                <a:gd name="T2" fmla="*/ 0 w 431"/>
                <a:gd name="T3" fmla="*/ 12 h 25"/>
                <a:gd name="T4" fmla="*/ 13 w 431"/>
                <a:gd name="T5" fmla="*/ 25 h 25"/>
                <a:gd name="T6" fmla="*/ 431 w 431"/>
                <a:gd name="T7" fmla="*/ 25 h 25"/>
                <a:gd name="T8" fmla="*/ 431 w 431"/>
                <a:gd name="T9" fmla="*/ 0 h 25"/>
                <a:gd name="T10" fmla="*/ 13 w 43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431" y="25"/>
                    <a:pt x="431" y="25"/>
                    <a:pt x="431" y="25"/>
                  </a:cubicBezTo>
                  <a:cubicBezTo>
                    <a:pt x="431" y="0"/>
                    <a:pt x="431" y="0"/>
                    <a:pt x="431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8000663" y="7069138"/>
              <a:ext cx="2481263" cy="674687"/>
            </a:xfrm>
            <a:custGeom>
              <a:avLst/>
              <a:gdLst>
                <a:gd name="T0" fmla="*/ 1192 w 1208"/>
                <a:gd name="T1" fmla="*/ 32 h 328"/>
                <a:gd name="T2" fmla="*/ 1208 w 1208"/>
                <a:gd name="T3" fmla="*/ 16 h 328"/>
                <a:gd name="T4" fmla="*/ 1192 w 1208"/>
                <a:gd name="T5" fmla="*/ 1 h 328"/>
                <a:gd name="T6" fmla="*/ 171 w 1208"/>
                <a:gd name="T7" fmla="*/ 0 h 328"/>
                <a:gd name="T8" fmla="*/ 0 w 1208"/>
                <a:gd name="T9" fmla="*/ 164 h 328"/>
                <a:gd name="T10" fmla="*/ 171 w 1208"/>
                <a:gd name="T11" fmla="*/ 327 h 328"/>
                <a:gd name="T12" fmla="*/ 1187 w 1208"/>
                <a:gd name="T13" fmla="*/ 328 h 328"/>
                <a:gd name="T14" fmla="*/ 1203 w 1208"/>
                <a:gd name="T15" fmla="*/ 312 h 328"/>
                <a:gd name="T16" fmla="*/ 1187 w 1208"/>
                <a:gd name="T17" fmla="*/ 295 h 328"/>
                <a:gd name="T18" fmla="*/ 1182 w 1208"/>
                <a:gd name="T19" fmla="*/ 295 h 328"/>
                <a:gd name="T20" fmla="*/ 1182 w 1208"/>
                <a:gd name="T21" fmla="*/ 32 h 328"/>
                <a:gd name="T22" fmla="*/ 1192 w 1208"/>
                <a:gd name="T23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8" h="328">
                  <a:moveTo>
                    <a:pt x="1192" y="32"/>
                  </a:moveTo>
                  <a:cubicBezTo>
                    <a:pt x="1201" y="32"/>
                    <a:pt x="1208" y="25"/>
                    <a:pt x="1208" y="16"/>
                  </a:cubicBezTo>
                  <a:cubicBezTo>
                    <a:pt x="1208" y="8"/>
                    <a:pt x="1201" y="1"/>
                    <a:pt x="1192" y="1"/>
                  </a:cubicBezTo>
                  <a:cubicBezTo>
                    <a:pt x="1192" y="1"/>
                    <a:pt x="171" y="0"/>
                    <a:pt x="171" y="0"/>
                  </a:cubicBezTo>
                  <a:cubicBezTo>
                    <a:pt x="77" y="0"/>
                    <a:pt x="0" y="73"/>
                    <a:pt x="0" y="164"/>
                  </a:cubicBezTo>
                  <a:cubicBezTo>
                    <a:pt x="0" y="254"/>
                    <a:pt x="77" y="327"/>
                    <a:pt x="171" y="327"/>
                  </a:cubicBezTo>
                  <a:cubicBezTo>
                    <a:pt x="171" y="327"/>
                    <a:pt x="1187" y="328"/>
                    <a:pt x="1187" y="328"/>
                  </a:cubicBezTo>
                  <a:cubicBezTo>
                    <a:pt x="1196" y="328"/>
                    <a:pt x="1203" y="321"/>
                    <a:pt x="1203" y="312"/>
                  </a:cubicBezTo>
                  <a:cubicBezTo>
                    <a:pt x="1203" y="303"/>
                    <a:pt x="1196" y="295"/>
                    <a:pt x="1187" y="295"/>
                  </a:cubicBezTo>
                  <a:cubicBezTo>
                    <a:pt x="1182" y="295"/>
                    <a:pt x="1182" y="295"/>
                    <a:pt x="1182" y="295"/>
                  </a:cubicBezTo>
                  <a:cubicBezTo>
                    <a:pt x="1182" y="32"/>
                    <a:pt x="1182" y="32"/>
                    <a:pt x="1182" y="32"/>
                  </a:cubicBezTo>
                  <a:lnTo>
                    <a:pt x="1192" y="32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8176875" y="7134225"/>
              <a:ext cx="2252663" cy="541337"/>
            </a:xfrm>
            <a:custGeom>
              <a:avLst/>
              <a:gdLst>
                <a:gd name="T0" fmla="*/ 163 w 1096"/>
                <a:gd name="T1" fmla="*/ 0 h 263"/>
                <a:gd name="T2" fmla="*/ 0 w 1096"/>
                <a:gd name="T3" fmla="*/ 132 h 263"/>
                <a:gd name="T4" fmla="*/ 163 w 1096"/>
                <a:gd name="T5" fmla="*/ 263 h 263"/>
                <a:gd name="T6" fmla="*/ 1096 w 1096"/>
                <a:gd name="T7" fmla="*/ 263 h 263"/>
                <a:gd name="T8" fmla="*/ 1096 w 1096"/>
                <a:gd name="T9" fmla="*/ 0 h 263"/>
                <a:gd name="T10" fmla="*/ 163 w 1096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263">
                  <a:moveTo>
                    <a:pt x="163" y="0"/>
                  </a:moveTo>
                  <a:cubicBezTo>
                    <a:pt x="73" y="0"/>
                    <a:pt x="0" y="59"/>
                    <a:pt x="0" y="132"/>
                  </a:cubicBezTo>
                  <a:cubicBezTo>
                    <a:pt x="0" y="204"/>
                    <a:pt x="73" y="263"/>
                    <a:pt x="163" y="263"/>
                  </a:cubicBezTo>
                  <a:cubicBezTo>
                    <a:pt x="164" y="263"/>
                    <a:pt x="1096" y="263"/>
                    <a:pt x="1096" y="263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0"/>
                    <a:pt x="164" y="0"/>
                    <a:pt x="16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9019838" y="7558088"/>
              <a:ext cx="1409700" cy="34925"/>
            </a:xfrm>
            <a:custGeom>
              <a:avLst/>
              <a:gdLst>
                <a:gd name="T0" fmla="*/ 0 w 686"/>
                <a:gd name="T1" fmla="*/ 8 h 17"/>
                <a:gd name="T2" fmla="*/ 8 w 686"/>
                <a:gd name="T3" fmla="*/ 0 h 17"/>
                <a:gd name="T4" fmla="*/ 686 w 686"/>
                <a:gd name="T5" fmla="*/ 0 h 17"/>
                <a:gd name="T6" fmla="*/ 686 w 686"/>
                <a:gd name="T7" fmla="*/ 17 h 17"/>
                <a:gd name="T8" fmla="*/ 8 w 686"/>
                <a:gd name="T9" fmla="*/ 17 h 17"/>
                <a:gd name="T10" fmla="*/ 0 w 686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6" h="17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686" y="17"/>
                    <a:pt x="686" y="17"/>
                    <a:pt x="68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13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8797588" y="7446963"/>
              <a:ext cx="1631950" cy="47625"/>
            </a:xfrm>
            <a:custGeom>
              <a:avLst/>
              <a:gdLst>
                <a:gd name="T0" fmla="*/ 0 w 794"/>
                <a:gd name="T1" fmla="*/ 12 h 23"/>
                <a:gd name="T2" fmla="*/ 12 w 794"/>
                <a:gd name="T3" fmla="*/ 0 h 23"/>
                <a:gd name="T4" fmla="*/ 794 w 794"/>
                <a:gd name="T5" fmla="*/ 0 h 23"/>
                <a:gd name="T6" fmla="*/ 794 w 794"/>
                <a:gd name="T7" fmla="*/ 23 h 23"/>
                <a:gd name="T8" fmla="*/ 12 w 794"/>
                <a:gd name="T9" fmla="*/ 23 h 23"/>
                <a:gd name="T10" fmla="*/ 0 w 794"/>
                <a:gd name="T11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" h="23">
                  <a:moveTo>
                    <a:pt x="0" y="12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794" y="0"/>
                    <a:pt x="794" y="0"/>
                    <a:pt x="794" y="0"/>
                  </a:cubicBezTo>
                  <a:cubicBezTo>
                    <a:pt x="794" y="23"/>
                    <a:pt x="794" y="23"/>
                    <a:pt x="794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5" y="23"/>
                    <a:pt x="0" y="18"/>
                    <a:pt x="0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8440400" y="6394450"/>
              <a:ext cx="2479675" cy="674687"/>
            </a:xfrm>
            <a:custGeom>
              <a:avLst/>
              <a:gdLst>
                <a:gd name="T0" fmla="*/ 1192 w 1207"/>
                <a:gd name="T1" fmla="*/ 32 h 328"/>
                <a:gd name="T2" fmla="*/ 1207 w 1207"/>
                <a:gd name="T3" fmla="*/ 17 h 328"/>
                <a:gd name="T4" fmla="*/ 1192 w 1207"/>
                <a:gd name="T5" fmla="*/ 1 h 328"/>
                <a:gd name="T6" fmla="*/ 170 w 1207"/>
                <a:gd name="T7" fmla="*/ 0 h 328"/>
                <a:gd name="T8" fmla="*/ 0 w 1207"/>
                <a:gd name="T9" fmla="*/ 164 h 328"/>
                <a:gd name="T10" fmla="*/ 170 w 1207"/>
                <a:gd name="T11" fmla="*/ 328 h 328"/>
                <a:gd name="T12" fmla="*/ 1187 w 1207"/>
                <a:gd name="T13" fmla="*/ 328 h 328"/>
                <a:gd name="T14" fmla="*/ 1203 w 1207"/>
                <a:gd name="T15" fmla="*/ 312 h 328"/>
                <a:gd name="T16" fmla="*/ 1187 w 1207"/>
                <a:gd name="T17" fmla="*/ 296 h 328"/>
                <a:gd name="T18" fmla="*/ 1181 w 1207"/>
                <a:gd name="T19" fmla="*/ 296 h 328"/>
                <a:gd name="T20" fmla="*/ 1181 w 1207"/>
                <a:gd name="T21" fmla="*/ 32 h 328"/>
                <a:gd name="T22" fmla="*/ 1192 w 1207"/>
                <a:gd name="T23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7" h="328">
                  <a:moveTo>
                    <a:pt x="1192" y="32"/>
                  </a:moveTo>
                  <a:cubicBezTo>
                    <a:pt x="1200" y="32"/>
                    <a:pt x="1207" y="25"/>
                    <a:pt x="1207" y="17"/>
                  </a:cubicBezTo>
                  <a:cubicBezTo>
                    <a:pt x="1207" y="8"/>
                    <a:pt x="1200" y="1"/>
                    <a:pt x="1192" y="1"/>
                  </a:cubicBezTo>
                  <a:cubicBezTo>
                    <a:pt x="1192" y="1"/>
                    <a:pt x="171" y="0"/>
                    <a:pt x="170" y="0"/>
                  </a:cubicBezTo>
                  <a:cubicBezTo>
                    <a:pt x="76" y="0"/>
                    <a:pt x="0" y="74"/>
                    <a:pt x="0" y="164"/>
                  </a:cubicBezTo>
                  <a:cubicBezTo>
                    <a:pt x="0" y="254"/>
                    <a:pt x="76" y="328"/>
                    <a:pt x="170" y="328"/>
                  </a:cubicBezTo>
                  <a:cubicBezTo>
                    <a:pt x="171" y="328"/>
                    <a:pt x="1187" y="328"/>
                    <a:pt x="1187" y="328"/>
                  </a:cubicBezTo>
                  <a:cubicBezTo>
                    <a:pt x="1196" y="328"/>
                    <a:pt x="1203" y="321"/>
                    <a:pt x="1203" y="312"/>
                  </a:cubicBezTo>
                  <a:cubicBezTo>
                    <a:pt x="1203" y="303"/>
                    <a:pt x="1196" y="296"/>
                    <a:pt x="1187" y="296"/>
                  </a:cubicBezTo>
                  <a:cubicBezTo>
                    <a:pt x="1181" y="296"/>
                    <a:pt x="1181" y="296"/>
                    <a:pt x="1181" y="296"/>
                  </a:cubicBezTo>
                  <a:cubicBezTo>
                    <a:pt x="1181" y="32"/>
                    <a:pt x="1181" y="32"/>
                    <a:pt x="1181" y="32"/>
                  </a:cubicBezTo>
                  <a:lnTo>
                    <a:pt x="1192" y="32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8615025" y="6461125"/>
              <a:ext cx="2251075" cy="542925"/>
            </a:xfrm>
            <a:custGeom>
              <a:avLst/>
              <a:gdLst>
                <a:gd name="T0" fmla="*/ 164 w 1096"/>
                <a:gd name="T1" fmla="*/ 0 h 264"/>
                <a:gd name="T2" fmla="*/ 0 w 1096"/>
                <a:gd name="T3" fmla="*/ 132 h 264"/>
                <a:gd name="T4" fmla="*/ 164 w 1096"/>
                <a:gd name="T5" fmla="*/ 264 h 264"/>
                <a:gd name="T6" fmla="*/ 1096 w 1096"/>
                <a:gd name="T7" fmla="*/ 264 h 264"/>
                <a:gd name="T8" fmla="*/ 1096 w 1096"/>
                <a:gd name="T9" fmla="*/ 0 h 264"/>
                <a:gd name="T10" fmla="*/ 164 w 1096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6" h="264">
                  <a:moveTo>
                    <a:pt x="164" y="0"/>
                  </a:moveTo>
                  <a:cubicBezTo>
                    <a:pt x="73" y="0"/>
                    <a:pt x="0" y="59"/>
                    <a:pt x="0" y="132"/>
                  </a:cubicBezTo>
                  <a:cubicBezTo>
                    <a:pt x="0" y="205"/>
                    <a:pt x="73" y="264"/>
                    <a:pt x="164" y="264"/>
                  </a:cubicBezTo>
                  <a:cubicBezTo>
                    <a:pt x="164" y="264"/>
                    <a:pt x="1096" y="264"/>
                    <a:pt x="1096" y="264"/>
                  </a:cubicBezTo>
                  <a:cubicBezTo>
                    <a:pt x="1096" y="0"/>
                    <a:pt x="1096" y="0"/>
                    <a:pt x="1096" y="0"/>
                  </a:cubicBezTo>
                  <a:cubicBezTo>
                    <a:pt x="1096" y="0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9235738" y="6773863"/>
              <a:ext cx="1630363" cy="49212"/>
            </a:xfrm>
            <a:custGeom>
              <a:avLst/>
              <a:gdLst>
                <a:gd name="T0" fmla="*/ 0 w 794"/>
                <a:gd name="T1" fmla="*/ 12 h 24"/>
                <a:gd name="T2" fmla="*/ 12 w 794"/>
                <a:gd name="T3" fmla="*/ 0 h 24"/>
                <a:gd name="T4" fmla="*/ 794 w 794"/>
                <a:gd name="T5" fmla="*/ 0 h 24"/>
                <a:gd name="T6" fmla="*/ 794 w 794"/>
                <a:gd name="T7" fmla="*/ 24 h 24"/>
                <a:gd name="T8" fmla="*/ 12 w 794"/>
                <a:gd name="T9" fmla="*/ 24 h 24"/>
                <a:gd name="T10" fmla="*/ 0 w 794"/>
                <a:gd name="T1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4" h="24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  <a:cubicBezTo>
                    <a:pt x="794" y="0"/>
                    <a:pt x="794" y="0"/>
                    <a:pt x="794" y="0"/>
                  </a:cubicBezTo>
                  <a:cubicBezTo>
                    <a:pt x="794" y="24"/>
                    <a:pt x="794" y="24"/>
                    <a:pt x="79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8"/>
                    <a:pt x="0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9980275" y="6684963"/>
              <a:ext cx="885825" cy="53975"/>
            </a:xfrm>
            <a:custGeom>
              <a:avLst/>
              <a:gdLst>
                <a:gd name="T0" fmla="*/ 13 w 431"/>
                <a:gd name="T1" fmla="*/ 0 h 26"/>
                <a:gd name="T2" fmla="*/ 0 w 431"/>
                <a:gd name="T3" fmla="*/ 13 h 26"/>
                <a:gd name="T4" fmla="*/ 13 w 431"/>
                <a:gd name="T5" fmla="*/ 26 h 26"/>
                <a:gd name="T6" fmla="*/ 431 w 431"/>
                <a:gd name="T7" fmla="*/ 26 h 26"/>
                <a:gd name="T8" fmla="*/ 431 w 431"/>
                <a:gd name="T9" fmla="*/ 0 h 26"/>
                <a:gd name="T10" fmla="*/ 13 w 43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431" y="26"/>
                    <a:pt x="431" y="26"/>
                    <a:pt x="431" y="26"/>
                  </a:cubicBezTo>
                  <a:cubicBezTo>
                    <a:pt x="431" y="0"/>
                    <a:pt x="431" y="0"/>
                    <a:pt x="431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9238913" y="3873500"/>
              <a:ext cx="584200" cy="242887"/>
            </a:xfrm>
            <a:custGeom>
              <a:avLst/>
              <a:gdLst>
                <a:gd name="T0" fmla="*/ 281 w 284"/>
                <a:gd name="T1" fmla="*/ 102 h 118"/>
                <a:gd name="T2" fmla="*/ 257 w 284"/>
                <a:gd name="T3" fmla="*/ 115 h 118"/>
                <a:gd name="T4" fmla="*/ 16 w 284"/>
                <a:gd name="T5" fmla="*/ 39 h 118"/>
                <a:gd name="T6" fmla="*/ 4 w 284"/>
                <a:gd name="T7" fmla="*/ 16 h 118"/>
                <a:gd name="T8" fmla="*/ 4 w 284"/>
                <a:gd name="T9" fmla="*/ 16 h 118"/>
                <a:gd name="T10" fmla="*/ 27 w 284"/>
                <a:gd name="T11" fmla="*/ 3 h 118"/>
                <a:gd name="T12" fmla="*/ 268 w 284"/>
                <a:gd name="T13" fmla="*/ 78 h 118"/>
                <a:gd name="T14" fmla="*/ 281 w 284"/>
                <a:gd name="T15" fmla="*/ 10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4" h="118">
                  <a:moveTo>
                    <a:pt x="281" y="102"/>
                  </a:moveTo>
                  <a:cubicBezTo>
                    <a:pt x="277" y="112"/>
                    <a:pt x="267" y="118"/>
                    <a:pt x="257" y="11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6" y="36"/>
                    <a:pt x="0" y="2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7" y="5"/>
                    <a:pt x="17" y="0"/>
                    <a:pt x="27" y="3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78" y="82"/>
                    <a:pt x="284" y="92"/>
                    <a:pt x="281" y="102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9208750" y="3971925"/>
              <a:ext cx="581025" cy="244475"/>
            </a:xfrm>
            <a:custGeom>
              <a:avLst/>
              <a:gdLst>
                <a:gd name="T0" fmla="*/ 280 w 283"/>
                <a:gd name="T1" fmla="*/ 103 h 119"/>
                <a:gd name="T2" fmla="*/ 256 w 283"/>
                <a:gd name="T3" fmla="*/ 115 h 119"/>
                <a:gd name="T4" fmla="*/ 16 w 283"/>
                <a:gd name="T5" fmla="*/ 40 h 119"/>
                <a:gd name="T6" fmla="*/ 3 w 283"/>
                <a:gd name="T7" fmla="*/ 16 h 119"/>
                <a:gd name="T8" fmla="*/ 3 w 283"/>
                <a:gd name="T9" fmla="*/ 16 h 119"/>
                <a:gd name="T10" fmla="*/ 27 w 283"/>
                <a:gd name="T11" fmla="*/ 4 h 119"/>
                <a:gd name="T12" fmla="*/ 268 w 283"/>
                <a:gd name="T13" fmla="*/ 79 h 119"/>
                <a:gd name="T14" fmla="*/ 280 w 283"/>
                <a:gd name="T15" fmla="*/ 10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9">
                  <a:moveTo>
                    <a:pt x="280" y="103"/>
                  </a:moveTo>
                  <a:cubicBezTo>
                    <a:pt x="277" y="113"/>
                    <a:pt x="266" y="119"/>
                    <a:pt x="256" y="115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6" y="37"/>
                    <a:pt x="0" y="2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6" y="6"/>
                    <a:pt x="17" y="0"/>
                    <a:pt x="27" y="4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78" y="82"/>
                    <a:pt x="283" y="93"/>
                    <a:pt x="280" y="103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9177000" y="4073525"/>
              <a:ext cx="582613" cy="241300"/>
            </a:xfrm>
            <a:custGeom>
              <a:avLst/>
              <a:gdLst>
                <a:gd name="T0" fmla="*/ 280 w 283"/>
                <a:gd name="T1" fmla="*/ 102 h 118"/>
                <a:gd name="T2" fmla="*/ 256 w 283"/>
                <a:gd name="T3" fmla="*/ 115 h 118"/>
                <a:gd name="T4" fmla="*/ 16 w 283"/>
                <a:gd name="T5" fmla="*/ 40 h 118"/>
                <a:gd name="T6" fmla="*/ 3 w 283"/>
                <a:gd name="T7" fmla="*/ 16 h 118"/>
                <a:gd name="T8" fmla="*/ 3 w 283"/>
                <a:gd name="T9" fmla="*/ 16 h 118"/>
                <a:gd name="T10" fmla="*/ 27 w 283"/>
                <a:gd name="T11" fmla="*/ 3 h 118"/>
                <a:gd name="T12" fmla="*/ 268 w 283"/>
                <a:gd name="T13" fmla="*/ 79 h 118"/>
                <a:gd name="T14" fmla="*/ 280 w 283"/>
                <a:gd name="T15" fmla="*/ 10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8">
                  <a:moveTo>
                    <a:pt x="280" y="102"/>
                  </a:moveTo>
                  <a:cubicBezTo>
                    <a:pt x="277" y="113"/>
                    <a:pt x="266" y="118"/>
                    <a:pt x="256" y="115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6" y="37"/>
                    <a:pt x="0" y="2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6" y="6"/>
                    <a:pt x="17" y="0"/>
                    <a:pt x="27" y="3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78" y="82"/>
                    <a:pt x="283" y="92"/>
                    <a:pt x="280" y="102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9232563" y="4284663"/>
              <a:ext cx="382588" cy="174625"/>
            </a:xfrm>
            <a:custGeom>
              <a:avLst/>
              <a:gdLst>
                <a:gd name="T0" fmla="*/ 12 w 186"/>
                <a:gd name="T1" fmla="*/ 36 h 85"/>
                <a:gd name="T2" fmla="*/ 158 w 186"/>
                <a:gd name="T3" fmla="*/ 82 h 85"/>
                <a:gd name="T4" fmla="*/ 186 w 186"/>
                <a:gd name="T5" fmla="*/ 57 h 85"/>
                <a:gd name="T6" fmla="*/ 3 w 186"/>
                <a:gd name="T7" fmla="*/ 0 h 85"/>
                <a:gd name="T8" fmla="*/ 12 w 186"/>
                <a:gd name="T9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5">
                  <a:moveTo>
                    <a:pt x="12" y="36"/>
                  </a:moveTo>
                  <a:cubicBezTo>
                    <a:pt x="158" y="82"/>
                    <a:pt x="158" y="82"/>
                    <a:pt x="158" y="82"/>
                  </a:cubicBezTo>
                  <a:cubicBezTo>
                    <a:pt x="168" y="85"/>
                    <a:pt x="183" y="67"/>
                    <a:pt x="186" y="5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2" y="33"/>
                    <a:pt x="12" y="36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9146838" y="4173538"/>
              <a:ext cx="581025" cy="242887"/>
            </a:xfrm>
            <a:custGeom>
              <a:avLst/>
              <a:gdLst>
                <a:gd name="T0" fmla="*/ 267 w 283"/>
                <a:gd name="T1" fmla="*/ 78 h 118"/>
                <a:gd name="T2" fmla="*/ 27 w 283"/>
                <a:gd name="T3" fmla="*/ 3 h 118"/>
                <a:gd name="T4" fmla="*/ 3 w 283"/>
                <a:gd name="T5" fmla="*/ 15 h 118"/>
                <a:gd name="T6" fmla="*/ 15 w 283"/>
                <a:gd name="T7" fmla="*/ 39 h 118"/>
                <a:gd name="T8" fmla="*/ 47 w 283"/>
                <a:gd name="T9" fmla="*/ 49 h 118"/>
                <a:gd name="T10" fmla="*/ 229 w 283"/>
                <a:gd name="T11" fmla="*/ 106 h 118"/>
                <a:gd name="T12" fmla="*/ 256 w 283"/>
                <a:gd name="T13" fmla="*/ 115 h 118"/>
                <a:gd name="T14" fmla="*/ 280 w 283"/>
                <a:gd name="T15" fmla="*/ 102 h 118"/>
                <a:gd name="T16" fmla="*/ 267 w 283"/>
                <a:gd name="T17" fmla="*/ 7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118">
                  <a:moveTo>
                    <a:pt x="267" y="78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17" y="0"/>
                    <a:pt x="6" y="5"/>
                    <a:pt x="3" y="15"/>
                  </a:cubicBezTo>
                  <a:cubicBezTo>
                    <a:pt x="0" y="25"/>
                    <a:pt x="5" y="36"/>
                    <a:pt x="15" y="3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229" y="106"/>
                    <a:pt x="229" y="106"/>
                    <a:pt x="229" y="106"/>
                  </a:cubicBezTo>
                  <a:cubicBezTo>
                    <a:pt x="256" y="115"/>
                    <a:pt x="256" y="115"/>
                    <a:pt x="256" y="115"/>
                  </a:cubicBezTo>
                  <a:cubicBezTo>
                    <a:pt x="266" y="118"/>
                    <a:pt x="277" y="112"/>
                    <a:pt x="280" y="102"/>
                  </a:cubicBezTo>
                  <a:cubicBezTo>
                    <a:pt x="283" y="92"/>
                    <a:pt x="277" y="81"/>
                    <a:pt x="267" y="78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9008725" y="2225675"/>
              <a:ext cx="1658938" cy="1779587"/>
            </a:xfrm>
            <a:custGeom>
              <a:avLst/>
              <a:gdLst>
                <a:gd name="T0" fmla="*/ 505 w 807"/>
                <a:gd name="T1" fmla="*/ 61 h 866"/>
                <a:gd name="T2" fmla="*/ 42 w 807"/>
                <a:gd name="T3" fmla="*/ 304 h 866"/>
                <a:gd name="T4" fmla="*/ 124 w 807"/>
                <a:gd name="T5" fmla="*/ 667 h 866"/>
                <a:gd name="T6" fmla="*/ 130 w 807"/>
                <a:gd name="T7" fmla="*/ 775 h 866"/>
                <a:gd name="T8" fmla="*/ 143 w 807"/>
                <a:gd name="T9" fmla="*/ 786 h 866"/>
                <a:gd name="T10" fmla="*/ 212 w 807"/>
                <a:gd name="T11" fmla="*/ 808 h 866"/>
                <a:gd name="T12" fmla="*/ 236 w 807"/>
                <a:gd name="T13" fmla="*/ 815 h 866"/>
                <a:gd name="T14" fmla="*/ 300 w 807"/>
                <a:gd name="T15" fmla="*/ 835 h 866"/>
                <a:gd name="T16" fmla="*/ 324 w 807"/>
                <a:gd name="T17" fmla="*/ 843 h 866"/>
                <a:gd name="T18" fmla="*/ 389 w 807"/>
                <a:gd name="T19" fmla="*/ 863 h 866"/>
                <a:gd name="T20" fmla="*/ 406 w 807"/>
                <a:gd name="T21" fmla="*/ 862 h 866"/>
                <a:gd name="T22" fmla="*/ 471 w 807"/>
                <a:gd name="T23" fmla="*/ 776 h 866"/>
                <a:gd name="T24" fmla="*/ 746 w 807"/>
                <a:gd name="T25" fmla="*/ 525 h 866"/>
                <a:gd name="T26" fmla="*/ 505 w 807"/>
                <a:gd name="T27" fmla="*/ 61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7" h="866">
                  <a:moveTo>
                    <a:pt x="505" y="61"/>
                  </a:moveTo>
                  <a:cubicBezTo>
                    <a:pt x="310" y="0"/>
                    <a:pt x="103" y="109"/>
                    <a:pt x="42" y="304"/>
                  </a:cubicBezTo>
                  <a:cubicBezTo>
                    <a:pt x="0" y="436"/>
                    <a:pt x="36" y="573"/>
                    <a:pt x="124" y="667"/>
                  </a:cubicBezTo>
                  <a:cubicBezTo>
                    <a:pt x="130" y="775"/>
                    <a:pt x="130" y="775"/>
                    <a:pt x="130" y="775"/>
                  </a:cubicBezTo>
                  <a:cubicBezTo>
                    <a:pt x="129" y="779"/>
                    <a:pt x="135" y="783"/>
                    <a:pt x="143" y="786"/>
                  </a:cubicBezTo>
                  <a:cubicBezTo>
                    <a:pt x="212" y="808"/>
                    <a:pt x="212" y="808"/>
                    <a:pt x="212" y="808"/>
                  </a:cubicBezTo>
                  <a:cubicBezTo>
                    <a:pt x="236" y="815"/>
                    <a:pt x="236" y="815"/>
                    <a:pt x="236" y="815"/>
                  </a:cubicBezTo>
                  <a:cubicBezTo>
                    <a:pt x="300" y="835"/>
                    <a:pt x="300" y="835"/>
                    <a:pt x="300" y="835"/>
                  </a:cubicBezTo>
                  <a:cubicBezTo>
                    <a:pt x="324" y="843"/>
                    <a:pt x="324" y="843"/>
                    <a:pt x="324" y="843"/>
                  </a:cubicBezTo>
                  <a:cubicBezTo>
                    <a:pt x="389" y="863"/>
                    <a:pt x="389" y="863"/>
                    <a:pt x="389" y="863"/>
                  </a:cubicBezTo>
                  <a:cubicBezTo>
                    <a:pt x="397" y="866"/>
                    <a:pt x="405" y="865"/>
                    <a:pt x="406" y="862"/>
                  </a:cubicBezTo>
                  <a:cubicBezTo>
                    <a:pt x="471" y="776"/>
                    <a:pt x="471" y="776"/>
                    <a:pt x="471" y="776"/>
                  </a:cubicBezTo>
                  <a:cubicBezTo>
                    <a:pt x="597" y="749"/>
                    <a:pt x="705" y="656"/>
                    <a:pt x="746" y="525"/>
                  </a:cubicBezTo>
                  <a:cubicBezTo>
                    <a:pt x="807" y="330"/>
                    <a:pt x="699" y="122"/>
                    <a:pt x="505" y="61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9445288" y="2755900"/>
              <a:ext cx="695325" cy="1201737"/>
            </a:xfrm>
            <a:custGeom>
              <a:avLst/>
              <a:gdLst>
                <a:gd name="T0" fmla="*/ 203 w 339"/>
                <a:gd name="T1" fmla="*/ 295 h 585"/>
                <a:gd name="T2" fmla="*/ 214 w 339"/>
                <a:gd name="T3" fmla="*/ 300 h 585"/>
                <a:gd name="T4" fmla="*/ 227 w 339"/>
                <a:gd name="T5" fmla="*/ 304 h 585"/>
                <a:gd name="T6" fmla="*/ 281 w 339"/>
                <a:gd name="T7" fmla="*/ 275 h 585"/>
                <a:gd name="T8" fmla="*/ 332 w 339"/>
                <a:gd name="T9" fmla="*/ 111 h 585"/>
                <a:gd name="T10" fmla="*/ 304 w 339"/>
                <a:gd name="T11" fmla="*/ 57 h 585"/>
                <a:gd name="T12" fmla="*/ 291 w 339"/>
                <a:gd name="T13" fmla="*/ 52 h 585"/>
                <a:gd name="T14" fmla="*/ 260 w 339"/>
                <a:gd name="T15" fmla="*/ 54 h 585"/>
                <a:gd name="T16" fmla="*/ 239 w 339"/>
                <a:gd name="T17" fmla="*/ 36 h 585"/>
                <a:gd name="T18" fmla="*/ 209 w 339"/>
                <a:gd name="T19" fmla="*/ 27 h 585"/>
                <a:gd name="T20" fmla="*/ 183 w 339"/>
                <a:gd name="T21" fmla="*/ 28 h 585"/>
                <a:gd name="T22" fmla="*/ 161 w 339"/>
                <a:gd name="T23" fmla="*/ 12 h 585"/>
                <a:gd name="T24" fmla="*/ 148 w 339"/>
                <a:gd name="T25" fmla="*/ 8 h 585"/>
                <a:gd name="T26" fmla="*/ 93 w 339"/>
                <a:gd name="T27" fmla="*/ 36 h 585"/>
                <a:gd name="T28" fmla="*/ 42 w 339"/>
                <a:gd name="T29" fmla="*/ 200 h 585"/>
                <a:gd name="T30" fmla="*/ 70 w 339"/>
                <a:gd name="T31" fmla="*/ 255 h 585"/>
                <a:gd name="T32" fmla="*/ 83 w 339"/>
                <a:gd name="T33" fmla="*/ 259 h 585"/>
                <a:gd name="T34" fmla="*/ 90 w 339"/>
                <a:gd name="T35" fmla="*/ 260 h 585"/>
                <a:gd name="T36" fmla="*/ 1 w 339"/>
                <a:gd name="T37" fmla="*/ 545 h 585"/>
                <a:gd name="T38" fmla="*/ 0 w 339"/>
                <a:gd name="T39" fmla="*/ 550 h 585"/>
                <a:gd name="T40" fmla="*/ 24 w 339"/>
                <a:gd name="T41" fmla="*/ 557 h 585"/>
                <a:gd name="T42" fmla="*/ 25 w 339"/>
                <a:gd name="T43" fmla="*/ 553 h 585"/>
                <a:gd name="T44" fmla="*/ 120 w 339"/>
                <a:gd name="T45" fmla="*/ 249 h 585"/>
                <a:gd name="T46" fmla="*/ 117 w 339"/>
                <a:gd name="T47" fmla="*/ 236 h 585"/>
                <a:gd name="T48" fmla="*/ 112 w 339"/>
                <a:gd name="T49" fmla="*/ 233 h 585"/>
                <a:gd name="T50" fmla="*/ 103 w 339"/>
                <a:gd name="T51" fmla="*/ 234 h 585"/>
                <a:gd name="T52" fmla="*/ 91 w 339"/>
                <a:gd name="T53" fmla="*/ 234 h 585"/>
                <a:gd name="T54" fmla="*/ 78 w 339"/>
                <a:gd name="T55" fmla="*/ 230 h 585"/>
                <a:gd name="T56" fmla="*/ 66 w 339"/>
                <a:gd name="T57" fmla="*/ 208 h 585"/>
                <a:gd name="T58" fmla="*/ 118 w 339"/>
                <a:gd name="T59" fmla="*/ 44 h 585"/>
                <a:gd name="T60" fmla="*/ 140 w 339"/>
                <a:gd name="T61" fmla="*/ 32 h 585"/>
                <a:gd name="T62" fmla="*/ 153 w 339"/>
                <a:gd name="T63" fmla="*/ 36 h 585"/>
                <a:gd name="T64" fmla="*/ 165 w 339"/>
                <a:gd name="T65" fmla="*/ 49 h 585"/>
                <a:gd name="T66" fmla="*/ 174 w 339"/>
                <a:gd name="T67" fmla="*/ 59 h 585"/>
                <a:gd name="T68" fmla="*/ 186 w 339"/>
                <a:gd name="T69" fmla="*/ 56 h 585"/>
                <a:gd name="T70" fmla="*/ 201 w 339"/>
                <a:gd name="T71" fmla="*/ 51 h 585"/>
                <a:gd name="T72" fmla="*/ 231 w 339"/>
                <a:gd name="T73" fmla="*/ 60 h 585"/>
                <a:gd name="T74" fmla="*/ 241 w 339"/>
                <a:gd name="T75" fmla="*/ 77 h 585"/>
                <a:gd name="T76" fmla="*/ 250 w 339"/>
                <a:gd name="T77" fmla="*/ 87 h 585"/>
                <a:gd name="T78" fmla="*/ 264 w 339"/>
                <a:gd name="T79" fmla="*/ 83 h 585"/>
                <a:gd name="T80" fmla="*/ 283 w 339"/>
                <a:gd name="T81" fmla="*/ 77 h 585"/>
                <a:gd name="T82" fmla="*/ 296 w 339"/>
                <a:gd name="T83" fmla="*/ 81 h 585"/>
                <a:gd name="T84" fmla="*/ 308 w 339"/>
                <a:gd name="T85" fmla="*/ 103 h 585"/>
                <a:gd name="T86" fmla="*/ 256 w 339"/>
                <a:gd name="T87" fmla="*/ 268 h 585"/>
                <a:gd name="T88" fmla="*/ 234 w 339"/>
                <a:gd name="T89" fmla="*/ 279 h 585"/>
                <a:gd name="T90" fmla="*/ 221 w 339"/>
                <a:gd name="T91" fmla="*/ 275 h 585"/>
                <a:gd name="T92" fmla="*/ 210 w 339"/>
                <a:gd name="T93" fmla="*/ 265 h 585"/>
                <a:gd name="T94" fmla="*/ 198 w 339"/>
                <a:gd name="T95" fmla="*/ 256 h 585"/>
                <a:gd name="T96" fmla="*/ 186 w 339"/>
                <a:gd name="T97" fmla="*/ 265 h 585"/>
                <a:gd name="T98" fmla="*/ 89 w 339"/>
                <a:gd name="T99" fmla="*/ 573 h 585"/>
                <a:gd name="T100" fmla="*/ 88 w 339"/>
                <a:gd name="T101" fmla="*/ 577 h 585"/>
                <a:gd name="T102" fmla="*/ 112 w 339"/>
                <a:gd name="T103" fmla="*/ 585 h 585"/>
                <a:gd name="T104" fmla="*/ 114 w 339"/>
                <a:gd name="T105" fmla="*/ 581 h 585"/>
                <a:gd name="T106" fmla="*/ 203 w 339"/>
                <a:gd name="T107" fmla="*/ 29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9" h="585">
                  <a:moveTo>
                    <a:pt x="203" y="295"/>
                  </a:moveTo>
                  <a:cubicBezTo>
                    <a:pt x="206" y="297"/>
                    <a:pt x="210" y="298"/>
                    <a:pt x="214" y="300"/>
                  </a:cubicBezTo>
                  <a:cubicBezTo>
                    <a:pt x="227" y="304"/>
                    <a:pt x="227" y="304"/>
                    <a:pt x="227" y="304"/>
                  </a:cubicBezTo>
                  <a:cubicBezTo>
                    <a:pt x="249" y="311"/>
                    <a:pt x="274" y="298"/>
                    <a:pt x="281" y="275"/>
                  </a:cubicBezTo>
                  <a:cubicBezTo>
                    <a:pt x="332" y="111"/>
                    <a:pt x="332" y="111"/>
                    <a:pt x="332" y="111"/>
                  </a:cubicBezTo>
                  <a:cubicBezTo>
                    <a:pt x="339" y="88"/>
                    <a:pt x="327" y="64"/>
                    <a:pt x="304" y="57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81" y="49"/>
                    <a:pt x="270" y="50"/>
                    <a:pt x="260" y="54"/>
                  </a:cubicBezTo>
                  <a:cubicBezTo>
                    <a:pt x="256" y="45"/>
                    <a:pt x="248" y="39"/>
                    <a:pt x="239" y="36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00" y="24"/>
                    <a:pt x="191" y="25"/>
                    <a:pt x="183" y="28"/>
                  </a:cubicBezTo>
                  <a:cubicBezTo>
                    <a:pt x="178" y="20"/>
                    <a:pt x="170" y="15"/>
                    <a:pt x="161" y="12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25" y="0"/>
                    <a:pt x="100" y="13"/>
                    <a:pt x="93" y="36"/>
                  </a:cubicBezTo>
                  <a:cubicBezTo>
                    <a:pt x="42" y="200"/>
                    <a:pt x="42" y="200"/>
                    <a:pt x="42" y="200"/>
                  </a:cubicBezTo>
                  <a:cubicBezTo>
                    <a:pt x="35" y="223"/>
                    <a:pt x="47" y="247"/>
                    <a:pt x="70" y="255"/>
                  </a:cubicBezTo>
                  <a:cubicBezTo>
                    <a:pt x="83" y="259"/>
                    <a:pt x="83" y="259"/>
                    <a:pt x="83" y="259"/>
                  </a:cubicBezTo>
                  <a:cubicBezTo>
                    <a:pt x="85" y="259"/>
                    <a:pt x="88" y="260"/>
                    <a:pt x="90" y="260"/>
                  </a:cubicBezTo>
                  <a:cubicBezTo>
                    <a:pt x="1" y="545"/>
                    <a:pt x="1" y="545"/>
                    <a:pt x="1" y="545"/>
                  </a:cubicBezTo>
                  <a:cubicBezTo>
                    <a:pt x="0" y="547"/>
                    <a:pt x="0" y="548"/>
                    <a:pt x="0" y="550"/>
                  </a:cubicBezTo>
                  <a:cubicBezTo>
                    <a:pt x="24" y="557"/>
                    <a:pt x="24" y="557"/>
                    <a:pt x="24" y="557"/>
                  </a:cubicBezTo>
                  <a:cubicBezTo>
                    <a:pt x="24" y="556"/>
                    <a:pt x="25" y="554"/>
                    <a:pt x="25" y="553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2" y="245"/>
                    <a:pt x="120" y="239"/>
                    <a:pt x="117" y="236"/>
                  </a:cubicBezTo>
                  <a:cubicBezTo>
                    <a:pt x="115" y="235"/>
                    <a:pt x="114" y="234"/>
                    <a:pt x="112" y="233"/>
                  </a:cubicBezTo>
                  <a:cubicBezTo>
                    <a:pt x="109" y="232"/>
                    <a:pt x="106" y="233"/>
                    <a:pt x="103" y="234"/>
                  </a:cubicBezTo>
                  <a:cubicBezTo>
                    <a:pt x="100" y="235"/>
                    <a:pt x="96" y="236"/>
                    <a:pt x="91" y="234"/>
                  </a:cubicBezTo>
                  <a:cubicBezTo>
                    <a:pt x="78" y="230"/>
                    <a:pt x="78" y="230"/>
                    <a:pt x="78" y="230"/>
                  </a:cubicBezTo>
                  <a:cubicBezTo>
                    <a:pt x="68" y="227"/>
                    <a:pt x="63" y="217"/>
                    <a:pt x="66" y="208"/>
                  </a:cubicBezTo>
                  <a:cubicBezTo>
                    <a:pt x="118" y="44"/>
                    <a:pt x="118" y="44"/>
                    <a:pt x="118" y="44"/>
                  </a:cubicBezTo>
                  <a:cubicBezTo>
                    <a:pt x="121" y="34"/>
                    <a:pt x="131" y="29"/>
                    <a:pt x="140" y="32"/>
                  </a:cubicBezTo>
                  <a:cubicBezTo>
                    <a:pt x="153" y="36"/>
                    <a:pt x="153" y="36"/>
                    <a:pt x="153" y="36"/>
                  </a:cubicBezTo>
                  <a:cubicBezTo>
                    <a:pt x="159" y="38"/>
                    <a:pt x="164" y="43"/>
                    <a:pt x="165" y="49"/>
                  </a:cubicBezTo>
                  <a:cubicBezTo>
                    <a:pt x="166" y="54"/>
                    <a:pt x="169" y="57"/>
                    <a:pt x="174" y="59"/>
                  </a:cubicBezTo>
                  <a:cubicBezTo>
                    <a:pt x="178" y="60"/>
                    <a:pt x="183" y="59"/>
                    <a:pt x="186" y="56"/>
                  </a:cubicBezTo>
                  <a:cubicBezTo>
                    <a:pt x="191" y="51"/>
                    <a:pt x="197" y="50"/>
                    <a:pt x="201" y="51"/>
                  </a:cubicBezTo>
                  <a:cubicBezTo>
                    <a:pt x="231" y="60"/>
                    <a:pt x="231" y="60"/>
                    <a:pt x="231" y="60"/>
                  </a:cubicBezTo>
                  <a:cubicBezTo>
                    <a:pt x="236" y="62"/>
                    <a:pt x="240" y="68"/>
                    <a:pt x="241" y="77"/>
                  </a:cubicBezTo>
                  <a:cubicBezTo>
                    <a:pt x="242" y="82"/>
                    <a:pt x="245" y="86"/>
                    <a:pt x="250" y="87"/>
                  </a:cubicBezTo>
                  <a:cubicBezTo>
                    <a:pt x="255" y="89"/>
                    <a:pt x="261" y="87"/>
                    <a:pt x="264" y="83"/>
                  </a:cubicBezTo>
                  <a:cubicBezTo>
                    <a:pt x="268" y="77"/>
                    <a:pt x="276" y="75"/>
                    <a:pt x="283" y="77"/>
                  </a:cubicBezTo>
                  <a:cubicBezTo>
                    <a:pt x="296" y="81"/>
                    <a:pt x="296" y="81"/>
                    <a:pt x="296" y="81"/>
                  </a:cubicBezTo>
                  <a:cubicBezTo>
                    <a:pt x="306" y="84"/>
                    <a:pt x="311" y="94"/>
                    <a:pt x="308" y="103"/>
                  </a:cubicBezTo>
                  <a:cubicBezTo>
                    <a:pt x="256" y="268"/>
                    <a:pt x="256" y="268"/>
                    <a:pt x="256" y="268"/>
                  </a:cubicBezTo>
                  <a:cubicBezTo>
                    <a:pt x="254" y="277"/>
                    <a:pt x="244" y="282"/>
                    <a:pt x="234" y="279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16" y="274"/>
                    <a:pt x="212" y="270"/>
                    <a:pt x="210" y="265"/>
                  </a:cubicBezTo>
                  <a:cubicBezTo>
                    <a:pt x="208" y="259"/>
                    <a:pt x="203" y="256"/>
                    <a:pt x="198" y="256"/>
                  </a:cubicBezTo>
                  <a:cubicBezTo>
                    <a:pt x="192" y="257"/>
                    <a:pt x="187" y="260"/>
                    <a:pt x="186" y="265"/>
                  </a:cubicBezTo>
                  <a:cubicBezTo>
                    <a:pt x="89" y="573"/>
                    <a:pt x="89" y="573"/>
                    <a:pt x="89" y="573"/>
                  </a:cubicBezTo>
                  <a:cubicBezTo>
                    <a:pt x="89" y="574"/>
                    <a:pt x="88" y="576"/>
                    <a:pt x="88" y="577"/>
                  </a:cubicBezTo>
                  <a:cubicBezTo>
                    <a:pt x="112" y="585"/>
                    <a:pt x="112" y="585"/>
                    <a:pt x="112" y="585"/>
                  </a:cubicBezTo>
                  <a:cubicBezTo>
                    <a:pt x="113" y="583"/>
                    <a:pt x="113" y="582"/>
                    <a:pt x="114" y="581"/>
                  </a:cubicBezTo>
                  <a:lnTo>
                    <a:pt x="203" y="2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20359688" y="2109788"/>
              <a:ext cx="322263" cy="363537"/>
            </a:xfrm>
            <a:custGeom>
              <a:avLst/>
              <a:gdLst>
                <a:gd name="T0" fmla="*/ 147 w 157"/>
                <a:gd name="T1" fmla="*/ 8 h 177"/>
                <a:gd name="T2" fmla="*/ 116 w 157"/>
                <a:gd name="T3" fmla="*/ 11 h 177"/>
                <a:gd name="T4" fmla="*/ 8 w 157"/>
                <a:gd name="T5" fmla="*/ 138 h 177"/>
                <a:gd name="T6" fmla="*/ 11 w 157"/>
                <a:gd name="T7" fmla="*/ 169 h 177"/>
                <a:gd name="T8" fmla="*/ 11 w 157"/>
                <a:gd name="T9" fmla="*/ 169 h 177"/>
                <a:gd name="T10" fmla="*/ 42 w 157"/>
                <a:gd name="T11" fmla="*/ 167 h 177"/>
                <a:gd name="T12" fmla="*/ 149 w 157"/>
                <a:gd name="T13" fmla="*/ 40 h 177"/>
                <a:gd name="T14" fmla="*/ 147 w 157"/>
                <a:gd name="T15" fmla="*/ 8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" h="177">
                  <a:moveTo>
                    <a:pt x="147" y="8"/>
                  </a:moveTo>
                  <a:cubicBezTo>
                    <a:pt x="137" y="0"/>
                    <a:pt x="123" y="2"/>
                    <a:pt x="116" y="11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0" y="148"/>
                    <a:pt x="1" y="162"/>
                    <a:pt x="11" y="169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20" y="177"/>
                    <a:pt x="34" y="176"/>
                    <a:pt x="42" y="167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57" y="30"/>
                    <a:pt x="156" y="16"/>
                    <a:pt x="147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20550188" y="2408238"/>
              <a:ext cx="406400" cy="263525"/>
            </a:xfrm>
            <a:custGeom>
              <a:avLst/>
              <a:gdLst>
                <a:gd name="T0" fmla="*/ 193 w 198"/>
                <a:gd name="T1" fmla="*/ 16 h 128"/>
                <a:gd name="T2" fmla="*/ 163 w 198"/>
                <a:gd name="T3" fmla="*/ 6 h 128"/>
                <a:gd name="T4" fmla="*/ 15 w 198"/>
                <a:gd name="T5" fmla="*/ 83 h 128"/>
                <a:gd name="T6" fmla="*/ 5 w 198"/>
                <a:gd name="T7" fmla="*/ 113 h 128"/>
                <a:gd name="T8" fmla="*/ 5 w 198"/>
                <a:gd name="T9" fmla="*/ 113 h 128"/>
                <a:gd name="T10" fmla="*/ 35 w 198"/>
                <a:gd name="T11" fmla="*/ 122 h 128"/>
                <a:gd name="T12" fmla="*/ 183 w 198"/>
                <a:gd name="T13" fmla="*/ 45 h 128"/>
                <a:gd name="T14" fmla="*/ 193 w 198"/>
                <a:gd name="T15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128">
                  <a:moveTo>
                    <a:pt x="193" y="16"/>
                  </a:moveTo>
                  <a:cubicBezTo>
                    <a:pt x="187" y="5"/>
                    <a:pt x="174" y="0"/>
                    <a:pt x="163" y="6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4" y="88"/>
                    <a:pt x="0" y="102"/>
                    <a:pt x="5" y="113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11" y="124"/>
                    <a:pt x="24" y="128"/>
                    <a:pt x="35" y="12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4" y="40"/>
                    <a:pt x="198" y="26"/>
                    <a:pt x="193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20624800" y="2811463"/>
              <a:ext cx="433388" cy="98425"/>
            </a:xfrm>
            <a:custGeom>
              <a:avLst/>
              <a:gdLst>
                <a:gd name="T0" fmla="*/ 211 w 211"/>
                <a:gd name="T1" fmla="*/ 22 h 48"/>
                <a:gd name="T2" fmla="*/ 188 w 211"/>
                <a:gd name="T3" fmla="*/ 1 h 48"/>
                <a:gd name="T4" fmla="*/ 22 w 211"/>
                <a:gd name="T5" fmla="*/ 3 h 48"/>
                <a:gd name="T6" fmla="*/ 0 w 211"/>
                <a:gd name="T7" fmla="*/ 26 h 48"/>
                <a:gd name="T8" fmla="*/ 0 w 211"/>
                <a:gd name="T9" fmla="*/ 26 h 48"/>
                <a:gd name="T10" fmla="*/ 23 w 211"/>
                <a:gd name="T11" fmla="*/ 48 h 48"/>
                <a:gd name="T12" fmla="*/ 189 w 211"/>
                <a:gd name="T13" fmla="*/ 45 h 48"/>
                <a:gd name="T14" fmla="*/ 211 w 211"/>
                <a:gd name="T15" fmla="*/ 2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48">
                  <a:moveTo>
                    <a:pt x="211" y="22"/>
                  </a:moveTo>
                  <a:cubicBezTo>
                    <a:pt x="211" y="10"/>
                    <a:pt x="201" y="0"/>
                    <a:pt x="188" y="1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0" y="4"/>
                    <a:pt x="0" y="14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8"/>
                    <a:pt x="10" y="48"/>
                    <a:pt x="23" y="48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201" y="45"/>
                    <a:pt x="211" y="35"/>
                    <a:pt x="211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3676313" y="5127625"/>
              <a:ext cx="1765300" cy="2897187"/>
            </a:xfrm>
            <a:custGeom>
              <a:avLst/>
              <a:gdLst>
                <a:gd name="T0" fmla="*/ 109 w 859"/>
                <a:gd name="T1" fmla="*/ 0 h 1410"/>
                <a:gd name="T2" fmla="*/ 198 w 859"/>
                <a:gd name="T3" fmla="*/ 0 h 1410"/>
                <a:gd name="T4" fmla="*/ 675 w 859"/>
                <a:gd name="T5" fmla="*/ 0 h 1410"/>
                <a:gd name="T6" fmla="*/ 751 w 859"/>
                <a:gd name="T7" fmla="*/ 0 h 1410"/>
                <a:gd name="T8" fmla="*/ 859 w 859"/>
                <a:gd name="T9" fmla="*/ 96 h 1410"/>
                <a:gd name="T10" fmla="*/ 859 w 859"/>
                <a:gd name="T11" fmla="*/ 1314 h 1410"/>
                <a:gd name="T12" fmla="*/ 751 w 859"/>
                <a:gd name="T13" fmla="*/ 1410 h 1410"/>
                <a:gd name="T14" fmla="*/ 109 w 859"/>
                <a:gd name="T15" fmla="*/ 1410 h 1410"/>
                <a:gd name="T16" fmla="*/ 0 w 859"/>
                <a:gd name="T17" fmla="*/ 1314 h 1410"/>
                <a:gd name="T18" fmla="*/ 0 w 859"/>
                <a:gd name="T19" fmla="*/ 96 h 1410"/>
                <a:gd name="T20" fmla="*/ 109 w 859"/>
                <a:gd name="T21" fmla="*/ 0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9" h="1410">
                  <a:moveTo>
                    <a:pt x="109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811" y="0"/>
                    <a:pt x="859" y="43"/>
                    <a:pt x="859" y="96"/>
                  </a:cubicBezTo>
                  <a:cubicBezTo>
                    <a:pt x="859" y="1314"/>
                    <a:pt x="859" y="1314"/>
                    <a:pt x="859" y="1314"/>
                  </a:cubicBezTo>
                  <a:cubicBezTo>
                    <a:pt x="859" y="1367"/>
                    <a:pt x="811" y="1410"/>
                    <a:pt x="751" y="1410"/>
                  </a:cubicBezTo>
                  <a:cubicBezTo>
                    <a:pt x="109" y="1410"/>
                    <a:pt x="109" y="1410"/>
                    <a:pt x="109" y="1410"/>
                  </a:cubicBezTo>
                  <a:cubicBezTo>
                    <a:pt x="49" y="1410"/>
                    <a:pt x="0" y="1367"/>
                    <a:pt x="0" y="131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9" y="0"/>
                    <a:pt x="109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082713" y="5127625"/>
              <a:ext cx="981075" cy="1146175"/>
            </a:xfrm>
            <a:custGeom>
              <a:avLst/>
              <a:gdLst>
                <a:gd name="T0" fmla="*/ 618 w 618"/>
                <a:gd name="T1" fmla="*/ 0 h 722"/>
                <a:gd name="T2" fmla="*/ 310 w 618"/>
                <a:gd name="T3" fmla="*/ 722 h 722"/>
                <a:gd name="T4" fmla="*/ 0 w 618"/>
                <a:gd name="T5" fmla="*/ 0 h 722"/>
                <a:gd name="T6" fmla="*/ 618 w 618"/>
                <a:gd name="T7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8" h="722">
                  <a:moveTo>
                    <a:pt x="618" y="0"/>
                  </a:moveTo>
                  <a:lnTo>
                    <a:pt x="310" y="722"/>
                  </a:lnTo>
                  <a:lnTo>
                    <a:pt x="0" y="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4709775" y="10301288"/>
              <a:ext cx="785813" cy="292100"/>
            </a:xfrm>
            <a:custGeom>
              <a:avLst/>
              <a:gdLst>
                <a:gd name="T0" fmla="*/ 126 w 382"/>
                <a:gd name="T1" fmla="*/ 0 h 142"/>
                <a:gd name="T2" fmla="*/ 237 w 382"/>
                <a:gd name="T3" fmla="*/ 45 h 142"/>
                <a:gd name="T4" fmla="*/ 382 w 382"/>
                <a:gd name="T5" fmla="*/ 142 h 142"/>
                <a:gd name="T6" fmla="*/ 4 w 382"/>
                <a:gd name="T7" fmla="*/ 124 h 142"/>
                <a:gd name="T8" fmla="*/ 0 w 382"/>
                <a:gd name="T9" fmla="*/ 0 h 142"/>
                <a:gd name="T10" fmla="*/ 126 w 382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42">
                  <a:moveTo>
                    <a:pt x="126" y="0"/>
                  </a:moveTo>
                  <a:cubicBezTo>
                    <a:pt x="126" y="0"/>
                    <a:pt x="182" y="12"/>
                    <a:pt x="237" y="45"/>
                  </a:cubicBezTo>
                  <a:cubicBezTo>
                    <a:pt x="312" y="91"/>
                    <a:pt x="382" y="142"/>
                    <a:pt x="382" y="142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4703425" y="7878763"/>
              <a:ext cx="396875" cy="2460625"/>
            </a:xfrm>
            <a:custGeom>
              <a:avLst/>
              <a:gdLst>
                <a:gd name="T0" fmla="*/ 0 w 250"/>
                <a:gd name="T1" fmla="*/ 1547 h 1550"/>
                <a:gd name="T2" fmla="*/ 250 w 250"/>
                <a:gd name="T3" fmla="*/ 1550 h 1550"/>
                <a:gd name="T4" fmla="*/ 250 w 250"/>
                <a:gd name="T5" fmla="*/ 0 h 1550"/>
                <a:gd name="T6" fmla="*/ 0 w 250"/>
                <a:gd name="T7" fmla="*/ 43 h 1550"/>
                <a:gd name="T8" fmla="*/ 0 w 250"/>
                <a:gd name="T9" fmla="*/ 1547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0">
                  <a:moveTo>
                    <a:pt x="0" y="1547"/>
                  </a:moveTo>
                  <a:lnTo>
                    <a:pt x="250" y="1550"/>
                  </a:lnTo>
                  <a:lnTo>
                    <a:pt x="250" y="0"/>
                  </a:lnTo>
                  <a:lnTo>
                    <a:pt x="0" y="43"/>
                  </a:lnTo>
                  <a:lnTo>
                    <a:pt x="0" y="1547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4409738" y="4754563"/>
              <a:ext cx="327025" cy="523875"/>
            </a:xfrm>
            <a:custGeom>
              <a:avLst/>
              <a:gdLst>
                <a:gd name="T0" fmla="*/ 0 w 159"/>
                <a:gd name="T1" fmla="*/ 200 h 255"/>
                <a:gd name="T2" fmla="*/ 79 w 159"/>
                <a:gd name="T3" fmla="*/ 255 h 255"/>
                <a:gd name="T4" fmla="*/ 79 w 159"/>
                <a:gd name="T5" fmla="*/ 255 h 255"/>
                <a:gd name="T6" fmla="*/ 159 w 159"/>
                <a:gd name="T7" fmla="*/ 200 h 255"/>
                <a:gd name="T8" fmla="*/ 159 w 159"/>
                <a:gd name="T9" fmla="*/ 55 h 255"/>
                <a:gd name="T10" fmla="*/ 79 w 159"/>
                <a:gd name="T11" fmla="*/ 0 h 255"/>
                <a:gd name="T12" fmla="*/ 79 w 159"/>
                <a:gd name="T13" fmla="*/ 0 h 255"/>
                <a:gd name="T14" fmla="*/ 0 w 159"/>
                <a:gd name="T15" fmla="*/ 55 h 255"/>
                <a:gd name="T16" fmla="*/ 0 w 159"/>
                <a:gd name="T17" fmla="*/ 20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55">
                  <a:moveTo>
                    <a:pt x="0" y="200"/>
                  </a:moveTo>
                  <a:cubicBezTo>
                    <a:pt x="0" y="230"/>
                    <a:pt x="35" y="255"/>
                    <a:pt x="79" y="255"/>
                  </a:cubicBezTo>
                  <a:cubicBezTo>
                    <a:pt x="79" y="255"/>
                    <a:pt x="79" y="255"/>
                    <a:pt x="79" y="255"/>
                  </a:cubicBezTo>
                  <a:cubicBezTo>
                    <a:pt x="123" y="255"/>
                    <a:pt x="159" y="230"/>
                    <a:pt x="159" y="200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59" y="24"/>
                    <a:pt x="123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24"/>
                    <a:pt x="0" y="55"/>
                  </a:cubicBezTo>
                  <a:lnTo>
                    <a:pt x="0" y="200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4455775" y="5322888"/>
              <a:ext cx="230188" cy="950912"/>
            </a:xfrm>
            <a:custGeom>
              <a:avLst/>
              <a:gdLst>
                <a:gd name="T0" fmla="*/ 35 w 112"/>
                <a:gd name="T1" fmla="*/ 54 h 463"/>
                <a:gd name="T2" fmla="*/ 19 w 112"/>
                <a:gd name="T3" fmla="*/ 29 h 463"/>
                <a:gd name="T4" fmla="*/ 47 w 112"/>
                <a:gd name="T5" fmla="*/ 0 h 463"/>
                <a:gd name="T6" fmla="*/ 65 w 112"/>
                <a:gd name="T7" fmla="*/ 0 h 463"/>
                <a:gd name="T8" fmla="*/ 94 w 112"/>
                <a:gd name="T9" fmla="*/ 29 h 463"/>
                <a:gd name="T10" fmla="*/ 77 w 112"/>
                <a:gd name="T11" fmla="*/ 54 h 463"/>
                <a:gd name="T12" fmla="*/ 112 w 112"/>
                <a:gd name="T13" fmla="*/ 336 h 463"/>
                <a:gd name="T14" fmla="*/ 58 w 112"/>
                <a:gd name="T15" fmla="*/ 463 h 463"/>
                <a:gd name="T16" fmla="*/ 0 w 112"/>
                <a:gd name="T17" fmla="*/ 328 h 463"/>
                <a:gd name="T18" fmla="*/ 35 w 112"/>
                <a:gd name="T19" fmla="*/ 54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463">
                  <a:moveTo>
                    <a:pt x="35" y="54"/>
                  </a:moveTo>
                  <a:cubicBezTo>
                    <a:pt x="26" y="52"/>
                    <a:pt x="13" y="38"/>
                    <a:pt x="19" y="29"/>
                  </a:cubicBezTo>
                  <a:cubicBezTo>
                    <a:pt x="31" y="9"/>
                    <a:pt x="31" y="0"/>
                    <a:pt x="47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80" y="0"/>
                    <a:pt x="82" y="9"/>
                    <a:pt x="94" y="29"/>
                  </a:cubicBezTo>
                  <a:cubicBezTo>
                    <a:pt x="100" y="39"/>
                    <a:pt x="88" y="53"/>
                    <a:pt x="77" y="54"/>
                  </a:cubicBezTo>
                  <a:cubicBezTo>
                    <a:pt x="78" y="57"/>
                    <a:pt x="112" y="336"/>
                    <a:pt x="112" y="336"/>
                  </a:cubicBezTo>
                  <a:cubicBezTo>
                    <a:pt x="58" y="463"/>
                    <a:pt x="58" y="463"/>
                    <a:pt x="58" y="4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28"/>
                    <a:pt x="34" y="57"/>
                    <a:pt x="35" y="54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3976350" y="3273425"/>
              <a:ext cx="1193800" cy="1585912"/>
            </a:xfrm>
            <a:custGeom>
              <a:avLst/>
              <a:gdLst>
                <a:gd name="T0" fmla="*/ 232 w 581"/>
                <a:gd name="T1" fmla="*/ 0 h 772"/>
                <a:gd name="T2" fmla="*/ 291 w 581"/>
                <a:gd name="T3" fmla="*/ 0 h 772"/>
                <a:gd name="T4" fmla="*/ 348 w 581"/>
                <a:gd name="T5" fmla="*/ 0 h 772"/>
                <a:gd name="T6" fmla="*/ 581 w 581"/>
                <a:gd name="T7" fmla="*/ 232 h 772"/>
                <a:gd name="T8" fmla="*/ 581 w 581"/>
                <a:gd name="T9" fmla="*/ 510 h 772"/>
                <a:gd name="T10" fmla="*/ 339 w 581"/>
                <a:gd name="T11" fmla="*/ 772 h 772"/>
                <a:gd name="T12" fmla="*/ 281 w 581"/>
                <a:gd name="T13" fmla="*/ 772 h 772"/>
                <a:gd name="T14" fmla="*/ 223 w 581"/>
                <a:gd name="T15" fmla="*/ 772 h 772"/>
                <a:gd name="T16" fmla="*/ 0 w 581"/>
                <a:gd name="T17" fmla="*/ 510 h 772"/>
                <a:gd name="T18" fmla="*/ 0 w 581"/>
                <a:gd name="T19" fmla="*/ 232 h 772"/>
                <a:gd name="T20" fmla="*/ 232 w 581"/>
                <a:gd name="T2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1" h="772">
                  <a:moveTo>
                    <a:pt x="232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477" y="0"/>
                    <a:pt x="581" y="104"/>
                    <a:pt x="581" y="232"/>
                  </a:cubicBezTo>
                  <a:cubicBezTo>
                    <a:pt x="581" y="510"/>
                    <a:pt x="581" y="510"/>
                    <a:pt x="581" y="510"/>
                  </a:cubicBezTo>
                  <a:cubicBezTo>
                    <a:pt x="581" y="638"/>
                    <a:pt x="439" y="772"/>
                    <a:pt x="339" y="772"/>
                  </a:cubicBezTo>
                  <a:cubicBezTo>
                    <a:pt x="281" y="772"/>
                    <a:pt x="281" y="772"/>
                    <a:pt x="281" y="772"/>
                  </a:cubicBezTo>
                  <a:cubicBezTo>
                    <a:pt x="223" y="772"/>
                    <a:pt x="223" y="772"/>
                    <a:pt x="223" y="772"/>
                  </a:cubicBezTo>
                  <a:cubicBezTo>
                    <a:pt x="147" y="772"/>
                    <a:pt x="0" y="638"/>
                    <a:pt x="0" y="510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104"/>
                    <a:pt x="104" y="0"/>
                    <a:pt x="232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3838238" y="3273425"/>
              <a:ext cx="904875" cy="1585912"/>
            </a:xfrm>
            <a:custGeom>
              <a:avLst/>
              <a:gdLst>
                <a:gd name="T0" fmla="*/ 49 w 440"/>
                <a:gd name="T1" fmla="*/ 367 h 772"/>
                <a:gd name="T2" fmla="*/ 67 w 440"/>
                <a:gd name="T3" fmla="*/ 370 h 772"/>
                <a:gd name="T4" fmla="*/ 67 w 440"/>
                <a:gd name="T5" fmla="*/ 232 h 772"/>
                <a:gd name="T6" fmla="*/ 299 w 440"/>
                <a:gd name="T7" fmla="*/ 0 h 772"/>
                <a:gd name="T8" fmla="*/ 358 w 440"/>
                <a:gd name="T9" fmla="*/ 0 h 772"/>
                <a:gd name="T10" fmla="*/ 358 w 440"/>
                <a:gd name="T11" fmla="*/ 334 h 772"/>
                <a:gd name="T12" fmla="*/ 396 w 440"/>
                <a:gd name="T13" fmla="*/ 444 h 772"/>
                <a:gd name="T14" fmla="*/ 440 w 440"/>
                <a:gd name="T15" fmla="*/ 474 h 772"/>
                <a:gd name="T16" fmla="*/ 358 w 440"/>
                <a:gd name="T17" fmla="*/ 531 h 772"/>
                <a:gd name="T18" fmla="*/ 348 w 440"/>
                <a:gd name="T19" fmla="*/ 772 h 772"/>
                <a:gd name="T20" fmla="*/ 290 w 440"/>
                <a:gd name="T21" fmla="*/ 772 h 772"/>
                <a:gd name="T22" fmla="*/ 67 w 440"/>
                <a:gd name="T23" fmla="*/ 510 h 772"/>
                <a:gd name="T24" fmla="*/ 67 w 440"/>
                <a:gd name="T25" fmla="*/ 495 h 772"/>
                <a:gd name="T26" fmla="*/ 49 w 440"/>
                <a:gd name="T27" fmla="*/ 498 h 772"/>
                <a:gd name="T28" fmla="*/ 0 w 440"/>
                <a:gd name="T29" fmla="*/ 452 h 772"/>
                <a:gd name="T30" fmla="*/ 0 w 440"/>
                <a:gd name="T31" fmla="*/ 413 h 772"/>
                <a:gd name="T32" fmla="*/ 49 w 440"/>
                <a:gd name="T33" fmla="*/ 367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0" h="772">
                  <a:moveTo>
                    <a:pt x="49" y="367"/>
                  </a:moveTo>
                  <a:cubicBezTo>
                    <a:pt x="56" y="367"/>
                    <a:pt x="61" y="368"/>
                    <a:pt x="67" y="370"/>
                  </a:cubicBezTo>
                  <a:cubicBezTo>
                    <a:pt x="67" y="232"/>
                    <a:pt x="67" y="232"/>
                    <a:pt x="67" y="232"/>
                  </a:cubicBezTo>
                  <a:cubicBezTo>
                    <a:pt x="67" y="104"/>
                    <a:pt x="171" y="0"/>
                    <a:pt x="299" y="0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358" y="334"/>
                    <a:pt x="358" y="334"/>
                    <a:pt x="358" y="334"/>
                  </a:cubicBezTo>
                  <a:cubicBezTo>
                    <a:pt x="358" y="349"/>
                    <a:pt x="364" y="412"/>
                    <a:pt x="396" y="444"/>
                  </a:cubicBezTo>
                  <a:cubicBezTo>
                    <a:pt x="417" y="465"/>
                    <a:pt x="440" y="474"/>
                    <a:pt x="440" y="474"/>
                  </a:cubicBezTo>
                  <a:cubicBezTo>
                    <a:pt x="358" y="531"/>
                    <a:pt x="358" y="531"/>
                    <a:pt x="358" y="531"/>
                  </a:cubicBezTo>
                  <a:cubicBezTo>
                    <a:pt x="348" y="772"/>
                    <a:pt x="348" y="772"/>
                    <a:pt x="348" y="772"/>
                  </a:cubicBezTo>
                  <a:cubicBezTo>
                    <a:pt x="290" y="772"/>
                    <a:pt x="290" y="772"/>
                    <a:pt x="290" y="772"/>
                  </a:cubicBezTo>
                  <a:cubicBezTo>
                    <a:pt x="214" y="772"/>
                    <a:pt x="67" y="638"/>
                    <a:pt x="67" y="510"/>
                  </a:cubicBezTo>
                  <a:cubicBezTo>
                    <a:pt x="67" y="495"/>
                    <a:pt x="67" y="495"/>
                    <a:pt x="67" y="495"/>
                  </a:cubicBezTo>
                  <a:cubicBezTo>
                    <a:pt x="61" y="497"/>
                    <a:pt x="56" y="498"/>
                    <a:pt x="49" y="498"/>
                  </a:cubicBezTo>
                  <a:cubicBezTo>
                    <a:pt x="22" y="498"/>
                    <a:pt x="0" y="478"/>
                    <a:pt x="0" y="452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388"/>
                    <a:pt x="22" y="367"/>
                    <a:pt x="49" y="367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3795375" y="3090863"/>
              <a:ext cx="1874838" cy="985837"/>
            </a:xfrm>
            <a:custGeom>
              <a:avLst/>
              <a:gdLst>
                <a:gd name="T0" fmla="*/ 892 w 912"/>
                <a:gd name="T1" fmla="*/ 78 h 480"/>
                <a:gd name="T2" fmla="*/ 806 w 912"/>
                <a:gd name="T3" fmla="*/ 139 h 480"/>
                <a:gd name="T4" fmla="*/ 663 w 912"/>
                <a:gd name="T5" fmla="*/ 136 h 480"/>
                <a:gd name="T6" fmla="*/ 768 w 912"/>
                <a:gd name="T7" fmla="*/ 0 h 480"/>
                <a:gd name="T8" fmla="*/ 595 w 912"/>
                <a:gd name="T9" fmla="*/ 49 h 480"/>
                <a:gd name="T10" fmla="*/ 587 w 912"/>
                <a:gd name="T11" fmla="*/ 48 h 480"/>
                <a:gd name="T12" fmla="*/ 70 w 912"/>
                <a:gd name="T13" fmla="*/ 48 h 480"/>
                <a:gd name="T14" fmla="*/ 0 w 912"/>
                <a:gd name="T15" fmla="*/ 122 h 480"/>
                <a:gd name="T16" fmla="*/ 0 w 912"/>
                <a:gd name="T17" fmla="*/ 231 h 480"/>
                <a:gd name="T18" fmla="*/ 0 w 912"/>
                <a:gd name="T19" fmla="*/ 244 h 480"/>
                <a:gd name="T20" fmla="*/ 0 w 912"/>
                <a:gd name="T21" fmla="*/ 435 h 480"/>
                <a:gd name="T22" fmla="*/ 51 w 912"/>
                <a:gd name="T23" fmla="*/ 480 h 480"/>
                <a:gd name="T24" fmla="*/ 101 w 912"/>
                <a:gd name="T25" fmla="*/ 435 h 480"/>
                <a:gd name="T26" fmla="*/ 101 w 912"/>
                <a:gd name="T27" fmla="*/ 317 h 480"/>
                <a:gd name="T28" fmla="*/ 587 w 912"/>
                <a:gd name="T29" fmla="*/ 317 h 480"/>
                <a:gd name="T30" fmla="*/ 588 w 912"/>
                <a:gd name="T31" fmla="*/ 317 h 480"/>
                <a:gd name="T32" fmla="*/ 892 w 912"/>
                <a:gd name="T33" fmla="*/ 78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2" h="480">
                  <a:moveTo>
                    <a:pt x="892" y="78"/>
                  </a:moveTo>
                  <a:cubicBezTo>
                    <a:pt x="892" y="78"/>
                    <a:pt x="870" y="117"/>
                    <a:pt x="806" y="139"/>
                  </a:cubicBezTo>
                  <a:cubicBezTo>
                    <a:pt x="750" y="159"/>
                    <a:pt x="663" y="136"/>
                    <a:pt x="663" y="136"/>
                  </a:cubicBezTo>
                  <a:cubicBezTo>
                    <a:pt x="761" y="125"/>
                    <a:pt x="768" y="0"/>
                    <a:pt x="768" y="0"/>
                  </a:cubicBezTo>
                  <a:cubicBezTo>
                    <a:pt x="729" y="44"/>
                    <a:pt x="635" y="49"/>
                    <a:pt x="595" y="49"/>
                  </a:cubicBezTo>
                  <a:cubicBezTo>
                    <a:pt x="592" y="48"/>
                    <a:pt x="590" y="48"/>
                    <a:pt x="587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1" y="48"/>
                    <a:pt x="0" y="81"/>
                    <a:pt x="0" y="122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60"/>
                    <a:pt x="23" y="480"/>
                    <a:pt x="51" y="480"/>
                  </a:cubicBezTo>
                  <a:cubicBezTo>
                    <a:pt x="79" y="480"/>
                    <a:pt x="101" y="460"/>
                    <a:pt x="101" y="435"/>
                  </a:cubicBezTo>
                  <a:cubicBezTo>
                    <a:pt x="101" y="317"/>
                    <a:pt x="101" y="317"/>
                    <a:pt x="101" y="317"/>
                  </a:cubicBezTo>
                  <a:cubicBezTo>
                    <a:pt x="587" y="317"/>
                    <a:pt x="587" y="317"/>
                    <a:pt x="587" y="317"/>
                  </a:cubicBezTo>
                  <a:cubicBezTo>
                    <a:pt x="588" y="317"/>
                    <a:pt x="588" y="317"/>
                    <a:pt x="588" y="317"/>
                  </a:cubicBezTo>
                  <a:cubicBezTo>
                    <a:pt x="912" y="316"/>
                    <a:pt x="892" y="78"/>
                    <a:pt x="892" y="7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auto">
            <a:xfrm>
              <a:off x="14163675" y="3983038"/>
              <a:ext cx="127000" cy="127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auto">
            <a:xfrm>
              <a:off x="14884400" y="3983038"/>
              <a:ext cx="127000" cy="12700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4812963" y="6121400"/>
              <a:ext cx="503238" cy="107950"/>
            </a:xfrm>
            <a:custGeom>
              <a:avLst/>
              <a:gdLst>
                <a:gd name="T0" fmla="*/ 0 w 245"/>
                <a:gd name="T1" fmla="*/ 26 h 52"/>
                <a:gd name="T2" fmla="*/ 26 w 245"/>
                <a:gd name="T3" fmla="*/ 52 h 52"/>
                <a:gd name="T4" fmla="*/ 219 w 245"/>
                <a:gd name="T5" fmla="*/ 52 h 52"/>
                <a:gd name="T6" fmla="*/ 245 w 245"/>
                <a:gd name="T7" fmla="*/ 26 h 52"/>
                <a:gd name="T8" fmla="*/ 245 w 245"/>
                <a:gd name="T9" fmla="*/ 26 h 52"/>
                <a:gd name="T10" fmla="*/ 219 w 245"/>
                <a:gd name="T11" fmla="*/ 0 h 52"/>
                <a:gd name="T12" fmla="*/ 26 w 245"/>
                <a:gd name="T13" fmla="*/ 0 h 52"/>
                <a:gd name="T14" fmla="*/ 0 w 245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52">
                  <a:moveTo>
                    <a:pt x="0" y="26"/>
                  </a:moveTo>
                  <a:cubicBezTo>
                    <a:pt x="0" y="41"/>
                    <a:pt x="11" y="52"/>
                    <a:pt x="26" y="52"/>
                  </a:cubicBezTo>
                  <a:cubicBezTo>
                    <a:pt x="219" y="52"/>
                    <a:pt x="219" y="52"/>
                    <a:pt x="219" y="52"/>
                  </a:cubicBezTo>
                  <a:cubicBezTo>
                    <a:pt x="233" y="52"/>
                    <a:pt x="245" y="41"/>
                    <a:pt x="245" y="26"/>
                  </a:cubicBezTo>
                  <a:cubicBezTo>
                    <a:pt x="245" y="26"/>
                    <a:pt x="245" y="26"/>
                    <a:pt x="245" y="26"/>
                  </a:cubicBezTo>
                  <a:cubicBezTo>
                    <a:pt x="245" y="12"/>
                    <a:pt x="233" y="0"/>
                    <a:pt x="21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3642975" y="10301288"/>
              <a:ext cx="785813" cy="292100"/>
            </a:xfrm>
            <a:custGeom>
              <a:avLst/>
              <a:gdLst>
                <a:gd name="T0" fmla="*/ 256 w 382"/>
                <a:gd name="T1" fmla="*/ 0 h 142"/>
                <a:gd name="T2" fmla="*/ 145 w 382"/>
                <a:gd name="T3" fmla="*/ 45 h 142"/>
                <a:gd name="T4" fmla="*/ 0 w 382"/>
                <a:gd name="T5" fmla="*/ 142 h 142"/>
                <a:gd name="T6" fmla="*/ 378 w 382"/>
                <a:gd name="T7" fmla="*/ 124 h 142"/>
                <a:gd name="T8" fmla="*/ 382 w 382"/>
                <a:gd name="T9" fmla="*/ 0 h 142"/>
                <a:gd name="T10" fmla="*/ 256 w 382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42">
                  <a:moveTo>
                    <a:pt x="256" y="0"/>
                  </a:moveTo>
                  <a:cubicBezTo>
                    <a:pt x="256" y="0"/>
                    <a:pt x="200" y="12"/>
                    <a:pt x="145" y="45"/>
                  </a:cubicBezTo>
                  <a:cubicBezTo>
                    <a:pt x="69" y="91"/>
                    <a:pt x="0" y="142"/>
                    <a:pt x="0" y="142"/>
                  </a:cubicBezTo>
                  <a:cubicBezTo>
                    <a:pt x="378" y="124"/>
                    <a:pt x="378" y="124"/>
                    <a:pt x="378" y="124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4038263" y="7878763"/>
              <a:ext cx="396875" cy="2460625"/>
            </a:xfrm>
            <a:custGeom>
              <a:avLst/>
              <a:gdLst>
                <a:gd name="T0" fmla="*/ 250 w 250"/>
                <a:gd name="T1" fmla="*/ 1547 h 1550"/>
                <a:gd name="T2" fmla="*/ 0 w 250"/>
                <a:gd name="T3" fmla="*/ 1550 h 1550"/>
                <a:gd name="T4" fmla="*/ 0 w 250"/>
                <a:gd name="T5" fmla="*/ 0 h 1550"/>
                <a:gd name="T6" fmla="*/ 250 w 250"/>
                <a:gd name="T7" fmla="*/ 43 h 1550"/>
                <a:gd name="T8" fmla="*/ 250 w 250"/>
                <a:gd name="T9" fmla="*/ 1547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550">
                  <a:moveTo>
                    <a:pt x="250" y="1547"/>
                  </a:moveTo>
                  <a:lnTo>
                    <a:pt x="0" y="1550"/>
                  </a:lnTo>
                  <a:lnTo>
                    <a:pt x="0" y="0"/>
                  </a:lnTo>
                  <a:lnTo>
                    <a:pt x="250" y="43"/>
                  </a:lnTo>
                  <a:lnTo>
                    <a:pt x="250" y="1547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3936663" y="6762750"/>
              <a:ext cx="693738" cy="1379537"/>
            </a:xfrm>
            <a:custGeom>
              <a:avLst/>
              <a:gdLst>
                <a:gd name="T0" fmla="*/ 329 w 337"/>
                <a:gd name="T1" fmla="*/ 303 h 671"/>
                <a:gd name="T2" fmla="*/ 316 w 337"/>
                <a:gd name="T3" fmla="*/ 457 h 671"/>
                <a:gd name="T4" fmla="*/ 261 w 337"/>
                <a:gd name="T5" fmla="*/ 386 h 671"/>
                <a:gd name="T6" fmla="*/ 227 w 337"/>
                <a:gd name="T7" fmla="*/ 293 h 671"/>
                <a:gd name="T8" fmla="*/ 190 w 337"/>
                <a:gd name="T9" fmla="*/ 440 h 671"/>
                <a:gd name="T10" fmla="*/ 265 w 337"/>
                <a:gd name="T11" fmla="*/ 598 h 671"/>
                <a:gd name="T12" fmla="*/ 257 w 337"/>
                <a:gd name="T13" fmla="*/ 671 h 671"/>
                <a:gd name="T14" fmla="*/ 77 w 337"/>
                <a:gd name="T15" fmla="*/ 473 h 671"/>
                <a:gd name="T16" fmla="*/ 61 w 337"/>
                <a:gd name="T17" fmla="*/ 352 h 671"/>
                <a:gd name="T18" fmla="*/ 82 w 337"/>
                <a:gd name="T19" fmla="*/ 194 h 671"/>
                <a:gd name="T20" fmla="*/ 13 w 337"/>
                <a:gd name="T21" fmla="*/ 95 h 671"/>
                <a:gd name="T22" fmla="*/ 105 w 337"/>
                <a:gd name="T23" fmla="*/ 12 h 671"/>
                <a:gd name="T24" fmla="*/ 260 w 337"/>
                <a:gd name="T25" fmla="*/ 154 h 671"/>
                <a:gd name="T26" fmla="*/ 329 w 337"/>
                <a:gd name="T27" fmla="*/ 30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7" h="671">
                  <a:moveTo>
                    <a:pt x="329" y="303"/>
                  </a:moveTo>
                  <a:cubicBezTo>
                    <a:pt x="316" y="365"/>
                    <a:pt x="316" y="457"/>
                    <a:pt x="316" y="457"/>
                  </a:cubicBezTo>
                  <a:cubicBezTo>
                    <a:pt x="316" y="457"/>
                    <a:pt x="258" y="450"/>
                    <a:pt x="261" y="386"/>
                  </a:cubicBezTo>
                  <a:cubicBezTo>
                    <a:pt x="264" y="316"/>
                    <a:pt x="227" y="293"/>
                    <a:pt x="227" y="293"/>
                  </a:cubicBezTo>
                  <a:cubicBezTo>
                    <a:pt x="227" y="293"/>
                    <a:pt x="182" y="383"/>
                    <a:pt x="190" y="440"/>
                  </a:cubicBezTo>
                  <a:cubicBezTo>
                    <a:pt x="197" y="497"/>
                    <a:pt x="252" y="547"/>
                    <a:pt x="265" y="598"/>
                  </a:cubicBezTo>
                  <a:cubicBezTo>
                    <a:pt x="279" y="658"/>
                    <a:pt x="257" y="671"/>
                    <a:pt x="257" y="671"/>
                  </a:cubicBezTo>
                  <a:cubicBezTo>
                    <a:pt x="257" y="671"/>
                    <a:pt x="223" y="620"/>
                    <a:pt x="77" y="473"/>
                  </a:cubicBezTo>
                  <a:cubicBezTo>
                    <a:pt x="62" y="457"/>
                    <a:pt x="51" y="452"/>
                    <a:pt x="61" y="352"/>
                  </a:cubicBezTo>
                  <a:cubicBezTo>
                    <a:pt x="68" y="280"/>
                    <a:pt x="80" y="215"/>
                    <a:pt x="82" y="194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0" y="70"/>
                    <a:pt x="69" y="0"/>
                    <a:pt x="105" y="12"/>
                  </a:cubicBezTo>
                  <a:cubicBezTo>
                    <a:pt x="138" y="23"/>
                    <a:pt x="260" y="154"/>
                    <a:pt x="260" y="154"/>
                  </a:cubicBezTo>
                  <a:cubicBezTo>
                    <a:pt x="261" y="155"/>
                    <a:pt x="337" y="261"/>
                    <a:pt x="329" y="30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3415963" y="5127625"/>
              <a:ext cx="974725" cy="2085975"/>
            </a:xfrm>
            <a:custGeom>
              <a:avLst/>
              <a:gdLst>
                <a:gd name="T0" fmla="*/ 475 w 475"/>
                <a:gd name="T1" fmla="*/ 888 h 1015"/>
                <a:gd name="T2" fmla="*/ 289 w 475"/>
                <a:gd name="T3" fmla="*/ 1015 h 1015"/>
                <a:gd name="T4" fmla="*/ 20 w 475"/>
                <a:gd name="T5" fmla="*/ 545 h 1015"/>
                <a:gd name="T6" fmla="*/ 0 w 475"/>
                <a:gd name="T7" fmla="*/ 94 h 1015"/>
                <a:gd name="T8" fmla="*/ 94 w 475"/>
                <a:gd name="T9" fmla="*/ 0 h 1015"/>
                <a:gd name="T10" fmla="*/ 125 w 475"/>
                <a:gd name="T11" fmla="*/ 0 h 1015"/>
                <a:gd name="T12" fmla="*/ 219 w 475"/>
                <a:gd name="T13" fmla="*/ 94 h 1015"/>
                <a:gd name="T14" fmla="*/ 233 w 475"/>
                <a:gd name="T15" fmla="*/ 502 h 1015"/>
                <a:gd name="T16" fmla="*/ 475 w 475"/>
                <a:gd name="T17" fmla="*/ 888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015">
                  <a:moveTo>
                    <a:pt x="475" y="888"/>
                  </a:moveTo>
                  <a:cubicBezTo>
                    <a:pt x="475" y="888"/>
                    <a:pt x="399" y="947"/>
                    <a:pt x="289" y="1015"/>
                  </a:cubicBezTo>
                  <a:cubicBezTo>
                    <a:pt x="289" y="1015"/>
                    <a:pt x="55" y="779"/>
                    <a:pt x="20" y="545"/>
                  </a:cubicBezTo>
                  <a:cubicBezTo>
                    <a:pt x="3" y="431"/>
                    <a:pt x="0" y="94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77" y="0"/>
                    <a:pt x="219" y="42"/>
                    <a:pt x="219" y="94"/>
                  </a:cubicBezTo>
                  <a:cubicBezTo>
                    <a:pt x="219" y="94"/>
                    <a:pt x="199" y="405"/>
                    <a:pt x="233" y="502"/>
                  </a:cubicBezTo>
                  <a:cubicBezTo>
                    <a:pt x="318" y="751"/>
                    <a:pt x="475" y="888"/>
                    <a:pt x="475" y="888"/>
                  </a:cubicBezTo>
                  <a:close/>
                </a:path>
              </a:pathLst>
            </a:custGeom>
            <a:solidFill>
              <a:srgbClr val="01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6575088" y="5008563"/>
              <a:ext cx="746125" cy="1022350"/>
            </a:xfrm>
            <a:custGeom>
              <a:avLst/>
              <a:gdLst>
                <a:gd name="T0" fmla="*/ 321 w 363"/>
                <a:gd name="T1" fmla="*/ 148 h 498"/>
                <a:gd name="T2" fmla="*/ 227 w 363"/>
                <a:gd name="T3" fmla="*/ 90 h 498"/>
                <a:gd name="T4" fmla="*/ 131 w 363"/>
                <a:gd name="T5" fmla="*/ 111 h 498"/>
                <a:gd name="T6" fmla="*/ 122 w 363"/>
                <a:gd name="T7" fmla="*/ 126 h 498"/>
                <a:gd name="T8" fmla="*/ 112 w 363"/>
                <a:gd name="T9" fmla="*/ 107 h 498"/>
                <a:gd name="T10" fmla="*/ 122 w 363"/>
                <a:gd name="T11" fmla="*/ 31 h 498"/>
                <a:gd name="T12" fmla="*/ 71 w 363"/>
                <a:gd name="T13" fmla="*/ 49 h 498"/>
                <a:gd name="T14" fmla="*/ 32 w 363"/>
                <a:gd name="T15" fmla="*/ 159 h 498"/>
                <a:gd name="T16" fmla="*/ 54 w 363"/>
                <a:gd name="T17" fmla="*/ 269 h 498"/>
                <a:gd name="T18" fmla="*/ 62 w 363"/>
                <a:gd name="T19" fmla="*/ 290 h 498"/>
                <a:gd name="T20" fmla="*/ 63 w 363"/>
                <a:gd name="T21" fmla="*/ 293 h 498"/>
                <a:gd name="T22" fmla="*/ 63 w 363"/>
                <a:gd name="T23" fmla="*/ 293 h 498"/>
                <a:gd name="T24" fmla="*/ 71 w 363"/>
                <a:gd name="T25" fmla="*/ 302 h 498"/>
                <a:gd name="T26" fmla="*/ 10 w 363"/>
                <a:gd name="T27" fmla="*/ 398 h 498"/>
                <a:gd name="T28" fmla="*/ 58 w 363"/>
                <a:gd name="T29" fmla="*/ 469 h 498"/>
                <a:gd name="T30" fmla="*/ 143 w 363"/>
                <a:gd name="T31" fmla="*/ 482 h 498"/>
                <a:gd name="T32" fmla="*/ 205 w 363"/>
                <a:gd name="T33" fmla="*/ 384 h 498"/>
                <a:gd name="T34" fmla="*/ 275 w 363"/>
                <a:gd name="T35" fmla="*/ 352 h 498"/>
                <a:gd name="T36" fmla="*/ 343 w 363"/>
                <a:gd name="T37" fmla="*/ 245 h 498"/>
                <a:gd name="T38" fmla="*/ 321 w 363"/>
                <a:gd name="T39" fmla="*/ 14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498">
                  <a:moveTo>
                    <a:pt x="321" y="148"/>
                  </a:moveTo>
                  <a:cubicBezTo>
                    <a:pt x="227" y="90"/>
                    <a:pt x="227" y="90"/>
                    <a:pt x="227" y="90"/>
                  </a:cubicBezTo>
                  <a:cubicBezTo>
                    <a:pt x="195" y="69"/>
                    <a:pt x="152" y="79"/>
                    <a:pt x="131" y="111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117" y="118"/>
                    <a:pt x="113" y="112"/>
                    <a:pt x="112" y="107"/>
                  </a:cubicBezTo>
                  <a:cubicBezTo>
                    <a:pt x="108" y="89"/>
                    <a:pt x="143" y="62"/>
                    <a:pt x="122" y="31"/>
                  </a:cubicBezTo>
                  <a:cubicBezTo>
                    <a:pt x="102" y="0"/>
                    <a:pt x="96" y="9"/>
                    <a:pt x="71" y="49"/>
                  </a:cubicBezTo>
                  <a:cubicBezTo>
                    <a:pt x="46" y="88"/>
                    <a:pt x="34" y="108"/>
                    <a:pt x="32" y="159"/>
                  </a:cubicBezTo>
                  <a:cubicBezTo>
                    <a:pt x="30" y="193"/>
                    <a:pt x="44" y="241"/>
                    <a:pt x="54" y="269"/>
                  </a:cubicBezTo>
                  <a:cubicBezTo>
                    <a:pt x="55" y="277"/>
                    <a:pt x="58" y="283"/>
                    <a:pt x="62" y="290"/>
                  </a:cubicBezTo>
                  <a:cubicBezTo>
                    <a:pt x="62" y="292"/>
                    <a:pt x="63" y="293"/>
                    <a:pt x="63" y="293"/>
                  </a:cubicBezTo>
                  <a:cubicBezTo>
                    <a:pt x="63" y="293"/>
                    <a:pt x="63" y="293"/>
                    <a:pt x="63" y="293"/>
                  </a:cubicBezTo>
                  <a:cubicBezTo>
                    <a:pt x="65" y="296"/>
                    <a:pt x="68" y="299"/>
                    <a:pt x="71" y="302"/>
                  </a:cubicBezTo>
                  <a:cubicBezTo>
                    <a:pt x="10" y="398"/>
                    <a:pt x="10" y="398"/>
                    <a:pt x="10" y="398"/>
                  </a:cubicBezTo>
                  <a:cubicBezTo>
                    <a:pt x="0" y="414"/>
                    <a:pt x="22" y="446"/>
                    <a:pt x="58" y="469"/>
                  </a:cubicBezTo>
                  <a:cubicBezTo>
                    <a:pt x="95" y="492"/>
                    <a:pt x="133" y="498"/>
                    <a:pt x="143" y="482"/>
                  </a:cubicBezTo>
                  <a:cubicBezTo>
                    <a:pt x="205" y="384"/>
                    <a:pt x="205" y="384"/>
                    <a:pt x="205" y="384"/>
                  </a:cubicBezTo>
                  <a:cubicBezTo>
                    <a:pt x="232" y="388"/>
                    <a:pt x="260" y="377"/>
                    <a:pt x="275" y="352"/>
                  </a:cubicBezTo>
                  <a:cubicBezTo>
                    <a:pt x="343" y="245"/>
                    <a:pt x="343" y="245"/>
                    <a:pt x="343" y="245"/>
                  </a:cubicBezTo>
                  <a:cubicBezTo>
                    <a:pt x="363" y="212"/>
                    <a:pt x="354" y="169"/>
                    <a:pt x="321" y="148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5203488" y="5127625"/>
              <a:ext cx="1781175" cy="2066925"/>
            </a:xfrm>
            <a:custGeom>
              <a:avLst/>
              <a:gdLst>
                <a:gd name="T0" fmla="*/ 0 w 867"/>
                <a:gd name="T1" fmla="*/ 89 h 1006"/>
                <a:gd name="T2" fmla="*/ 88 w 867"/>
                <a:gd name="T3" fmla="*/ 0 h 1006"/>
                <a:gd name="T4" fmla="*/ 144 w 867"/>
                <a:gd name="T5" fmla="*/ 0 h 1006"/>
                <a:gd name="T6" fmla="*/ 232 w 867"/>
                <a:gd name="T7" fmla="*/ 89 h 1006"/>
                <a:gd name="T8" fmla="*/ 232 w 867"/>
                <a:gd name="T9" fmla="*/ 198 h 1006"/>
                <a:gd name="T10" fmla="*/ 231 w 867"/>
                <a:gd name="T11" fmla="*/ 212 h 1006"/>
                <a:gd name="T12" fmla="*/ 355 w 867"/>
                <a:gd name="T13" fmla="*/ 510 h 1006"/>
                <a:gd name="T14" fmla="*/ 653 w 867"/>
                <a:gd name="T15" fmla="*/ 309 h 1006"/>
                <a:gd name="T16" fmla="*/ 867 w 867"/>
                <a:gd name="T17" fmla="*/ 351 h 1006"/>
                <a:gd name="T18" fmla="*/ 183 w 867"/>
                <a:gd name="T19" fmla="*/ 705 h 1006"/>
                <a:gd name="T20" fmla="*/ 24 w 867"/>
                <a:gd name="T21" fmla="*/ 258 h 1006"/>
                <a:gd name="T22" fmla="*/ 0 w 867"/>
                <a:gd name="T23" fmla="*/ 198 h 1006"/>
                <a:gd name="T24" fmla="*/ 0 w 867"/>
                <a:gd name="T25" fmla="*/ 89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7" h="1006">
                  <a:moveTo>
                    <a:pt x="0" y="89"/>
                  </a:moveTo>
                  <a:cubicBezTo>
                    <a:pt x="0" y="40"/>
                    <a:pt x="40" y="0"/>
                    <a:pt x="8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93" y="0"/>
                    <a:pt x="232" y="40"/>
                    <a:pt x="232" y="89"/>
                  </a:cubicBezTo>
                  <a:cubicBezTo>
                    <a:pt x="232" y="198"/>
                    <a:pt x="232" y="198"/>
                    <a:pt x="232" y="198"/>
                  </a:cubicBezTo>
                  <a:cubicBezTo>
                    <a:pt x="232" y="203"/>
                    <a:pt x="232" y="208"/>
                    <a:pt x="231" y="212"/>
                  </a:cubicBezTo>
                  <a:cubicBezTo>
                    <a:pt x="234" y="286"/>
                    <a:pt x="232" y="445"/>
                    <a:pt x="355" y="510"/>
                  </a:cubicBezTo>
                  <a:cubicBezTo>
                    <a:pt x="567" y="623"/>
                    <a:pt x="653" y="309"/>
                    <a:pt x="653" y="309"/>
                  </a:cubicBezTo>
                  <a:cubicBezTo>
                    <a:pt x="867" y="351"/>
                    <a:pt x="867" y="351"/>
                    <a:pt x="867" y="351"/>
                  </a:cubicBezTo>
                  <a:cubicBezTo>
                    <a:pt x="867" y="351"/>
                    <a:pt x="673" y="1006"/>
                    <a:pt x="183" y="705"/>
                  </a:cubicBezTo>
                  <a:cubicBezTo>
                    <a:pt x="35" y="615"/>
                    <a:pt x="39" y="378"/>
                    <a:pt x="24" y="258"/>
                  </a:cubicBezTo>
                  <a:cubicBezTo>
                    <a:pt x="9" y="242"/>
                    <a:pt x="0" y="221"/>
                    <a:pt x="0" y="198"/>
                  </a:cubicBezTo>
                  <a:lnTo>
                    <a:pt x="0" y="89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6795750" y="4291013"/>
              <a:ext cx="746125" cy="1608137"/>
            </a:xfrm>
            <a:custGeom>
              <a:avLst/>
              <a:gdLst>
                <a:gd name="T0" fmla="*/ 310 w 363"/>
                <a:gd name="T1" fmla="*/ 27 h 783"/>
                <a:gd name="T2" fmla="*/ 250 w 363"/>
                <a:gd name="T3" fmla="*/ 14 h 783"/>
                <a:gd name="T4" fmla="*/ 214 w 363"/>
                <a:gd name="T5" fmla="*/ 7 h 783"/>
                <a:gd name="T6" fmla="*/ 153 w 363"/>
                <a:gd name="T7" fmla="*/ 24 h 783"/>
                <a:gd name="T8" fmla="*/ 3 w 363"/>
                <a:gd name="T9" fmla="*/ 715 h 783"/>
                <a:gd name="T10" fmla="*/ 52 w 363"/>
                <a:gd name="T11" fmla="*/ 756 h 783"/>
                <a:gd name="T12" fmla="*/ 149 w 363"/>
                <a:gd name="T13" fmla="*/ 777 h 783"/>
                <a:gd name="T14" fmla="*/ 207 w 363"/>
                <a:gd name="T15" fmla="*/ 767 h 783"/>
                <a:gd name="T16" fmla="*/ 210 w 363"/>
                <a:gd name="T17" fmla="*/ 760 h 783"/>
                <a:gd name="T18" fmla="*/ 359 w 363"/>
                <a:gd name="T19" fmla="*/ 68 h 783"/>
                <a:gd name="T20" fmla="*/ 310 w 363"/>
                <a:gd name="T21" fmla="*/ 2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3" h="783">
                  <a:moveTo>
                    <a:pt x="310" y="27"/>
                  </a:moveTo>
                  <a:cubicBezTo>
                    <a:pt x="250" y="14"/>
                    <a:pt x="250" y="14"/>
                    <a:pt x="250" y="14"/>
                  </a:cubicBezTo>
                  <a:cubicBezTo>
                    <a:pt x="214" y="7"/>
                    <a:pt x="214" y="7"/>
                    <a:pt x="214" y="7"/>
                  </a:cubicBezTo>
                  <a:cubicBezTo>
                    <a:pt x="183" y="0"/>
                    <a:pt x="156" y="8"/>
                    <a:pt x="153" y="24"/>
                  </a:cubicBezTo>
                  <a:cubicBezTo>
                    <a:pt x="3" y="715"/>
                    <a:pt x="3" y="715"/>
                    <a:pt x="3" y="715"/>
                  </a:cubicBezTo>
                  <a:cubicBezTo>
                    <a:pt x="0" y="731"/>
                    <a:pt x="22" y="750"/>
                    <a:pt x="52" y="756"/>
                  </a:cubicBezTo>
                  <a:cubicBezTo>
                    <a:pt x="149" y="777"/>
                    <a:pt x="149" y="777"/>
                    <a:pt x="149" y="777"/>
                  </a:cubicBezTo>
                  <a:cubicBezTo>
                    <a:pt x="174" y="783"/>
                    <a:pt x="198" y="778"/>
                    <a:pt x="207" y="767"/>
                  </a:cubicBezTo>
                  <a:cubicBezTo>
                    <a:pt x="208" y="765"/>
                    <a:pt x="210" y="763"/>
                    <a:pt x="210" y="760"/>
                  </a:cubicBezTo>
                  <a:cubicBezTo>
                    <a:pt x="359" y="68"/>
                    <a:pt x="359" y="68"/>
                    <a:pt x="359" y="68"/>
                  </a:cubicBezTo>
                  <a:cubicBezTo>
                    <a:pt x="363" y="52"/>
                    <a:pt x="341" y="34"/>
                    <a:pt x="310" y="27"/>
                  </a:cubicBezTo>
                  <a:close/>
                </a:path>
              </a:pathLst>
            </a:custGeom>
            <a:solidFill>
              <a:srgbClr val="CA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6795750" y="4516438"/>
              <a:ext cx="466725" cy="1382712"/>
            </a:xfrm>
            <a:custGeom>
              <a:avLst/>
              <a:gdLst>
                <a:gd name="T0" fmla="*/ 191 w 227"/>
                <a:gd name="T1" fmla="*/ 7 h 673"/>
                <a:gd name="T2" fmla="*/ 130 w 227"/>
                <a:gd name="T3" fmla="*/ 24 h 673"/>
                <a:gd name="T4" fmla="*/ 3 w 227"/>
                <a:gd name="T5" fmla="*/ 605 h 673"/>
                <a:gd name="T6" fmla="*/ 52 w 227"/>
                <a:gd name="T7" fmla="*/ 646 h 673"/>
                <a:gd name="T8" fmla="*/ 149 w 227"/>
                <a:gd name="T9" fmla="*/ 667 h 673"/>
                <a:gd name="T10" fmla="*/ 207 w 227"/>
                <a:gd name="T11" fmla="*/ 657 h 673"/>
                <a:gd name="T12" fmla="*/ 227 w 227"/>
                <a:gd name="T13" fmla="*/ 15 h 673"/>
                <a:gd name="T14" fmla="*/ 191 w 227"/>
                <a:gd name="T15" fmla="*/ 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673">
                  <a:moveTo>
                    <a:pt x="191" y="7"/>
                  </a:moveTo>
                  <a:cubicBezTo>
                    <a:pt x="161" y="0"/>
                    <a:pt x="133" y="8"/>
                    <a:pt x="130" y="24"/>
                  </a:cubicBezTo>
                  <a:cubicBezTo>
                    <a:pt x="3" y="605"/>
                    <a:pt x="3" y="605"/>
                    <a:pt x="3" y="605"/>
                  </a:cubicBezTo>
                  <a:cubicBezTo>
                    <a:pt x="0" y="621"/>
                    <a:pt x="22" y="640"/>
                    <a:pt x="52" y="646"/>
                  </a:cubicBezTo>
                  <a:cubicBezTo>
                    <a:pt x="149" y="667"/>
                    <a:pt x="149" y="667"/>
                    <a:pt x="149" y="667"/>
                  </a:cubicBezTo>
                  <a:cubicBezTo>
                    <a:pt x="174" y="673"/>
                    <a:pt x="198" y="668"/>
                    <a:pt x="207" y="657"/>
                  </a:cubicBezTo>
                  <a:cubicBezTo>
                    <a:pt x="227" y="15"/>
                    <a:pt x="227" y="15"/>
                    <a:pt x="227" y="15"/>
                  </a:cubicBezTo>
                  <a:lnTo>
                    <a:pt x="191" y="7"/>
                  </a:lnTo>
                  <a:close/>
                </a:path>
              </a:pathLst>
            </a:custGeom>
            <a:solidFill>
              <a:srgbClr val="936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6835438" y="3427413"/>
              <a:ext cx="1181100" cy="1103312"/>
            </a:xfrm>
            <a:custGeom>
              <a:avLst/>
              <a:gdLst>
                <a:gd name="T0" fmla="*/ 483 w 575"/>
                <a:gd name="T1" fmla="*/ 96 h 537"/>
                <a:gd name="T2" fmla="*/ 432 w 575"/>
                <a:gd name="T3" fmla="*/ 49 h 537"/>
                <a:gd name="T4" fmla="*/ 402 w 575"/>
                <a:gd name="T5" fmla="*/ 31 h 537"/>
                <a:gd name="T6" fmla="*/ 308 w 575"/>
                <a:gd name="T7" fmla="*/ 3 h 537"/>
                <a:gd name="T8" fmla="*/ 213 w 575"/>
                <a:gd name="T9" fmla="*/ 11 h 537"/>
                <a:gd name="T10" fmla="*/ 88 w 575"/>
                <a:gd name="T11" fmla="*/ 85 h 537"/>
                <a:gd name="T12" fmla="*/ 24 w 575"/>
                <a:gd name="T13" fmla="*/ 335 h 537"/>
                <a:gd name="T14" fmla="*/ 202 w 575"/>
                <a:gd name="T15" fmla="*/ 521 h 537"/>
                <a:gd name="T16" fmla="*/ 348 w 575"/>
                <a:gd name="T17" fmla="*/ 524 h 537"/>
                <a:gd name="T18" fmla="*/ 537 w 575"/>
                <a:gd name="T19" fmla="*/ 200 h 537"/>
                <a:gd name="T20" fmla="*/ 483 w 575"/>
                <a:gd name="T21" fmla="*/ 9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5" h="537">
                  <a:moveTo>
                    <a:pt x="483" y="96"/>
                  </a:moveTo>
                  <a:cubicBezTo>
                    <a:pt x="468" y="78"/>
                    <a:pt x="451" y="62"/>
                    <a:pt x="432" y="49"/>
                  </a:cubicBezTo>
                  <a:cubicBezTo>
                    <a:pt x="422" y="43"/>
                    <a:pt x="412" y="37"/>
                    <a:pt x="402" y="31"/>
                  </a:cubicBezTo>
                  <a:cubicBezTo>
                    <a:pt x="373" y="16"/>
                    <a:pt x="341" y="7"/>
                    <a:pt x="308" y="3"/>
                  </a:cubicBezTo>
                  <a:cubicBezTo>
                    <a:pt x="277" y="0"/>
                    <a:pt x="245" y="2"/>
                    <a:pt x="213" y="11"/>
                  </a:cubicBezTo>
                  <a:cubicBezTo>
                    <a:pt x="164" y="24"/>
                    <a:pt x="121" y="50"/>
                    <a:pt x="88" y="85"/>
                  </a:cubicBezTo>
                  <a:cubicBezTo>
                    <a:pt x="27" y="149"/>
                    <a:pt x="0" y="243"/>
                    <a:pt x="24" y="335"/>
                  </a:cubicBezTo>
                  <a:cubicBezTo>
                    <a:pt x="48" y="427"/>
                    <a:pt x="118" y="495"/>
                    <a:pt x="202" y="521"/>
                  </a:cubicBezTo>
                  <a:cubicBezTo>
                    <a:pt x="248" y="535"/>
                    <a:pt x="298" y="537"/>
                    <a:pt x="348" y="524"/>
                  </a:cubicBezTo>
                  <a:cubicBezTo>
                    <a:pt x="490" y="487"/>
                    <a:pt x="575" y="342"/>
                    <a:pt x="537" y="200"/>
                  </a:cubicBezTo>
                  <a:cubicBezTo>
                    <a:pt x="527" y="160"/>
                    <a:pt x="508" y="125"/>
                    <a:pt x="483" y="96"/>
                  </a:cubicBezTo>
                  <a:close/>
                </a:path>
              </a:pathLst>
            </a:custGeom>
            <a:solidFill>
              <a:srgbClr val="88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16575088" y="3138488"/>
              <a:ext cx="1692275" cy="1689100"/>
            </a:xfrm>
            <a:custGeom>
              <a:avLst/>
              <a:gdLst>
                <a:gd name="T0" fmla="*/ 317 w 823"/>
                <a:gd name="T1" fmla="*/ 52 h 822"/>
                <a:gd name="T2" fmla="*/ 52 w 823"/>
                <a:gd name="T3" fmla="*/ 505 h 822"/>
                <a:gd name="T4" fmla="*/ 506 w 823"/>
                <a:gd name="T5" fmla="*/ 770 h 822"/>
                <a:gd name="T6" fmla="*/ 771 w 823"/>
                <a:gd name="T7" fmla="*/ 317 h 822"/>
                <a:gd name="T8" fmla="*/ 317 w 823"/>
                <a:gd name="T9" fmla="*/ 52 h 822"/>
                <a:gd name="T10" fmla="*/ 474 w 823"/>
                <a:gd name="T11" fmla="*/ 665 h 822"/>
                <a:gd name="T12" fmla="*/ 150 w 823"/>
                <a:gd name="T13" fmla="*/ 476 h 822"/>
                <a:gd name="T14" fmla="*/ 339 w 823"/>
                <a:gd name="T15" fmla="*/ 152 h 822"/>
                <a:gd name="T16" fmla="*/ 663 w 823"/>
                <a:gd name="T17" fmla="*/ 341 h 822"/>
                <a:gd name="T18" fmla="*/ 474 w 823"/>
                <a:gd name="T19" fmla="*/ 66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" h="822">
                  <a:moveTo>
                    <a:pt x="317" y="52"/>
                  </a:moveTo>
                  <a:cubicBezTo>
                    <a:pt x="119" y="104"/>
                    <a:pt x="0" y="307"/>
                    <a:pt x="52" y="505"/>
                  </a:cubicBezTo>
                  <a:cubicBezTo>
                    <a:pt x="104" y="704"/>
                    <a:pt x="307" y="822"/>
                    <a:pt x="506" y="770"/>
                  </a:cubicBezTo>
                  <a:cubicBezTo>
                    <a:pt x="704" y="718"/>
                    <a:pt x="823" y="515"/>
                    <a:pt x="771" y="317"/>
                  </a:cubicBezTo>
                  <a:cubicBezTo>
                    <a:pt x="719" y="119"/>
                    <a:pt x="516" y="0"/>
                    <a:pt x="317" y="52"/>
                  </a:cubicBezTo>
                  <a:close/>
                  <a:moveTo>
                    <a:pt x="474" y="665"/>
                  </a:moveTo>
                  <a:cubicBezTo>
                    <a:pt x="332" y="702"/>
                    <a:pt x="187" y="617"/>
                    <a:pt x="150" y="476"/>
                  </a:cubicBezTo>
                  <a:cubicBezTo>
                    <a:pt x="113" y="334"/>
                    <a:pt x="198" y="189"/>
                    <a:pt x="339" y="152"/>
                  </a:cubicBezTo>
                  <a:cubicBezTo>
                    <a:pt x="481" y="114"/>
                    <a:pt x="626" y="199"/>
                    <a:pt x="663" y="341"/>
                  </a:cubicBezTo>
                  <a:cubicBezTo>
                    <a:pt x="701" y="483"/>
                    <a:pt x="616" y="628"/>
                    <a:pt x="474" y="665"/>
                  </a:cubicBezTo>
                  <a:close/>
                </a:path>
              </a:pathLst>
            </a:custGeom>
            <a:solidFill>
              <a:srgbClr val="35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7611725" y="3529013"/>
              <a:ext cx="215900" cy="385762"/>
            </a:xfrm>
            <a:custGeom>
              <a:avLst/>
              <a:gdLst>
                <a:gd name="T0" fmla="*/ 4 w 105"/>
                <a:gd name="T1" fmla="*/ 147 h 188"/>
                <a:gd name="T2" fmla="*/ 20 w 105"/>
                <a:gd name="T3" fmla="*/ 180 h 188"/>
                <a:gd name="T4" fmla="*/ 31 w 105"/>
                <a:gd name="T5" fmla="*/ 184 h 188"/>
                <a:gd name="T6" fmla="*/ 64 w 105"/>
                <a:gd name="T7" fmla="*/ 167 h 188"/>
                <a:gd name="T8" fmla="*/ 105 w 105"/>
                <a:gd name="T9" fmla="*/ 47 h 188"/>
                <a:gd name="T10" fmla="*/ 54 w 105"/>
                <a:gd name="T11" fmla="*/ 0 h 188"/>
                <a:gd name="T12" fmla="*/ 4 w 105"/>
                <a:gd name="T13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8">
                  <a:moveTo>
                    <a:pt x="4" y="147"/>
                  </a:moveTo>
                  <a:cubicBezTo>
                    <a:pt x="0" y="161"/>
                    <a:pt x="7" y="176"/>
                    <a:pt x="20" y="180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45" y="188"/>
                    <a:pt x="60" y="181"/>
                    <a:pt x="64" y="167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90" y="29"/>
                    <a:pt x="73" y="13"/>
                    <a:pt x="54" y="0"/>
                  </a:cubicBezTo>
                  <a:lnTo>
                    <a:pt x="4" y="147"/>
                  </a:ln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7292638" y="3433763"/>
              <a:ext cx="368300" cy="604837"/>
            </a:xfrm>
            <a:custGeom>
              <a:avLst/>
              <a:gdLst>
                <a:gd name="T0" fmla="*/ 33 w 179"/>
                <a:gd name="T1" fmla="*/ 281 h 294"/>
                <a:gd name="T2" fmla="*/ 49 w 179"/>
                <a:gd name="T3" fmla="*/ 286 h 294"/>
                <a:gd name="T4" fmla="*/ 100 w 179"/>
                <a:gd name="T5" fmla="*/ 261 h 294"/>
                <a:gd name="T6" fmla="*/ 179 w 179"/>
                <a:gd name="T7" fmla="*/ 28 h 294"/>
                <a:gd name="T8" fmla="*/ 85 w 179"/>
                <a:gd name="T9" fmla="*/ 0 h 294"/>
                <a:gd name="T10" fmla="*/ 7 w 179"/>
                <a:gd name="T11" fmla="*/ 230 h 294"/>
                <a:gd name="T12" fmla="*/ 33 w 179"/>
                <a:gd name="T13" fmla="*/ 28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94">
                  <a:moveTo>
                    <a:pt x="33" y="281"/>
                  </a:moveTo>
                  <a:cubicBezTo>
                    <a:pt x="49" y="286"/>
                    <a:pt x="49" y="286"/>
                    <a:pt x="49" y="286"/>
                  </a:cubicBezTo>
                  <a:cubicBezTo>
                    <a:pt x="71" y="294"/>
                    <a:pt x="93" y="282"/>
                    <a:pt x="100" y="261"/>
                  </a:cubicBezTo>
                  <a:cubicBezTo>
                    <a:pt x="179" y="28"/>
                    <a:pt x="179" y="28"/>
                    <a:pt x="179" y="28"/>
                  </a:cubicBezTo>
                  <a:cubicBezTo>
                    <a:pt x="150" y="13"/>
                    <a:pt x="118" y="4"/>
                    <a:pt x="85" y="0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0" y="251"/>
                    <a:pt x="11" y="274"/>
                    <a:pt x="33" y="281"/>
                  </a:cubicBez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17052925" y="5043488"/>
              <a:ext cx="376238" cy="211137"/>
            </a:xfrm>
            <a:custGeom>
              <a:avLst/>
              <a:gdLst>
                <a:gd name="T0" fmla="*/ 134 w 183"/>
                <a:gd name="T1" fmla="*/ 99 h 103"/>
                <a:gd name="T2" fmla="*/ 179 w 183"/>
                <a:gd name="T3" fmla="*/ 71 h 103"/>
                <a:gd name="T4" fmla="*/ 179 w 183"/>
                <a:gd name="T5" fmla="*/ 71 h 103"/>
                <a:gd name="T6" fmla="*/ 150 w 183"/>
                <a:gd name="T7" fmla="*/ 26 h 103"/>
                <a:gd name="T8" fmla="*/ 49 w 183"/>
                <a:gd name="T9" fmla="*/ 4 h 103"/>
                <a:gd name="T10" fmla="*/ 5 w 183"/>
                <a:gd name="T11" fmla="*/ 32 h 103"/>
                <a:gd name="T12" fmla="*/ 5 w 183"/>
                <a:gd name="T13" fmla="*/ 32 h 103"/>
                <a:gd name="T14" fmla="*/ 33 w 183"/>
                <a:gd name="T15" fmla="*/ 77 h 103"/>
                <a:gd name="T16" fmla="*/ 134 w 183"/>
                <a:gd name="T17" fmla="*/ 9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03">
                  <a:moveTo>
                    <a:pt x="134" y="99"/>
                  </a:moveTo>
                  <a:cubicBezTo>
                    <a:pt x="154" y="103"/>
                    <a:pt x="174" y="91"/>
                    <a:pt x="179" y="71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83" y="51"/>
                    <a:pt x="170" y="31"/>
                    <a:pt x="150" y="26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29" y="0"/>
                    <a:pt x="9" y="1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52"/>
                    <a:pt x="13" y="72"/>
                    <a:pt x="33" y="77"/>
                  </a:cubicBezTo>
                  <a:lnTo>
                    <a:pt x="134" y="99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16983075" y="5183188"/>
              <a:ext cx="476250" cy="236537"/>
            </a:xfrm>
            <a:custGeom>
              <a:avLst/>
              <a:gdLst>
                <a:gd name="T0" fmla="*/ 183 w 232"/>
                <a:gd name="T1" fmla="*/ 111 h 115"/>
                <a:gd name="T2" fmla="*/ 227 w 232"/>
                <a:gd name="T3" fmla="*/ 82 h 115"/>
                <a:gd name="T4" fmla="*/ 227 w 232"/>
                <a:gd name="T5" fmla="*/ 82 h 115"/>
                <a:gd name="T6" fmla="*/ 199 w 232"/>
                <a:gd name="T7" fmla="*/ 38 h 115"/>
                <a:gd name="T8" fmla="*/ 49 w 232"/>
                <a:gd name="T9" fmla="*/ 5 h 115"/>
                <a:gd name="T10" fmla="*/ 5 w 232"/>
                <a:gd name="T11" fmla="*/ 33 h 115"/>
                <a:gd name="T12" fmla="*/ 5 w 232"/>
                <a:gd name="T13" fmla="*/ 33 h 115"/>
                <a:gd name="T14" fmla="*/ 33 w 232"/>
                <a:gd name="T15" fmla="*/ 78 h 115"/>
                <a:gd name="T16" fmla="*/ 183 w 232"/>
                <a:gd name="T17" fmla="*/ 11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15">
                  <a:moveTo>
                    <a:pt x="183" y="111"/>
                  </a:moveTo>
                  <a:cubicBezTo>
                    <a:pt x="203" y="115"/>
                    <a:pt x="223" y="102"/>
                    <a:pt x="227" y="82"/>
                  </a:cubicBezTo>
                  <a:cubicBezTo>
                    <a:pt x="227" y="82"/>
                    <a:pt x="227" y="82"/>
                    <a:pt x="227" y="82"/>
                  </a:cubicBezTo>
                  <a:cubicBezTo>
                    <a:pt x="232" y="62"/>
                    <a:pt x="219" y="42"/>
                    <a:pt x="199" y="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29" y="0"/>
                    <a:pt x="9" y="1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53"/>
                    <a:pt x="13" y="73"/>
                    <a:pt x="33" y="78"/>
                  </a:cubicBezTo>
                  <a:lnTo>
                    <a:pt x="183" y="111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6986250" y="5340350"/>
              <a:ext cx="376238" cy="214312"/>
            </a:xfrm>
            <a:custGeom>
              <a:avLst/>
              <a:gdLst>
                <a:gd name="T0" fmla="*/ 134 w 183"/>
                <a:gd name="T1" fmla="*/ 100 h 104"/>
                <a:gd name="T2" fmla="*/ 179 w 183"/>
                <a:gd name="T3" fmla="*/ 71 h 104"/>
                <a:gd name="T4" fmla="*/ 179 w 183"/>
                <a:gd name="T5" fmla="*/ 71 h 104"/>
                <a:gd name="T6" fmla="*/ 150 w 183"/>
                <a:gd name="T7" fmla="*/ 27 h 104"/>
                <a:gd name="T8" fmla="*/ 49 w 183"/>
                <a:gd name="T9" fmla="*/ 4 h 104"/>
                <a:gd name="T10" fmla="*/ 5 w 183"/>
                <a:gd name="T11" fmla="*/ 33 h 104"/>
                <a:gd name="T12" fmla="*/ 5 w 183"/>
                <a:gd name="T13" fmla="*/ 33 h 104"/>
                <a:gd name="T14" fmla="*/ 33 w 183"/>
                <a:gd name="T15" fmla="*/ 77 h 104"/>
                <a:gd name="T16" fmla="*/ 134 w 183"/>
                <a:gd name="T17" fmla="*/ 10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04">
                  <a:moveTo>
                    <a:pt x="134" y="100"/>
                  </a:moveTo>
                  <a:cubicBezTo>
                    <a:pt x="154" y="104"/>
                    <a:pt x="174" y="91"/>
                    <a:pt x="179" y="71"/>
                  </a:cubicBezTo>
                  <a:cubicBezTo>
                    <a:pt x="179" y="71"/>
                    <a:pt x="179" y="71"/>
                    <a:pt x="179" y="71"/>
                  </a:cubicBezTo>
                  <a:cubicBezTo>
                    <a:pt x="183" y="51"/>
                    <a:pt x="170" y="31"/>
                    <a:pt x="150" y="27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29" y="0"/>
                    <a:pt x="9" y="1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0" y="53"/>
                    <a:pt x="13" y="73"/>
                    <a:pt x="33" y="77"/>
                  </a:cubicBezTo>
                  <a:lnTo>
                    <a:pt x="134" y="10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6986250" y="5497513"/>
              <a:ext cx="319088" cy="185737"/>
            </a:xfrm>
            <a:custGeom>
              <a:avLst/>
              <a:gdLst>
                <a:gd name="T0" fmla="*/ 111 w 155"/>
                <a:gd name="T1" fmla="*/ 87 h 91"/>
                <a:gd name="T2" fmla="*/ 151 w 155"/>
                <a:gd name="T3" fmla="*/ 62 h 91"/>
                <a:gd name="T4" fmla="*/ 151 w 155"/>
                <a:gd name="T5" fmla="*/ 62 h 91"/>
                <a:gd name="T6" fmla="*/ 126 w 155"/>
                <a:gd name="T7" fmla="*/ 22 h 91"/>
                <a:gd name="T8" fmla="*/ 44 w 155"/>
                <a:gd name="T9" fmla="*/ 4 h 91"/>
                <a:gd name="T10" fmla="*/ 4 w 155"/>
                <a:gd name="T11" fmla="*/ 29 h 91"/>
                <a:gd name="T12" fmla="*/ 4 w 155"/>
                <a:gd name="T13" fmla="*/ 29 h 91"/>
                <a:gd name="T14" fmla="*/ 30 w 155"/>
                <a:gd name="T15" fmla="*/ 70 h 91"/>
                <a:gd name="T16" fmla="*/ 111 w 155"/>
                <a:gd name="T17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91">
                  <a:moveTo>
                    <a:pt x="111" y="87"/>
                  </a:moveTo>
                  <a:cubicBezTo>
                    <a:pt x="129" y="91"/>
                    <a:pt x="147" y="80"/>
                    <a:pt x="151" y="62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5" y="44"/>
                    <a:pt x="144" y="26"/>
                    <a:pt x="126" y="2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26" y="0"/>
                    <a:pt x="8" y="11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0" y="48"/>
                    <a:pt x="12" y="66"/>
                    <a:pt x="30" y="70"/>
                  </a:cubicBezTo>
                  <a:lnTo>
                    <a:pt x="111" y="87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8751550" y="3684588"/>
              <a:ext cx="679450" cy="871537"/>
            </a:xfrm>
            <a:custGeom>
              <a:avLst/>
              <a:gdLst>
                <a:gd name="T0" fmla="*/ 69 w 330"/>
                <a:gd name="T1" fmla="*/ 18 h 424"/>
                <a:gd name="T2" fmla="*/ 178 w 330"/>
                <a:gd name="T3" fmla="*/ 18 h 424"/>
                <a:gd name="T4" fmla="*/ 254 w 330"/>
                <a:gd name="T5" fmla="*/ 32 h 424"/>
                <a:gd name="T6" fmla="*/ 259 w 330"/>
                <a:gd name="T7" fmla="*/ 87 h 424"/>
                <a:gd name="T8" fmla="*/ 253 w 330"/>
                <a:gd name="T9" fmla="*/ 130 h 424"/>
                <a:gd name="T10" fmla="*/ 301 w 330"/>
                <a:gd name="T11" fmla="*/ 16 h 424"/>
                <a:gd name="T12" fmla="*/ 330 w 330"/>
                <a:gd name="T13" fmla="*/ 66 h 424"/>
                <a:gd name="T14" fmla="*/ 305 w 330"/>
                <a:gd name="T15" fmla="*/ 179 h 424"/>
                <a:gd name="T16" fmla="*/ 228 w 330"/>
                <a:gd name="T17" fmla="*/ 260 h 424"/>
                <a:gd name="T18" fmla="*/ 197 w 330"/>
                <a:gd name="T19" fmla="*/ 279 h 424"/>
                <a:gd name="T20" fmla="*/ 197 w 330"/>
                <a:gd name="T21" fmla="*/ 390 h 424"/>
                <a:gd name="T22" fmla="*/ 119 w 330"/>
                <a:gd name="T23" fmla="*/ 424 h 424"/>
                <a:gd name="T24" fmla="*/ 42 w 330"/>
                <a:gd name="T25" fmla="*/ 390 h 424"/>
                <a:gd name="T26" fmla="*/ 42 w 330"/>
                <a:gd name="T27" fmla="*/ 276 h 424"/>
                <a:gd name="T28" fmla="*/ 0 w 330"/>
                <a:gd name="T29" fmla="*/ 213 h 424"/>
                <a:gd name="T30" fmla="*/ 0 w 330"/>
                <a:gd name="T31" fmla="*/ 87 h 424"/>
                <a:gd name="T32" fmla="*/ 69 w 330"/>
                <a:gd name="T33" fmla="*/ 18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424">
                  <a:moveTo>
                    <a:pt x="69" y="18"/>
                  </a:moveTo>
                  <a:cubicBezTo>
                    <a:pt x="178" y="18"/>
                    <a:pt x="178" y="18"/>
                    <a:pt x="178" y="18"/>
                  </a:cubicBezTo>
                  <a:cubicBezTo>
                    <a:pt x="199" y="18"/>
                    <a:pt x="241" y="17"/>
                    <a:pt x="254" y="32"/>
                  </a:cubicBezTo>
                  <a:cubicBezTo>
                    <a:pt x="264" y="44"/>
                    <a:pt x="260" y="70"/>
                    <a:pt x="259" y="87"/>
                  </a:cubicBezTo>
                  <a:cubicBezTo>
                    <a:pt x="259" y="95"/>
                    <a:pt x="253" y="130"/>
                    <a:pt x="253" y="130"/>
                  </a:cubicBezTo>
                  <a:cubicBezTo>
                    <a:pt x="302" y="115"/>
                    <a:pt x="249" y="56"/>
                    <a:pt x="301" y="16"/>
                  </a:cubicBezTo>
                  <a:cubicBezTo>
                    <a:pt x="322" y="0"/>
                    <a:pt x="330" y="20"/>
                    <a:pt x="330" y="66"/>
                  </a:cubicBezTo>
                  <a:cubicBezTo>
                    <a:pt x="330" y="112"/>
                    <a:pt x="330" y="135"/>
                    <a:pt x="305" y="179"/>
                  </a:cubicBezTo>
                  <a:cubicBezTo>
                    <a:pt x="288" y="208"/>
                    <a:pt x="251" y="241"/>
                    <a:pt x="228" y="260"/>
                  </a:cubicBezTo>
                  <a:cubicBezTo>
                    <a:pt x="223" y="265"/>
                    <a:pt x="201" y="277"/>
                    <a:pt x="197" y="279"/>
                  </a:cubicBezTo>
                  <a:cubicBezTo>
                    <a:pt x="197" y="390"/>
                    <a:pt x="197" y="390"/>
                    <a:pt x="197" y="390"/>
                  </a:cubicBezTo>
                  <a:cubicBezTo>
                    <a:pt x="197" y="409"/>
                    <a:pt x="162" y="424"/>
                    <a:pt x="119" y="424"/>
                  </a:cubicBezTo>
                  <a:cubicBezTo>
                    <a:pt x="77" y="424"/>
                    <a:pt x="42" y="409"/>
                    <a:pt x="42" y="390"/>
                  </a:cubicBezTo>
                  <a:cubicBezTo>
                    <a:pt x="42" y="276"/>
                    <a:pt x="42" y="276"/>
                    <a:pt x="42" y="276"/>
                  </a:cubicBezTo>
                  <a:cubicBezTo>
                    <a:pt x="17" y="266"/>
                    <a:pt x="0" y="241"/>
                    <a:pt x="0" y="21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49"/>
                    <a:pt x="31" y="18"/>
                    <a:pt x="69" y="18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8797588" y="4416425"/>
              <a:ext cx="1160463" cy="1362075"/>
            </a:xfrm>
            <a:custGeom>
              <a:avLst/>
              <a:gdLst>
                <a:gd name="T0" fmla="*/ 565 w 565"/>
                <a:gd name="T1" fmla="*/ 446 h 663"/>
                <a:gd name="T2" fmla="*/ 294 w 565"/>
                <a:gd name="T3" fmla="*/ 297 h 663"/>
                <a:gd name="T4" fmla="*/ 194 w 565"/>
                <a:gd name="T5" fmla="*/ 0 h 663"/>
                <a:gd name="T6" fmla="*/ 4 w 565"/>
                <a:gd name="T7" fmla="*/ 0 h 663"/>
                <a:gd name="T8" fmla="*/ 140 w 565"/>
                <a:gd name="T9" fmla="*/ 436 h 663"/>
                <a:gd name="T10" fmla="*/ 544 w 565"/>
                <a:gd name="T11" fmla="*/ 646 h 663"/>
                <a:gd name="T12" fmla="*/ 565 w 565"/>
                <a:gd name="T13" fmla="*/ 446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663">
                  <a:moveTo>
                    <a:pt x="565" y="446"/>
                  </a:moveTo>
                  <a:cubicBezTo>
                    <a:pt x="565" y="446"/>
                    <a:pt x="427" y="430"/>
                    <a:pt x="294" y="297"/>
                  </a:cubicBezTo>
                  <a:cubicBezTo>
                    <a:pt x="204" y="207"/>
                    <a:pt x="194" y="0"/>
                    <a:pt x="19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267"/>
                    <a:pt x="140" y="436"/>
                  </a:cubicBezTo>
                  <a:cubicBezTo>
                    <a:pt x="328" y="663"/>
                    <a:pt x="544" y="646"/>
                    <a:pt x="544" y="646"/>
                  </a:cubicBezTo>
                  <a:lnTo>
                    <a:pt x="565" y="446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9154775" y="3292475"/>
              <a:ext cx="123825" cy="566737"/>
            </a:xfrm>
            <a:custGeom>
              <a:avLst/>
              <a:gdLst>
                <a:gd name="T0" fmla="*/ 60 w 60"/>
                <a:gd name="T1" fmla="*/ 246 h 276"/>
                <a:gd name="T2" fmla="*/ 30 w 60"/>
                <a:gd name="T3" fmla="*/ 276 h 276"/>
                <a:gd name="T4" fmla="*/ 30 w 60"/>
                <a:gd name="T5" fmla="*/ 276 h 276"/>
                <a:gd name="T6" fmla="*/ 0 w 60"/>
                <a:gd name="T7" fmla="*/ 246 h 276"/>
                <a:gd name="T8" fmla="*/ 0 w 60"/>
                <a:gd name="T9" fmla="*/ 30 h 276"/>
                <a:gd name="T10" fmla="*/ 30 w 60"/>
                <a:gd name="T11" fmla="*/ 0 h 276"/>
                <a:gd name="T12" fmla="*/ 30 w 60"/>
                <a:gd name="T13" fmla="*/ 0 h 276"/>
                <a:gd name="T14" fmla="*/ 60 w 60"/>
                <a:gd name="T15" fmla="*/ 30 h 276"/>
                <a:gd name="T16" fmla="*/ 60 w 60"/>
                <a:gd name="T17" fmla="*/ 2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76">
                  <a:moveTo>
                    <a:pt x="60" y="246"/>
                  </a:moveTo>
                  <a:cubicBezTo>
                    <a:pt x="60" y="263"/>
                    <a:pt x="47" y="276"/>
                    <a:pt x="30" y="276"/>
                  </a:cubicBezTo>
                  <a:cubicBezTo>
                    <a:pt x="30" y="276"/>
                    <a:pt x="30" y="276"/>
                    <a:pt x="30" y="276"/>
                  </a:cubicBezTo>
                  <a:cubicBezTo>
                    <a:pt x="14" y="276"/>
                    <a:pt x="0" y="263"/>
                    <a:pt x="0" y="24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lnTo>
                    <a:pt x="60" y="246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8751550" y="3638550"/>
              <a:ext cx="134938" cy="323850"/>
            </a:xfrm>
            <a:custGeom>
              <a:avLst/>
              <a:gdLst>
                <a:gd name="T0" fmla="*/ 65 w 65"/>
                <a:gd name="T1" fmla="*/ 124 h 157"/>
                <a:gd name="T2" fmla="*/ 33 w 65"/>
                <a:gd name="T3" fmla="*/ 157 h 157"/>
                <a:gd name="T4" fmla="*/ 33 w 65"/>
                <a:gd name="T5" fmla="*/ 157 h 157"/>
                <a:gd name="T6" fmla="*/ 0 w 65"/>
                <a:gd name="T7" fmla="*/ 124 h 157"/>
                <a:gd name="T8" fmla="*/ 0 w 65"/>
                <a:gd name="T9" fmla="*/ 33 h 157"/>
                <a:gd name="T10" fmla="*/ 33 w 65"/>
                <a:gd name="T11" fmla="*/ 0 h 157"/>
                <a:gd name="T12" fmla="*/ 33 w 65"/>
                <a:gd name="T13" fmla="*/ 0 h 157"/>
                <a:gd name="T14" fmla="*/ 65 w 65"/>
                <a:gd name="T15" fmla="*/ 33 h 157"/>
                <a:gd name="T16" fmla="*/ 65 w 65"/>
                <a:gd name="T17" fmla="*/ 12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57">
                  <a:moveTo>
                    <a:pt x="65" y="124"/>
                  </a:moveTo>
                  <a:cubicBezTo>
                    <a:pt x="65" y="142"/>
                    <a:pt x="51" y="157"/>
                    <a:pt x="33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14" y="157"/>
                    <a:pt x="0" y="142"/>
                    <a:pt x="0" y="12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5" y="15"/>
                    <a:pt x="65" y="33"/>
                  </a:cubicBezTo>
                  <a:lnTo>
                    <a:pt x="65" y="124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18886488" y="3606800"/>
              <a:ext cx="134938" cy="411162"/>
            </a:xfrm>
            <a:custGeom>
              <a:avLst/>
              <a:gdLst>
                <a:gd name="T0" fmla="*/ 66 w 66"/>
                <a:gd name="T1" fmla="*/ 168 h 200"/>
                <a:gd name="T2" fmla="*/ 33 w 66"/>
                <a:gd name="T3" fmla="*/ 200 h 200"/>
                <a:gd name="T4" fmla="*/ 33 w 66"/>
                <a:gd name="T5" fmla="*/ 200 h 200"/>
                <a:gd name="T6" fmla="*/ 0 w 66"/>
                <a:gd name="T7" fmla="*/ 168 h 200"/>
                <a:gd name="T8" fmla="*/ 0 w 66"/>
                <a:gd name="T9" fmla="*/ 33 h 200"/>
                <a:gd name="T10" fmla="*/ 33 w 66"/>
                <a:gd name="T11" fmla="*/ 0 h 200"/>
                <a:gd name="T12" fmla="*/ 33 w 66"/>
                <a:gd name="T13" fmla="*/ 0 h 200"/>
                <a:gd name="T14" fmla="*/ 66 w 66"/>
                <a:gd name="T15" fmla="*/ 33 h 200"/>
                <a:gd name="T16" fmla="*/ 66 w 66"/>
                <a:gd name="T17" fmla="*/ 1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200">
                  <a:moveTo>
                    <a:pt x="66" y="168"/>
                  </a:moveTo>
                  <a:cubicBezTo>
                    <a:pt x="66" y="186"/>
                    <a:pt x="51" y="200"/>
                    <a:pt x="33" y="200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15" y="200"/>
                    <a:pt x="0" y="186"/>
                    <a:pt x="0" y="16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6" y="14"/>
                    <a:pt x="66" y="33"/>
                  </a:cubicBezTo>
                  <a:lnTo>
                    <a:pt x="66" y="168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9021425" y="3616325"/>
              <a:ext cx="138113" cy="349250"/>
            </a:xfrm>
            <a:custGeom>
              <a:avLst/>
              <a:gdLst>
                <a:gd name="T0" fmla="*/ 67 w 67"/>
                <a:gd name="T1" fmla="*/ 138 h 170"/>
                <a:gd name="T2" fmla="*/ 34 w 67"/>
                <a:gd name="T3" fmla="*/ 170 h 170"/>
                <a:gd name="T4" fmla="*/ 34 w 67"/>
                <a:gd name="T5" fmla="*/ 170 h 170"/>
                <a:gd name="T6" fmla="*/ 1 w 67"/>
                <a:gd name="T7" fmla="*/ 138 h 170"/>
                <a:gd name="T8" fmla="*/ 0 w 67"/>
                <a:gd name="T9" fmla="*/ 32 h 170"/>
                <a:gd name="T10" fmla="*/ 33 w 67"/>
                <a:gd name="T11" fmla="*/ 0 h 170"/>
                <a:gd name="T12" fmla="*/ 33 w 67"/>
                <a:gd name="T13" fmla="*/ 0 h 170"/>
                <a:gd name="T14" fmla="*/ 65 w 67"/>
                <a:gd name="T15" fmla="*/ 32 h 170"/>
                <a:gd name="T16" fmla="*/ 67 w 67"/>
                <a:gd name="T17" fmla="*/ 13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70">
                  <a:moveTo>
                    <a:pt x="67" y="138"/>
                  </a:moveTo>
                  <a:cubicBezTo>
                    <a:pt x="67" y="156"/>
                    <a:pt x="52" y="170"/>
                    <a:pt x="34" y="170"/>
                  </a:cubicBezTo>
                  <a:cubicBezTo>
                    <a:pt x="34" y="170"/>
                    <a:pt x="34" y="170"/>
                    <a:pt x="34" y="170"/>
                  </a:cubicBezTo>
                  <a:cubicBezTo>
                    <a:pt x="16" y="170"/>
                    <a:pt x="1" y="156"/>
                    <a:pt x="1" y="13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1" y="0"/>
                    <a:pt x="65" y="14"/>
                    <a:pt x="65" y="32"/>
                  </a:cubicBezTo>
                  <a:lnTo>
                    <a:pt x="67" y="138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19780250" y="5326063"/>
              <a:ext cx="1712913" cy="2813050"/>
            </a:xfrm>
            <a:custGeom>
              <a:avLst/>
              <a:gdLst>
                <a:gd name="T0" fmla="*/ 728 w 834"/>
                <a:gd name="T1" fmla="*/ 0 h 1369"/>
                <a:gd name="T2" fmla="*/ 642 w 834"/>
                <a:gd name="T3" fmla="*/ 0 h 1369"/>
                <a:gd name="T4" fmla="*/ 179 w 834"/>
                <a:gd name="T5" fmla="*/ 0 h 1369"/>
                <a:gd name="T6" fmla="*/ 106 w 834"/>
                <a:gd name="T7" fmla="*/ 0 h 1369"/>
                <a:gd name="T8" fmla="*/ 0 w 834"/>
                <a:gd name="T9" fmla="*/ 93 h 1369"/>
                <a:gd name="T10" fmla="*/ 0 w 834"/>
                <a:gd name="T11" fmla="*/ 1276 h 1369"/>
                <a:gd name="T12" fmla="*/ 106 w 834"/>
                <a:gd name="T13" fmla="*/ 1369 h 1369"/>
                <a:gd name="T14" fmla="*/ 728 w 834"/>
                <a:gd name="T15" fmla="*/ 1369 h 1369"/>
                <a:gd name="T16" fmla="*/ 834 w 834"/>
                <a:gd name="T17" fmla="*/ 1276 h 1369"/>
                <a:gd name="T18" fmla="*/ 834 w 834"/>
                <a:gd name="T19" fmla="*/ 93 h 1369"/>
                <a:gd name="T20" fmla="*/ 728 w 834"/>
                <a:gd name="T21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34" h="1369">
                  <a:moveTo>
                    <a:pt x="728" y="0"/>
                  </a:moveTo>
                  <a:cubicBezTo>
                    <a:pt x="642" y="0"/>
                    <a:pt x="642" y="0"/>
                    <a:pt x="64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47" y="0"/>
                    <a:pt x="0" y="42"/>
                    <a:pt x="0" y="93"/>
                  </a:cubicBezTo>
                  <a:cubicBezTo>
                    <a:pt x="0" y="1276"/>
                    <a:pt x="0" y="1276"/>
                    <a:pt x="0" y="1276"/>
                  </a:cubicBezTo>
                  <a:cubicBezTo>
                    <a:pt x="0" y="1327"/>
                    <a:pt x="47" y="1369"/>
                    <a:pt x="106" y="1369"/>
                  </a:cubicBezTo>
                  <a:cubicBezTo>
                    <a:pt x="728" y="1369"/>
                    <a:pt x="728" y="1369"/>
                    <a:pt x="728" y="1369"/>
                  </a:cubicBezTo>
                  <a:cubicBezTo>
                    <a:pt x="787" y="1369"/>
                    <a:pt x="834" y="1327"/>
                    <a:pt x="834" y="1276"/>
                  </a:cubicBezTo>
                  <a:cubicBezTo>
                    <a:pt x="834" y="93"/>
                    <a:pt x="834" y="93"/>
                    <a:pt x="834" y="93"/>
                  </a:cubicBezTo>
                  <a:cubicBezTo>
                    <a:pt x="834" y="42"/>
                    <a:pt x="787" y="0"/>
                    <a:pt x="728" y="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20146963" y="5326063"/>
              <a:ext cx="952500" cy="1114425"/>
            </a:xfrm>
            <a:custGeom>
              <a:avLst/>
              <a:gdLst>
                <a:gd name="T0" fmla="*/ 0 w 600"/>
                <a:gd name="T1" fmla="*/ 0 h 702"/>
                <a:gd name="T2" fmla="*/ 301 w 600"/>
                <a:gd name="T3" fmla="*/ 702 h 702"/>
                <a:gd name="T4" fmla="*/ 600 w 600"/>
                <a:gd name="T5" fmla="*/ 0 h 702"/>
                <a:gd name="T6" fmla="*/ 0 w 600"/>
                <a:gd name="T7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702">
                  <a:moveTo>
                    <a:pt x="0" y="0"/>
                  </a:moveTo>
                  <a:lnTo>
                    <a:pt x="301" y="702"/>
                  </a:lnTo>
                  <a:lnTo>
                    <a:pt x="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19727863" y="10348913"/>
              <a:ext cx="763588" cy="284162"/>
            </a:xfrm>
            <a:custGeom>
              <a:avLst/>
              <a:gdLst>
                <a:gd name="T0" fmla="*/ 249 w 371"/>
                <a:gd name="T1" fmla="*/ 0 h 138"/>
                <a:gd name="T2" fmla="*/ 141 w 371"/>
                <a:gd name="T3" fmla="*/ 44 h 138"/>
                <a:gd name="T4" fmla="*/ 0 w 371"/>
                <a:gd name="T5" fmla="*/ 138 h 138"/>
                <a:gd name="T6" fmla="*/ 367 w 371"/>
                <a:gd name="T7" fmla="*/ 121 h 138"/>
                <a:gd name="T8" fmla="*/ 371 w 371"/>
                <a:gd name="T9" fmla="*/ 0 h 138"/>
                <a:gd name="T10" fmla="*/ 249 w 371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138">
                  <a:moveTo>
                    <a:pt x="249" y="0"/>
                  </a:moveTo>
                  <a:cubicBezTo>
                    <a:pt x="249" y="0"/>
                    <a:pt x="194" y="12"/>
                    <a:pt x="141" y="44"/>
                  </a:cubicBezTo>
                  <a:cubicBezTo>
                    <a:pt x="68" y="88"/>
                    <a:pt x="0" y="138"/>
                    <a:pt x="0" y="138"/>
                  </a:cubicBezTo>
                  <a:cubicBezTo>
                    <a:pt x="367" y="121"/>
                    <a:pt x="367" y="121"/>
                    <a:pt x="367" y="121"/>
                  </a:cubicBezTo>
                  <a:cubicBezTo>
                    <a:pt x="371" y="0"/>
                    <a:pt x="371" y="0"/>
                    <a:pt x="371" y="0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20112038" y="7997825"/>
              <a:ext cx="384175" cy="2387600"/>
            </a:xfrm>
            <a:custGeom>
              <a:avLst/>
              <a:gdLst>
                <a:gd name="T0" fmla="*/ 242 w 242"/>
                <a:gd name="T1" fmla="*/ 1502 h 1504"/>
                <a:gd name="T2" fmla="*/ 0 w 242"/>
                <a:gd name="T3" fmla="*/ 1504 h 1504"/>
                <a:gd name="T4" fmla="*/ 0 w 242"/>
                <a:gd name="T5" fmla="*/ 0 h 1504"/>
                <a:gd name="T6" fmla="*/ 242 w 242"/>
                <a:gd name="T7" fmla="*/ 42 h 1504"/>
                <a:gd name="T8" fmla="*/ 242 w 242"/>
                <a:gd name="T9" fmla="*/ 1502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504">
                  <a:moveTo>
                    <a:pt x="242" y="1502"/>
                  </a:moveTo>
                  <a:lnTo>
                    <a:pt x="0" y="1504"/>
                  </a:lnTo>
                  <a:lnTo>
                    <a:pt x="0" y="0"/>
                  </a:lnTo>
                  <a:lnTo>
                    <a:pt x="242" y="42"/>
                  </a:lnTo>
                  <a:lnTo>
                    <a:pt x="242" y="1502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20464463" y="4964113"/>
              <a:ext cx="317500" cy="509587"/>
            </a:xfrm>
            <a:custGeom>
              <a:avLst/>
              <a:gdLst>
                <a:gd name="T0" fmla="*/ 155 w 155"/>
                <a:gd name="T1" fmla="*/ 194 h 248"/>
                <a:gd name="T2" fmla="*/ 78 w 155"/>
                <a:gd name="T3" fmla="*/ 248 h 248"/>
                <a:gd name="T4" fmla="*/ 78 w 155"/>
                <a:gd name="T5" fmla="*/ 248 h 248"/>
                <a:gd name="T6" fmla="*/ 0 w 155"/>
                <a:gd name="T7" fmla="*/ 194 h 248"/>
                <a:gd name="T8" fmla="*/ 0 w 155"/>
                <a:gd name="T9" fmla="*/ 54 h 248"/>
                <a:gd name="T10" fmla="*/ 78 w 155"/>
                <a:gd name="T11" fmla="*/ 0 h 248"/>
                <a:gd name="T12" fmla="*/ 78 w 155"/>
                <a:gd name="T13" fmla="*/ 0 h 248"/>
                <a:gd name="T14" fmla="*/ 155 w 155"/>
                <a:gd name="T15" fmla="*/ 54 h 248"/>
                <a:gd name="T16" fmla="*/ 155 w 155"/>
                <a:gd name="T17" fmla="*/ 19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48">
                  <a:moveTo>
                    <a:pt x="155" y="194"/>
                  </a:moveTo>
                  <a:cubicBezTo>
                    <a:pt x="155" y="224"/>
                    <a:pt x="120" y="248"/>
                    <a:pt x="78" y="248"/>
                  </a:cubicBezTo>
                  <a:cubicBezTo>
                    <a:pt x="78" y="248"/>
                    <a:pt x="78" y="248"/>
                    <a:pt x="78" y="248"/>
                  </a:cubicBezTo>
                  <a:cubicBezTo>
                    <a:pt x="35" y="248"/>
                    <a:pt x="0" y="224"/>
                    <a:pt x="0" y="19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4"/>
                    <a:pt x="35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20" y="0"/>
                    <a:pt x="155" y="24"/>
                    <a:pt x="155" y="54"/>
                  </a:cubicBezTo>
                  <a:lnTo>
                    <a:pt x="155" y="194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20515263" y="5518150"/>
              <a:ext cx="223838" cy="922337"/>
            </a:xfrm>
            <a:custGeom>
              <a:avLst/>
              <a:gdLst>
                <a:gd name="T0" fmla="*/ 75 w 109"/>
                <a:gd name="T1" fmla="*/ 52 h 449"/>
                <a:gd name="T2" fmla="*/ 90 w 109"/>
                <a:gd name="T3" fmla="*/ 27 h 449"/>
                <a:gd name="T4" fmla="*/ 63 w 109"/>
                <a:gd name="T5" fmla="*/ 0 h 449"/>
                <a:gd name="T6" fmla="*/ 46 w 109"/>
                <a:gd name="T7" fmla="*/ 0 h 449"/>
                <a:gd name="T8" fmla="*/ 17 w 109"/>
                <a:gd name="T9" fmla="*/ 27 h 449"/>
                <a:gd name="T10" fmla="*/ 33 w 109"/>
                <a:gd name="T11" fmla="*/ 52 h 449"/>
                <a:gd name="T12" fmla="*/ 0 w 109"/>
                <a:gd name="T13" fmla="*/ 325 h 449"/>
                <a:gd name="T14" fmla="*/ 53 w 109"/>
                <a:gd name="T15" fmla="*/ 449 h 449"/>
                <a:gd name="T16" fmla="*/ 109 w 109"/>
                <a:gd name="T17" fmla="*/ 318 h 449"/>
                <a:gd name="T18" fmla="*/ 75 w 109"/>
                <a:gd name="T19" fmla="*/ 52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449">
                  <a:moveTo>
                    <a:pt x="75" y="52"/>
                  </a:moveTo>
                  <a:cubicBezTo>
                    <a:pt x="84" y="50"/>
                    <a:pt x="96" y="36"/>
                    <a:pt x="90" y="27"/>
                  </a:cubicBezTo>
                  <a:cubicBezTo>
                    <a:pt x="78" y="8"/>
                    <a:pt x="78" y="0"/>
                    <a:pt x="6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0" y="0"/>
                    <a:pt x="29" y="8"/>
                    <a:pt x="17" y="27"/>
                  </a:cubicBezTo>
                  <a:cubicBezTo>
                    <a:pt x="11" y="37"/>
                    <a:pt x="23" y="51"/>
                    <a:pt x="33" y="52"/>
                  </a:cubicBezTo>
                  <a:cubicBezTo>
                    <a:pt x="33" y="54"/>
                    <a:pt x="0" y="325"/>
                    <a:pt x="0" y="325"/>
                  </a:cubicBezTo>
                  <a:cubicBezTo>
                    <a:pt x="53" y="449"/>
                    <a:pt x="53" y="449"/>
                    <a:pt x="53" y="449"/>
                  </a:cubicBezTo>
                  <a:cubicBezTo>
                    <a:pt x="109" y="318"/>
                    <a:pt x="109" y="318"/>
                    <a:pt x="109" y="318"/>
                  </a:cubicBezTo>
                  <a:cubicBezTo>
                    <a:pt x="109" y="318"/>
                    <a:pt x="75" y="54"/>
                    <a:pt x="75" y="52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20045363" y="3525838"/>
              <a:ext cx="1158875" cy="1541462"/>
            </a:xfrm>
            <a:custGeom>
              <a:avLst/>
              <a:gdLst>
                <a:gd name="T0" fmla="*/ 338 w 564"/>
                <a:gd name="T1" fmla="*/ 0 h 750"/>
                <a:gd name="T2" fmla="*/ 282 w 564"/>
                <a:gd name="T3" fmla="*/ 0 h 750"/>
                <a:gd name="T4" fmla="*/ 225 w 564"/>
                <a:gd name="T5" fmla="*/ 0 h 750"/>
                <a:gd name="T6" fmla="*/ 0 w 564"/>
                <a:gd name="T7" fmla="*/ 226 h 750"/>
                <a:gd name="T8" fmla="*/ 0 w 564"/>
                <a:gd name="T9" fmla="*/ 495 h 750"/>
                <a:gd name="T10" fmla="*/ 234 w 564"/>
                <a:gd name="T11" fmla="*/ 750 h 750"/>
                <a:gd name="T12" fmla="*/ 290 w 564"/>
                <a:gd name="T13" fmla="*/ 750 h 750"/>
                <a:gd name="T14" fmla="*/ 347 w 564"/>
                <a:gd name="T15" fmla="*/ 750 h 750"/>
                <a:gd name="T16" fmla="*/ 564 w 564"/>
                <a:gd name="T17" fmla="*/ 495 h 750"/>
                <a:gd name="T18" fmla="*/ 564 w 564"/>
                <a:gd name="T19" fmla="*/ 226 h 750"/>
                <a:gd name="T20" fmla="*/ 338 w 564"/>
                <a:gd name="T21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4" h="750">
                  <a:moveTo>
                    <a:pt x="338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1"/>
                    <a:pt x="0" y="226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620"/>
                    <a:pt x="138" y="750"/>
                    <a:pt x="234" y="750"/>
                  </a:cubicBezTo>
                  <a:cubicBezTo>
                    <a:pt x="290" y="750"/>
                    <a:pt x="290" y="750"/>
                    <a:pt x="290" y="750"/>
                  </a:cubicBezTo>
                  <a:cubicBezTo>
                    <a:pt x="347" y="750"/>
                    <a:pt x="347" y="750"/>
                    <a:pt x="347" y="750"/>
                  </a:cubicBezTo>
                  <a:cubicBezTo>
                    <a:pt x="421" y="750"/>
                    <a:pt x="564" y="620"/>
                    <a:pt x="564" y="495"/>
                  </a:cubicBezTo>
                  <a:cubicBezTo>
                    <a:pt x="564" y="226"/>
                    <a:pt x="564" y="226"/>
                    <a:pt x="564" y="226"/>
                  </a:cubicBezTo>
                  <a:cubicBezTo>
                    <a:pt x="564" y="101"/>
                    <a:pt x="463" y="0"/>
                    <a:pt x="338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20458113" y="3525838"/>
              <a:ext cx="877888" cy="1541462"/>
            </a:xfrm>
            <a:custGeom>
              <a:avLst/>
              <a:gdLst>
                <a:gd name="T0" fmla="*/ 380 w 427"/>
                <a:gd name="T1" fmla="*/ 357 h 750"/>
                <a:gd name="T2" fmla="*/ 363 w 427"/>
                <a:gd name="T3" fmla="*/ 360 h 750"/>
                <a:gd name="T4" fmla="*/ 363 w 427"/>
                <a:gd name="T5" fmla="*/ 226 h 750"/>
                <a:gd name="T6" fmla="*/ 137 w 427"/>
                <a:gd name="T7" fmla="*/ 0 h 750"/>
                <a:gd name="T8" fmla="*/ 81 w 427"/>
                <a:gd name="T9" fmla="*/ 0 h 750"/>
                <a:gd name="T10" fmla="*/ 81 w 427"/>
                <a:gd name="T11" fmla="*/ 325 h 750"/>
                <a:gd name="T12" fmla="*/ 43 w 427"/>
                <a:gd name="T13" fmla="*/ 431 h 750"/>
                <a:gd name="T14" fmla="*/ 0 w 427"/>
                <a:gd name="T15" fmla="*/ 460 h 750"/>
                <a:gd name="T16" fmla="*/ 81 w 427"/>
                <a:gd name="T17" fmla="*/ 516 h 750"/>
                <a:gd name="T18" fmla="*/ 89 w 427"/>
                <a:gd name="T19" fmla="*/ 750 h 750"/>
                <a:gd name="T20" fmla="*/ 146 w 427"/>
                <a:gd name="T21" fmla="*/ 750 h 750"/>
                <a:gd name="T22" fmla="*/ 363 w 427"/>
                <a:gd name="T23" fmla="*/ 495 h 750"/>
                <a:gd name="T24" fmla="*/ 363 w 427"/>
                <a:gd name="T25" fmla="*/ 481 h 750"/>
                <a:gd name="T26" fmla="*/ 380 w 427"/>
                <a:gd name="T27" fmla="*/ 484 h 750"/>
                <a:gd name="T28" fmla="*/ 427 w 427"/>
                <a:gd name="T29" fmla="*/ 439 h 750"/>
                <a:gd name="T30" fmla="*/ 427 w 427"/>
                <a:gd name="T31" fmla="*/ 401 h 750"/>
                <a:gd name="T32" fmla="*/ 380 w 427"/>
                <a:gd name="T33" fmla="*/ 357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7" h="750">
                  <a:moveTo>
                    <a:pt x="380" y="357"/>
                  </a:moveTo>
                  <a:cubicBezTo>
                    <a:pt x="374" y="357"/>
                    <a:pt x="368" y="358"/>
                    <a:pt x="363" y="360"/>
                  </a:cubicBezTo>
                  <a:cubicBezTo>
                    <a:pt x="363" y="226"/>
                    <a:pt x="363" y="226"/>
                    <a:pt x="363" y="226"/>
                  </a:cubicBezTo>
                  <a:cubicBezTo>
                    <a:pt x="363" y="101"/>
                    <a:pt x="262" y="0"/>
                    <a:pt x="137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325"/>
                    <a:pt x="81" y="325"/>
                    <a:pt x="81" y="325"/>
                  </a:cubicBezTo>
                  <a:cubicBezTo>
                    <a:pt x="80" y="339"/>
                    <a:pt x="74" y="400"/>
                    <a:pt x="43" y="431"/>
                  </a:cubicBezTo>
                  <a:cubicBezTo>
                    <a:pt x="23" y="452"/>
                    <a:pt x="0" y="460"/>
                    <a:pt x="0" y="460"/>
                  </a:cubicBezTo>
                  <a:cubicBezTo>
                    <a:pt x="81" y="516"/>
                    <a:pt x="81" y="516"/>
                    <a:pt x="81" y="516"/>
                  </a:cubicBezTo>
                  <a:cubicBezTo>
                    <a:pt x="89" y="750"/>
                    <a:pt x="89" y="750"/>
                    <a:pt x="89" y="750"/>
                  </a:cubicBezTo>
                  <a:cubicBezTo>
                    <a:pt x="146" y="750"/>
                    <a:pt x="146" y="750"/>
                    <a:pt x="146" y="750"/>
                  </a:cubicBezTo>
                  <a:cubicBezTo>
                    <a:pt x="220" y="750"/>
                    <a:pt x="363" y="620"/>
                    <a:pt x="363" y="495"/>
                  </a:cubicBezTo>
                  <a:cubicBezTo>
                    <a:pt x="363" y="481"/>
                    <a:pt x="363" y="481"/>
                    <a:pt x="363" y="481"/>
                  </a:cubicBezTo>
                  <a:cubicBezTo>
                    <a:pt x="368" y="483"/>
                    <a:pt x="374" y="484"/>
                    <a:pt x="380" y="484"/>
                  </a:cubicBezTo>
                  <a:cubicBezTo>
                    <a:pt x="406" y="484"/>
                    <a:pt x="427" y="464"/>
                    <a:pt x="427" y="439"/>
                  </a:cubicBezTo>
                  <a:cubicBezTo>
                    <a:pt x="427" y="401"/>
                    <a:pt x="427" y="401"/>
                    <a:pt x="427" y="401"/>
                  </a:cubicBezTo>
                  <a:cubicBezTo>
                    <a:pt x="427" y="377"/>
                    <a:pt x="406" y="357"/>
                    <a:pt x="380" y="35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auto">
            <a:xfrm>
              <a:off x="20897850" y="4216400"/>
              <a:ext cx="123825" cy="1238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auto">
            <a:xfrm>
              <a:off x="20196175" y="4216400"/>
              <a:ext cx="123825" cy="1238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20854988" y="6292850"/>
              <a:ext cx="488950" cy="104775"/>
            </a:xfrm>
            <a:custGeom>
              <a:avLst/>
              <a:gdLst>
                <a:gd name="T0" fmla="*/ 238 w 238"/>
                <a:gd name="T1" fmla="*/ 25 h 51"/>
                <a:gd name="T2" fmla="*/ 213 w 238"/>
                <a:gd name="T3" fmla="*/ 51 h 51"/>
                <a:gd name="T4" fmla="*/ 25 w 238"/>
                <a:gd name="T5" fmla="*/ 51 h 51"/>
                <a:gd name="T6" fmla="*/ 0 w 238"/>
                <a:gd name="T7" fmla="*/ 25 h 51"/>
                <a:gd name="T8" fmla="*/ 0 w 238"/>
                <a:gd name="T9" fmla="*/ 25 h 51"/>
                <a:gd name="T10" fmla="*/ 25 w 238"/>
                <a:gd name="T11" fmla="*/ 0 h 51"/>
                <a:gd name="T12" fmla="*/ 213 w 238"/>
                <a:gd name="T13" fmla="*/ 0 h 51"/>
                <a:gd name="T14" fmla="*/ 238 w 238"/>
                <a:gd name="T15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51">
                  <a:moveTo>
                    <a:pt x="238" y="25"/>
                  </a:moveTo>
                  <a:cubicBezTo>
                    <a:pt x="238" y="39"/>
                    <a:pt x="227" y="51"/>
                    <a:pt x="213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11" y="51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7" y="0"/>
                    <a:pt x="238" y="12"/>
                    <a:pt x="238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20764500" y="10348913"/>
              <a:ext cx="762000" cy="284162"/>
            </a:xfrm>
            <a:custGeom>
              <a:avLst/>
              <a:gdLst>
                <a:gd name="T0" fmla="*/ 122 w 371"/>
                <a:gd name="T1" fmla="*/ 0 h 138"/>
                <a:gd name="T2" fmla="*/ 230 w 371"/>
                <a:gd name="T3" fmla="*/ 44 h 138"/>
                <a:gd name="T4" fmla="*/ 371 w 371"/>
                <a:gd name="T5" fmla="*/ 138 h 138"/>
                <a:gd name="T6" fmla="*/ 4 w 371"/>
                <a:gd name="T7" fmla="*/ 121 h 138"/>
                <a:gd name="T8" fmla="*/ 0 w 371"/>
                <a:gd name="T9" fmla="*/ 0 h 138"/>
                <a:gd name="T10" fmla="*/ 122 w 371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138">
                  <a:moveTo>
                    <a:pt x="122" y="0"/>
                  </a:moveTo>
                  <a:cubicBezTo>
                    <a:pt x="122" y="0"/>
                    <a:pt x="177" y="12"/>
                    <a:pt x="230" y="44"/>
                  </a:cubicBezTo>
                  <a:cubicBezTo>
                    <a:pt x="303" y="88"/>
                    <a:pt x="371" y="138"/>
                    <a:pt x="371" y="13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9"/>
            <p:cNvSpPr>
              <a:spLocks/>
            </p:cNvSpPr>
            <p:nvPr/>
          </p:nvSpPr>
          <p:spPr bwMode="auto">
            <a:xfrm>
              <a:off x="20758150" y="7997825"/>
              <a:ext cx="385763" cy="2387600"/>
            </a:xfrm>
            <a:custGeom>
              <a:avLst/>
              <a:gdLst>
                <a:gd name="T0" fmla="*/ 0 w 243"/>
                <a:gd name="T1" fmla="*/ 1502 h 1504"/>
                <a:gd name="T2" fmla="*/ 243 w 243"/>
                <a:gd name="T3" fmla="*/ 1504 h 1504"/>
                <a:gd name="T4" fmla="*/ 243 w 243"/>
                <a:gd name="T5" fmla="*/ 0 h 1504"/>
                <a:gd name="T6" fmla="*/ 0 w 243"/>
                <a:gd name="T7" fmla="*/ 42 h 1504"/>
                <a:gd name="T8" fmla="*/ 0 w 243"/>
                <a:gd name="T9" fmla="*/ 1502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504">
                  <a:moveTo>
                    <a:pt x="0" y="1502"/>
                  </a:moveTo>
                  <a:lnTo>
                    <a:pt x="243" y="1504"/>
                  </a:lnTo>
                  <a:lnTo>
                    <a:pt x="243" y="0"/>
                  </a:lnTo>
                  <a:lnTo>
                    <a:pt x="0" y="42"/>
                  </a:lnTo>
                  <a:lnTo>
                    <a:pt x="0" y="1502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20848638" y="7604125"/>
              <a:ext cx="1552575" cy="833437"/>
            </a:xfrm>
            <a:custGeom>
              <a:avLst/>
              <a:gdLst>
                <a:gd name="T0" fmla="*/ 24 w 756"/>
                <a:gd name="T1" fmla="*/ 357 h 406"/>
                <a:gd name="T2" fmla="*/ 106 w 756"/>
                <a:gd name="T3" fmla="*/ 394 h 406"/>
                <a:gd name="T4" fmla="*/ 707 w 756"/>
                <a:gd name="T5" fmla="*/ 160 h 406"/>
                <a:gd name="T6" fmla="*/ 743 w 756"/>
                <a:gd name="T7" fmla="*/ 78 h 406"/>
                <a:gd name="T8" fmla="*/ 731 w 756"/>
                <a:gd name="T9" fmla="*/ 48 h 406"/>
                <a:gd name="T10" fmla="*/ 649 w 756"/>
                <a:gd name="T11" fmla="*/ 12 h 406"/>
                <a:gd name="T12" fmla="*/ 48 w 756"/>
                <a:gd name="T13" fmla="*/ 246 h 406"/>
                <a:gd name="T14" fmla="*/ 12 w 756"/>
                <a:gd name="T15" fmla="*/ 328 h 406"/>
                <a:gd name="T16" fmla="*/ 24 w 756"/>
                <a:gd name="T17" fmla="*/ 35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406">
                  <a:moveTo>
                    <a:pt x="24" y="357"/>
                  </a:moveTo>
                  <a:cubicBezTo>
                    <a:pt x="36" y="390"/>
                    <a:pt x="73" y="406"/>
                    <a:pt x="106" y="394"/>
                  </a:cubicBezTo>
                  <a:cubicBezTo>
                    <a:pt x="707" y="160"/>
                    <a:pt x="707" y="160"/>
                    <a:pt x="707" y="160"/>
                  </a:cubicBezTo>
                  <a:cubicBezTo>
                    <a:pt x="739" y="147"/>
                    <a:pt x="756" y="111"/>
                    <a:pt x="743" y="78"/>
                  </a:cubicBezTo>
                  <a:cubicBezTo>
                    <a:pt x="731" y="48"/>
                    <a:pt x="731" y="48"/>
                    <a:pt x="731" y="48"/>
                  </a:cubicBezTo>
                  <a:cubicBezTo>
                    <a:pt x="719" y="16"/>
                    <a:pt x="682" y="0"/>
                    <a:pt x="649" y="12"/>
                  </a:cubicBezTo>
                  <a:cubicBezTo>
                    <a:pt x="48" y="246"/>
                    <a:pt x="48" y="246"/>
                    <a:pt x="48" y="246"/>
                  </a:cubicBezTo>
                  <a:cubicBezTo>
                    <a:pt x="16" y="259"/>
                    <a:pt x="0" y="295"/>
                    <a:pt x="12" y="328"/>
                  </a:cubicBezTo>
                  <a:lnTo>
                    <a:pt x="24" y="357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1"/>
            <p:cNvSpPr>
              <a:spLocks/>
            </p:cNvSpPr>
            <p:nvPr/>
          </p:nvSpPr>
          <p:spPr bwMode="auto">
            <a:xfrm>
              <a:off x="21378863" y="7461250"/>
              <a:ext cx="515938" cy="766762"/>
            </a:xfrm>
            <a:custGeom>
              <a:avLst/>
              <a:gdLst>
                <a:gd name="T0" fmla="*/ 204 w 251"/>
                <a:gd name="T1" fmla="*/ 344 h 373"/>
                <a:gd name="T2" fmla="*/ 92 w 251"/>
                <a:gd name="T3" fmla="*/ 373 h 373"/>
                <a:gd name="T4" fmla="*/ 56 w 251"/>
                <a:gd name="T5" fmla="*/ 300 h 373"/>
                <a:gd name="T6" fmla="*/ 50 w 251"/>
                <a:gd name="T7" fmla="*/ 280 h 373"/>
                <a:gd name="T8" fmla="*/ 33 w 251"/>
                <a:gd name="T9" fmla="*/ 359 h 373"/>
                <a:gd name="T10" fmla="*/ 12 w 251"/>
                <a:gd name="T11" fmla="*/ 320 h 373"/>
                <a:gd name="T12" fmla="*/ 11 w 251"/>
                <a:gd name="T13" fmla="*/ 198 h 373"/>
                <a:gd name="T14" fmla="*/ 56 w 251"/>
                <a:gd name="T15" fmla="*/ 148 h 373"/>
                <a:gd name="T16" fmla="*/ 81 w 251"/>
                <a:gd name="T17" fmla="*/ 130 h 373"/>
                <a:gd name="T18" fmla="*/ 74 w 251"/>
                <a:gd name="T19" fmla="*/ 35 h 373"/>
                <a:gd name="T20" fmla="*/ 137 w 251"/>
                <a:gd name="T21" fmla="*/ 2 h 373"/>
                <a:gd name="T22" fmla="*/ 205 w 251"/>
                <a:gd name="T23" fmla="*/ 26 h 373"/>
                <a:gd name="T24" fmla="*/ 212 w 251"/>
                <a:gd name="T25" fmla="*/ 122 h 373"/>
                <a:gd name="T26" fmla="*/ 251 w 251"/>
                <a:gd name="T27" fmla="*/ 173 h 373"/>
                <a:gd name="T28" fmla="*/ 251 w 251"/>
                <a:gd name="T29" fmla="*/ 282 h 373"/>
                <a:gd name="T30" fmla="*/ 204 w 251"/>
                <a:gd name="T31" fmla="*/ 34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1" h="373">
                  <a:moveTo>
                    <a:pt x="204" y="344"/>
                  </a:moveTo>
                  <a:cubicBezTo>
                    <a:pt x="190" y="354"/>
                    <a:pt x="126" y="373"/>
                    <a:pt x="92" y="373"/>
                  </a:cubicBezTo>
                  <a:cubicBezTo>
                    <a:pt x="70" y="373"/>
                    <a:pt x="67" y="335"/>
                    <a:pt x="56" y="300"/>
                  </a:cubicBezTo>
                  <a:cubicBezTo>
                    <a:pt x="54" y="295"/>
                    <a:pt x="50" y="280"/>
                    <a:pt x="50" y="280"/>
                  </a:cubicBezTo>
                  <a:cubicBezTo>
                    <a:pt x="43" y="283"/>
                    <a:pt x="72" y="349"/>
                    <a:pt x="33" y="359"/>
                  </a:cubicBezTo>
                  <a:cubicBezTo>
                    <a:pt x="24" y="361"/>
                    <a:pt x="22" y="358"/>
                    <a:pt x="12" y="320"/>
                  </a:cubicBezTo>
                  <a:cubicBezTo>
                    <a:pt x="0" y="271"/>
                    <a:pt x="3" y="215"/>
                    <a:pt x="11" y="198"/>
                  </a:cubicBezTo>
                  <a:cubicBezTo>
                    <a:pt x="21" y="171"/>
                    <a:pt x="38" y="165"/>
                    <a:pt x="56" y="148"/>
                  </a:cubicBezTo>
                  <a:cubicBezTo>
                    <a:pt x="60" y="143"/>
                    <a:pt x="78" y="131"/>
                    <a:pt x="81" y="130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20"/>
                    <a:pt x="101" y="5"/>
                    <a:pt x="137" y="2"/>
                  </a:cubicBezTo>
                  <a:cubicBezTo>
                    <a:pt x="173" y="0"/>
                    <a:pt x="203" y="10"/>
                    <a:pt x="205" y="26"/>
                  </a:cubicBezTo>
                  <a:cubicBezTo>
                    <a:pt x="212" y="122"/>
                    <a:pt x="212" y="122"/>
                    <a:pt x="212" y="122"/>
                  </a:cubicBezTo>
                  <a:cubicBezTo>
                    <a:pt x="233" y="130"/>
                    <a:pt x="243" y="134"/>
                    <a:pt x="251" y="173"/>
                  </a:cubicBezTo>
                  <a:cubicBezTo>
                    <a:pt x="251" y="282"/>
                    <a:pt x="251" y="282"/>
                    <a:pt x="251" y="282"/>
                  </a:cubicBezTo>
                  <a:cubicBezTo>
                    <a:pt x="242" y="319"/>
                    <a:pt x="241" y="318"/>
                    <a:pt x="204" y="344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2"/>
            <p:cNvSpPr>
              <a:spLocks/>
            </p:cNvSpPr>
            <p:nvPr/>
          </p:nvSpPr>
          <p:spPr bwMode="auto">
            <a:xfrm>
              <a:off x="21386800" y="5326063"/>
              <a:ext cx="474663" cy="2243137"/>
            </a:xfrm>
            <a:custGeom>
              <a:avLst/>
              <a:gdLst>
                <a:gd name="T0" fmla="*/ 231 w 231"/>
                <a:gd name="T1" fmla="*/ 999 h 1091"/>
                <a:gd name="T2" fmla="*/ 140 w 231"/>
                <a:gd name="T3" fmla="*/ 1091 h 1091"/>
                <a:gd name="T4" fmla="*/ 92 w 231"/>
                <a:gd name="T5" fmla="*/ 1091 h 1091"/>
                <a:gd name="T6" fmla="*/ 0 w 231"/>
                <a:gd name="T7" fmla="*/ 999 h 1091"/>
                <a:gd name="T8" fmla="*/ 0 w 231"/>
                <a:gd name="T9" fmla="*/ 92 h 1091"/>
                <a:gd name="T10" fmla="*/ 92 w 231"/>
                <a:gd name="T11" fmla="*/ 0 h 1091"/>
                <a:gd name="T12" fmla="*/ 140 w 231"/>
                <a:gd name="T13" fmla="*/ 0 h 1091"/>
                <a:gd name="T14" fmla="*/ 231 w 231"/>
                <a:gd name="T15" fmla="*/ 92 h 1091"/>
                <a:gd name="T16" fmla="*/ 231 w 231"/>
                <a:gd name="T17" fmla="*/ 999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1091">
                  <a:moveTo>
                    <a:pt x="231" y="999"/>
                  </a:moveTo>
                  <a:cubicBezTo>
                    <a:pt x="231" y="1050"/>
                    <a:pt x="190" y="1091"/>
                    <a:pt x="140" y="1091"/>
                  </a:cubicBezTo>
                  <a:cubicBezTo>
                    <a:pt x="92" y="1091"/>
                    <a:pt x="92" y="1091"/>
                    <a:pt x="92" y="1091"/>
                  </a:cubicBezTo>
                  <a:cubicBezTo>
                    <a:pt x="41" y="1091"/>
                    <a:pt x="0" y="1050"/>
                    <a:pt x="0" y="99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90" y="0"/>
                    <a:pt x="231" y="41"/>
                    <a:pt x="231" y="92"/>
                  </a:cubicBezTo>
                  <a:lnTo>
                    <a:pt x="231" y="999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19761200" y="3300413"/>
              <a:ext cx="1597025" cy="1019175"/>
            </a:xfrm>
            <a:custGeom>
              <a:avLst/>
              <a:gdLst>
                <a:gd name="T0" fmla="*/ 773 w 777"/>
                <a:gd name="T1" fmla="*/ 236 h 496"/>
                <a:gd name="T2" fmla="*/ 751 w 777"/>
                <a:gd name="T3" fmla="*/ 203 h 496"/>
                <a:gd name="T4" fmla="*/ 593 w 777"/>
                <a:gd name="T5" fmla="*/ 46 h 496"/>
                <a:gd name="T6" fmla="*/ 552 w 777"/>
                <a:gd name="T7" fmla="*/ 11 h 496"/>
                <a:gd name="T8" fmla="*/ 509 w 777"/>
                <a:gd name="T9" fmla="*/ 0 h 496"/>
                <a:gd name="T10" fmla="*/ 476 w 777"/>
                <a:gd name="T11" fmla="*/ 5 h 496"/>
                <a:gd name="T12" fmla="*/ 85 w 777"/>
                <a:gd name="T13" fmla="*/ 125 h 496"/>
                <a:gd name="T14" fmla="*/ 17 w 777"/>
                <a:gd name="T15" fmla="*/ 255 h 496"/>
                <a:gd name="T16" fmla="*/ 19 w 777"/>
                <a:gd name="T17" fmla="*/ 263 h 496"/>
                <a:gd name="T18" fmla="*/ 149 w 777"/>
                <a:gd name="T19" fmla="*/ 332 h 496"/>
                <a:gd name="T20" fmla="*/ 517 w 777"/>
                <a:gd name="T21" fmla="*/ 218 h 496"/>
                <a:gd name="T22" fmla="*/ 574 w 777"/>
                <a:gd name="T23" fmla="*/ 328 h 496"/>
                <a:gd name="T24" fmla="*/ 665 w 777"/>
                <a:gd name="T25" fmla="*/ 387 h 496"/>
                <a:gd name="T26" fmla="*/ 676 w 777"/>
                <a:gd name="T27" fmla="*/ 452 h 496"/>
                <a:gd name="T28" fmla="*/ 723 w 777"/>
                <a:gd name="T29" fmla="*/ 496 h 496"/>
                <a:gd name="T30" fmla="*/ 777 w 777"/>
                <a:gd name="T31" fmla="*/ 452 h 496"/>
                <a:gd name="T32" fmla="*/ 777 w 777"/>
                <a:gd name="T33" fmla="*/ 255 h 496"/>
                <a:gd name="T34" fmla="*/ 773 w 777"/>
                <a:gd name="T35" fmla="*/ 23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7" h="496">
                  <a:moveTo>
                    <a:pt x="773" y="236"/>
                  </a:moveTo>
                  <a:cubicBezTo>
                    <a:pt x="768" y="224"/>
                    <a:pt x="761" y="213"/>
                    <a:pt x="751" y="203"/>
                  </a:cubicBezTo>
                  <a:cubicBezTo>
                    <a:pt x="593" y="46"/>
                    <a:pt x="593" y="46"/>
                    <a:pt x="593" y="46"/>
                  </a:cubicBezTo>
                  <a:cubicBezTo>
                    <a:pt x="582" y="31"/>
                    <a:pt x="568" y="19"/>
                    <a:pt x="552" y="11"/>
                  </a:cubicBezTo>
                  <a:cubicBezTo>
                    <a:pt x="538" y="3"/>
                    <a:pt x="523" y="0"/>
                    <a:pt x="509" y="0"/>
                  </a:cubicBezTo>
                  <a:cubicBezTo>
                    <a:pt x="498" y="0"/>
                    <a:pt x="487" y="1"/>
                    <a:pt x="476" y="5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31" y="142"/>
                    <a:pt x="0" y="200"/>
                    <a:pt x="17" y="255"/>
                  </a:cubicBezTo>
                  <a:cubicBezTo>
                    <a:pt x="19" y="263"/>
                    <a:pt x="19" y="263"/>
                    <a:pt x="19" y="263"/>
                  </a:cubicBezTo>
                  <a:cubicBezTo>
                    <a:pt x="36" y="318"/>
                    <a:pt x="92" y="333"/>
                    <a:pt x="149" y="332"/>
                  </a:cubicBezTo>
                  <a:cubicBezTo>
                    <a:pt x="361" y="327"/>
                    <a:pt x="517" y="218"/>
                    <a:pt x="517" y="218"/>
                  </a:cubicBezTo>
                  <a:cubicBezTo>
                    <a:pt x="517" y="218"/>
                    <a:pt x="506" y="237"/>
                    <a:pt x="574" y="328"/>
                  </a:cubicBezTo>
                  <a:cubicBezTo>
                    <a:pt x="613" y="381"/>
                    <a:pt x="650" y="383"/>
                    <a:pt x="665" y="387"/>
                  </a:cubicBezTo>
                  <a:cubicBezTo>
                    <a:pt x="676" y="452"/>
                    <a:pt x="676" y="452"/>
                    <a:pt x="676" y="452"/>
                  </a:cubicBezTo>
                  <a:cubicBezTo>
                    <a:pt x="690" y="485"/>
                    <a:pt x="693" y="496"/>
                    <a:pt x="723" y="496"/>
                  </a:cubicBezTo>
                  <a:cubicBezTo>
                    <a:pt x="753" y="496"/>
                    <a:pt x="777" y="477"/>
                    <a:pt x="777" y="452"/>
                  </a:cubicBezTo>
                  <a:cubicBezTo>
                    <a:pt x="777" y="255"/>
                    <a:pt x="777" y="255"/>
                    <a:pt x="777" y="255"/>
                  </a:cubicBezTo>
                  <a:cubicBezTo>
                    <a:pt x="777" y="248"/>
                    <a:pt x="776" y="242"/>
                    <a:pt x="773" y="236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694463" y="4957762"/>
            <a:ext cx="81646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SEARCH FOR</a:t>
            </a:r>
          </a:p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</a:rPr>
              <a:t>SOLUTION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</a:t>
            </a:r>
          </a:p>
        </p:txBody>
      </p:sp>
      <p:sp>
        <p:nvSpPr>
          <p:cNvPr id="139" name="TextBox 138"/>
          <p:cNvSpPr txBox="1">
            <a:spLocks noChangeArrowheads="1"/>
          </p:cNvSpPr>
          <p:nvPr/>
        </p:nvSpPr>
        <p:spPr bwMode="auto">
          <a:xfrm>
            <a:off x="1765515" y="7793476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01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3856025" y="1714500"/>
            <a:ext cx="9480080" cy="10567988"/>
            <a:chOff x="12047538" y="2441575"/>
            <a:chExt cx="8175625" cy="9113838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2155488" y="2446338"/>
              <a:ext cx="6272213" cy="6270625"/>
            </a:xfrm>
            <a:custGeom>
              <a:avLst/>
              <a:gdLst>
                <a:gd name="T0" fmla="*/ 2594 w 2634"/>
                <a:gd name="T1" fmla="*/ 995 h 2633"/>
                <a:gd name="T2" fmla="*/ 2570 w 2634"/>
                <a:gd name="T3" fmla="*/ 910 h 2633"/>
                <a:gd name="T4" fmla="*/ 2066 w 2634"/>
                <a:gd name="T5" fmla="*/ 233 h 2633"/>
                <a:gd name="T6" fmla="*/ 1317 w 2634"/>
                <a:gd name="T7" fmla="*/ 0 h 2633"/>
                <a:gd name="T8" fmla="*/ 581 w 2634"/>
                <a:gd name="T9" fmla="*/ 224 h 2633"/>
                <a:gd name="T10" fmla="*/ 48 w 2634"/>
                <a:gd name="T11" fmla="*/ 964 h 2633"/>
                <a:gd name="T12" fmla="*/ 0 w 2634"/>
                <a:gd name="T13" fmla="*/ 1316 h 2633"/>
                <a:gd name="T14" fmla="*/ 1317 w 2634"/>
                <a:gd name="T15" fmla="*/ 2633 h 2633"/>
                <a:gd name="T16" fmla="*/ 2337 w 2634"/>
                <a:gd name="T17" fmla="*/ 2149 h 2633"/>
                <a:gd name="T18" fmla="*/ 2634 w 2634"/>
                <a:gd name="T19" fmla="*/ 1316 h 2633"/>
                <a:gd name="T20" fmla="*/ 2594 w 2634"/>
                <a:gd name="T21" fmla="*/ 995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4" h="2633">
                  <a:moveTo>
                    <a:pt x="2594" y="995"/>
                  </a:moveTo>
                  <a:cubicBezTo>
                    <a:pt x="2587" y="966"/>
                    <a:pt x="2579" y="937"/>
                    <a:pt x="2570" y="910"/>
                  </a:cubicBezTo>
                  <a:cubicBezTo>
                    <a:pt x="2480" y="632"/>
                    <a:pt x="2300" y="395"/>
                    <a:pt x="2066" y="233"/>
                  </a:cubicBezTo>
                  <a:cubicBezTo>
                    <a:pt x="1853" y="86"/>
                    <a:pt x="1595" y="0"/>
                    <a:pt x="1317" y="0"/>
                  </a:cubicBezTo>
                  <a:cubicBezTo>
                    <a:pt x="1044" y="0"/>
                    <a:pt x="791" y="82"/>
                    <a:pt x="581" y="224"/>
                  </a:cubicBezTo>
                  <a:cubicBezTo>
                    <a:pt x="325" y="397"/>
                    <a:pt x="133" y="658"/>
                    <a:pt x="48" y="964"/>
                  </a:cubicBezTo>
                  <a:cubicBezTo>
                    <a:pt x="17" y="1076"/>
                    <a:pt x="0" y="1194"/>
                    <a:pt x="0" y="1316"/>
                  </a:cubicBezTo>
                  <a:cubicBezTo>
                    <a:pt x="0" y="2044"/>
                    <a:pt x="590" y="2633"/>
                    <a:pt x="1317" y="2633"/>
                  </a:cubicBezTo>
                  <a:cubicBezTo>
                    <a:pt x="1729" y="2633"/>
                    <a:pt x="2096" y="2444"/>
                    <a:pt x="2337" y="2149"/>
                  </a:cubicBezTo>
                  <a:cubicBezTo>
                    <a:pt x="2523" y="1922"/>
                    <a:pt x="2634" y="1632"/>
                    <a:pt x="2634" y="1316"/>
                  </a:cubicBezTo>
                  <a:cubicBezTo>
                    <a:pt x="2634" y="1205"/>
                    <a:pt x="2620" y="1098"/>
                    <a:pt x="2594" y="995"/>
                  </a:cubicBez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2269788" y="2655888"/>
              <a:ext cx="4356100" cy="5803900"/>
            </a:xfrm>
            <a:custGeom>
              <a:avLst/>
              <a:gdLst>
                <a:gd name="T0" fmla="*/ 247 w 1829"/>
                <a:gd name="T1" fmla="*/ 1045 h 2437"/>
                <a:gd name="T2" fmla="*/ 391 w 1829"/>
                <a:gd name="T3" fmla="*/ 1120 h 2437"/>
                <a:gd name="T4" fmla="*/ 660 w 1829"/>
                <a:gd name="T5" fmla="*/ 1234 h 2437"/>
                <a:gd name="T6" fmla="*/ 797 w 1829"/>
                <a:gd name="T7" fmla="*/ 1326 h 2437"/>
                <a:gd name="T8" fmla="*/ 683 w 1829"/>
                <a:gd name="T9" fmla="*/ 1607 h 2437"/>
                <a:gd name="T10" fmla="*/ 895 w 1829"/>
                <a:gd name="T11" fmla="*/ 1887 h 2437"/>
                <a:gd name="T12" fmla="*/ 1032 w 1829"/>
                <a:gd name="T13" fmla="*/ 2105 h 2437"/>
                <a:gd name="T14" fmla="*/ 1107 w 1829"/>
                <a:gd name="T15" fmla="*/ 2374 h 2437"/>
                <a:gd name="T16" fmla="*/ 1233 w 1829"/>
                <a:gd name="T17" fmla="*/ 2340 h 2437"/>
                <a:gd name="T18" fmla="*/ 1233 w 1829"/>
                <a:gd name="T19" fmla="*/ 2116 h 2437"/>
                <a:gd name="T20" fmla="*/ 1370 w 1829"/>
                <a:gd name="T21" fmla="*/ 1956 h 2437"/>
                <a:gd name="T22" fmla="*/ 1605 w 1829"/>
                <a:gd name="T23" fmla="*/ 1671 h 2437"/>
                <a:gd name="T24" fmla="*/ 1605 w 1829"/>
                <a:gd name="T25" fmla="*/ 1406 h 2437"/>
                <a:gd name="T26" fmla="*/ 1195 w 1829"/>
                <a:gd name="T27" fmla="*/ 1326 h 2437"/>
                <a:gd name="T28" fmla="*/ 900 w 1829"/>
                <a:gd name="T29" fmla="*/ 1177 h 2437"/>
                <a:gd name="T30" fmla="*/ 671 w 1829"/>
                <a:gd name="T31" fmla="*/ 1085 h 2437"/>
                <a:gd name="T32" fmla="*/ 505 w 1829"/>
                <a:gd name="T33" fmla="*/ 971 h 2437"/>
                <a:gd name="T34" fmla="*/ 385 w 1829"/>
                <a:gd name="T35" fmla="*/ 942 h 2437"/>
                <a:gd name="T36" fmla="*/ 471 w 1829"/>
                <a:gd name="T37" fmla="*/ 799 h 2437"/>
                <a:gd name="T38" fmla="*/ 849 w 1829"/>
                <a:gd name="T39" fmla="*/ 971 h 2437"/>
                <a:gd name="T40" fmla="*/ 958 w 1829"/>
                <a:gd name="T41" fmla="*/ 902 h 2437"/>
                <a:gd name="T42" fmla="*/ 1118 w 1829"/>
                <a:gd name="T43" fmla="*/ 799 h 2437"/>
                <a:gd name="T44" fmla="*/ 1599 w 1829"/>
                <a:gd name="T45" fmla="*/ 667 h 2437"/>
                <a:gd name="T46" fmla="*/ 1525 w 1829"/>
                <a:gd name="T47" fmla="*/ 398 h 2437"/>
                <a:gd name="T48" fmla="*/ 1330 w 1829"/>
                <a:gd name="T49" fmla="*/ 341 h 2437"/>
                <a:gd name="T50" fmla="*/ 1364 w 1829"/>
                <a:gd name="T51" fmla="*/ 197 h 2437"/>
                <a:gd name="T52" fmla="*/ 1525 w 1829"/>
                <a:gd name="T53" fmla="*/ 272 h 2437"/>
                <a:gd name="T54" fmla="*/ 1634 w 1829"/>
                <a:gd name="T55" fmla="*/ 197 h 2437"/>
                <a:gd name="T56" fmla="*/ 1405 w 1829"/>
                <a:gd name="T57" fmla="*/ 89 h 2437"/>
                <a:gd name="T58" fmla="*/ 998 w 1829"/>
                <a:gd name="T59" fmla="*/ 89 h 2437"/>
                <a:gd name="T60" fmla="*/ 711 w 1829"/>
                <a:gd name="T61" fmla="*/ 243 h 2437"/>
                <a:gd name="T62" fmla="*/ 533 w 1829"/>
                <a:gd name="T63" fmla="*/ 136 h 2437"/>
                <a:gd name="T64" fmla="*/ 0 w 1829"/>
                <a:gd name="T65" fmla="*/ 876 h 2437"/>
                <a:gd name="T66" fmla="*/ 110 w 1829"/>
                <a:gd name="T67" fmla="*/ 925 h 2437"/>
                <a:gd name="T68" fmla="*/ 247 w 1829"/>
                <a:gd name="T69" fmla="*/ 1045 h 2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9" h="2437">
                  <a:moveTo>
                    <a:pt x="247" y="1045"/>
                  </a:moveTo>
                  <a:cubicBezTo>
                    <a:pt x="299" y="1177"/>
                    <a:pt x="299" y="1091"/>
                    <a:pt x="391" y="1120"/>
                  </a:cubicBezTo>
                  <a:cubicBezTo>
                    <a:pt x="482" y="1148"/>
                    <a:pt x="583" y="1157"/>
                    <a:pt x="660" y="1234"/>
                  </a:cubicBezTo>
                  <a:cubicBezTo>
                    <a:pt x="737" y="1312"/>
                    <a:pt x="797" y="1240"/>
                    <a:pt x="797" y="1326"/>
                  </a:cubicBezTo>
                  <a:cubicBezTo>
                    <a:pt x="797" y="1412"/>
                    <a:pt x="683" y="1469"/>
                    <a:pt x="683" y="1607"/>
                  </a:cubicBezTo>
                  <a:cubicBezTo>
                    <a:pt x="683" y="1744"/>
                    <a:pt x="700" y="1813"/>
                    <a:pt x="895" y="1887"/>
                  </a:cubicBezTo>
                  <a:cubicBezTo>
                    <a:pt x="1090" y="1962"/>
                    <a:pt x="1032" y="1910"/>
                    <a:pt x="1032" y="2105"/>
                  </a:cubicBezTo>
                  <a:cubicBezTo>
                    <a:pt x="1032" y="2300"/>
                    <a:pt x="1069" y="2337"/>
                    <a:pt x="1107" y="2374"/>
                  </a:cubicBezTo>
                  <a:cubicBezTo>
                    <a:pt x="1144" y="2411"/>
                    <a:pt x="1233" y="2437"/>
                    <a:pt x="1233" y="2340"/>
                  </a:cubicBezTo>
                  <a:cubicBezTo>
                    <a:pt x="1233" y="2242"/>
                    <a:pt x="1164" y="2185"/>
                    <a:pt x="1233" y="2116"/>
                  </a:cubicBezTo>
                  <a:cubicBezTo>
                    <a:pt x="1301" y="2048"/>
                    <a:pt x="1264" y="2062"/>
                    <a:pt x="1370" y="1956"/>
                  </a:cubicBezTo>
                  <a:cubicBezTo>
                    <a:pt x="1476" y="1850"/>
                    <a:pt x="1554" y="1797"/>
                    <a:pt x="1605" y="1671"/>
                  </a:cubicBezTo>
                  <a:cubicBezTo>
                    <a:pt x="1657" y="1544"/>
                    <a:pt x="1829" y="1486"/>
                    <a:pt x="1605" y="1406"/>
                  </a:cubicBezTo>
                  <a:cubicBezTo>
                    <a:pt x="1382" y="1326"/>
                    <a:pt x="1287" y="1419"/>
                    <a:pt x="1195" y="1326"/>
                  </a:cubicBezTo>
                  <a:cubicBezTo>
                    <a:pt x="1102" y="1233"/>
                    <a:pt x="941" y="1177"/>
                    <a:pt x="900" y="1177"/>
                  </a:cubicBezTo>
                  <a:cubicBezTo>
                    <a:pt x="860" y="1177"/>
                    <a:pt x="734" y="1148"/>
                    <a:pt x="671" y="1085"/>
                  </a:cubicBezTo>
                  <a:cubicBezTo>
                    <a:pt x="608" y="1022"/>
                    <a:pt x="562" y="913"/>
                    <a:pt x="505" y="971"/>
                  </a:cubicBezTo>
                  <a:cubicBezTo>
                    <a:pt x="448" y="1028"/>
                    <a:pt x="385" y="994"/>
                    <a:pt x="385" y="942"/>
                  </a:cubicBezTo>
                  <a:cubicBezTo>
                    <a:pt x="385" y="891"/>
                    <a:pt x="448" y="799"/>
                    <a:pt x="471" y="799"/>
                  </a:cubicBezTo>
                  <a:cubicBezTo>
                    <a:pt x="494" y="799"/>
                    <a:pt x="671" y="971"/>
                    <a:pt x="849" y="971"/>
                  </a:cubicBezTo>
                  <a:cubicBezTo>
                    <a:pt x="1026" y="971"/>
                    <a:pt x="958" y="965"/>
                    <a:pt x="958" y="902"/>
                  </a:cubicBezTo>
                  <a:cubicBezTo>
                    <a:pt x="958" y="839"/>
                    <a:pt x="941" y="833"/>
                    <a:pt x="1118" y="799"/>
                  </a:cubicBezTo>
                  <a:cubicBezTo>
                    <a:pt x="1296" y="764"/>
                    <a:pt x="1599" y="810"/>
                    <a:pt x="1599" y="667"/>
                  </a:cubicBezTo>
                  <a:cubicBezTo>
                    <a:pt x="1599" y="524"/>
                    <a:pt x="1680" y="490"/>
                    <a:pt x="1525" y="398"/>
                  </a:cubicBezTo>
                  <a:cubicBezTo>
                    <a:pt x="1370" y="306"/>
                    <a:pt x="1473" y="404"/>
                    <a:pt x="1330" y="341"/>
                  </a:cubicBezTo>
                  <a:cubicBezTo>
                    <a:pt x="1187" y="278"/>
                    <a:pt x="1261" y="197"/>
                    <a:pt x="1364" y="197"/>
                  </a:cubicBezTo>
                  <a:cubicBezTo>
                    <a:pt x="1468" y="197"/>
                    <a:pt x="1405" y="215"/>
                    <a:pt x="1525" y="272"/>
                  </a:cubicBezTo>
                  <a:cubicBezTo>
                    <a:pt x="1645" y="329"/>
                    <a:pt x="1697" y="260"/>
                    <a:pt x="1634" y="197"/>
                  </a:cubicBezTo>
                  <a:cubicBezTo>
                    <a:pt x="1571" y="134"/>
                    <a:pt x="1565" y="89"/>
                    <a:pt x="1405" y="89"/>
                  </a:cubicBezTo>
                  <a:cubicBezTo>
                    <a:pt x="1244" y="89"/>
                    <a:pt x="1087" y="0"/>
                    <a:pt x="998" y="89"/>
                  </a:cubicBezTo>
                  <a:cubicBezTo>
                    <a:pt x="909" y="177"/>
                    <a:pt x="843" y="295"/>
                    <a:pt x="711" y="243"/>
                  </a:cubicBezTo>
                  <a:cubicBezTo>
                    <a:pt x="645" y="217"/>
                    <a:pt x="592" y="168"/>
                    <a:pt x="533" y="136"/>
                  </a:cubicBezTo>
                  <a:cubicBezTo>
                    <a:pt x="277" y="309"/>
                    <a:pt x="85" y="570"/>
                    <a:pt x="0" y="876"/>
                  </a:cubicBezTo>
                  <a:cubicBezTo>
                    <a:pt x="36" y="893"/>
                    <a:pt x="74" y="911"/>
                    <a:pt x="110" y="925"/>
                  </a:cubicBezTo>
                  <a:cubicBezTo>
                    <a:pt x="224" y="971"/>
                    <a:pt x="196" y="913"/>
                    <a:pt x="247" y="1045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6281400" y="4576763"/>
              <a:ext cx="2146300" cy="2987675"/>
            </a:xfrm>
            <a:custGeom>
              <a:avLst/>
              <a:gdLst>
                <a:gd name="T0" fmla="*/ 861 w 901"/>
                <a:gd name="T1" fmla="*/ 100 h 1254"/>
                <a:gd name="T2" fmla="*/ 665 w 901"/>
                <a:gd name="T3" fmla="*/ 92 h 1254"/>
                <a:gd name="T4" fmla="*/ 510 w 901"/>
                <a:gd name="T5" fmla="*/ 18 h 1254"/>
                <a:gd name="T6" fmla="*/ 270 w 901"/>
                <a:gd name="T7" fmla="*/ 107 h 1254"/>
                <a:gd name="T8" fmla="*/ 224 w 901"/>
                <a:gd name="T9" fmla="*/ 476 h 1254"/>
                <a:gd name="T10" fmla="*/ 550 w 901"/>
                <a:gd name="T11" fmla="*/ 636 h 1254"/>
                <a:gd name="T12" fmla="*/ 716 w 901"/>
                <a:gd name="T13" fmla="*/ 650 h 1254"/>
                <a:gd name="T14" fmla="*/ 602 w 901"/>
                <a:gd name="T15" fmla="*/ 889 h 1254"/>
                <a:gd name="T16" fmla="*/ 608 w 901"/>
                <a:gd name="T17" fmla="*/ 1158 h 1254"/>
                <a:gd name="T18" fmla="*/ 604 w 901"/>
                <a:gd name="T19" fmla="*/ 1254 h 1254"/>
                <a:gd name="T20" fmla="*/ 901 w 901"/>
                <a:gd name="T21" fmla="*/ 421 h 1254"/>
                <a:gd name="T22" fmla="*/ 861 w 901"/>
                <a:gd name="T23" fmla="*/ 100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1" h="1254">
                  <a:moveTo>
                    <a:pt x="861" y="100"/>
                  </a:moveTo>
                  <a:cubicBezTo>
                    <a:pt x="812" y="107"/>
                    <a:pt x="726" y="115"/>
                    <a:pt x="665" y="92"/>
                  </a:cubicBezTo>
                  <a:cubicBezTo>
                    <a:pt x="573" y="58"/>
                    <a:pt x="590" y="18"/>
                    <a:pt x="510" y="18"/>
                  </a:cubicBezTo>
                  <a:cubicBezTo>
                    <a:pt x="430" y="18"/>
                    <a:pt x="376" y="0"/>
                    <a:pt x="270" y="107"/>
                  </a:cubicBezTo>
                  <a:cubicBezTo>
                    <a:pt x="163" y="214"/>
                    <a:pt x="0" y="361"/>
                    <a:pt x="224" y="476"/>
                  </a:cubicBezTo>
                  <a:cubicBezTo>
                    <a:pt x="447" y="590"/>
                    <a:pt x="419" y="688"/>
                    <a:pt x="550" y="636"/>
                  </a:cubicBezTo>
                  <a:cubicBezTo>
                    <a:pt x="682" y="585"/>
                    <a:pt x="752" y="615"/>
                    <a:pt x="716" y="650"/>
                  </a:cubicBezTo>
                  <a:cubicBezTo>
                    <a:pt x="681" y="686"/>
                    <a:pt x="602" y="776"/>
                    <a:pt x="602" y="889"/>
                  </a:cubicBezTo>
                  <a:cubicBezTo>
                    <a:pt x="602" y="1003"/>
                    <a:pt x="596" y="1080"/>
                    <a:pt x="608" y="1158"/>
                  </a:cubicBezTo>
                  <a:cubicBezTo>
                    <a:pt x="612" y="1186"/>
                    <a:pt x="607" y="1222"/>
                    <a:pt x="604" y="1254"/>
                  </a:cubicBezTo>
                  <a:cubicBezTo>
                    <a:pt x="790" y="1027"/>
                    <a:pt x="901" y="737"/>
                    <a:pt x="901" y="421"/>
                  </a:cubicBezTo>
                  <a:cubicBezTo>
                    <a:pt x="901" y="310"/>
                    <a:pt x="887" y="203"/>
                    <a:pt x="861" y="100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6692563" y="3000375"/>
              <a:ext cx="1582738" cy="1731963"/>
            </a:xfrm>
            <a:custGeom>
              <a:avLst/>
              <a:gdLst>
                <a:gd name="T0" fmla="*/ 143 w 665"/>
                <a:gd name="T1" fmla="*/ 112 h 727"/>
                <a:gd name="T2" fmla="*/ 304 w 665"/>
                <a:gd name="T3" fmla="*/ 210 h 727"/>
                <a:gd name="T4" fmla="*/ 218 w 665"/>
                <a:gd name="T5" fmla="*/ 290 h 727"/>
                <a:gd name="T6" fmla="*/ 235 w 665"/>
                <a:gd name="T7" fmla="*/ 387 h 727"/>
                <a:gd name="T8" fmla="*/ 69 w 665"/>
                <a:gd name="T9" fmla="*/ 416 h 727"/>
                <a:gd name="T10" fmla="*/ 6 w 665"/>
                <a:gd name="T11" fmla="*/ 548 h 727"/>
                <a:gd name="T12" fmla="*/ 132 w 665"/>
                <a:gd name="T13" fmla="*/ 601 h 727"/>
                <a:gd name="T14" fmla="*/ 281 w 665"/>
                <a:gd name="T15" fmla="*/ 536 h 727"/>
                <a:gd name="T16" fmla="*/ 367 w 665"/>
                <a:gd name="T17" fmla="*/ 645 h 727"/>
                <a:gd name="T18" fmla="*/ 458 w 665"/>
                <a:gd name="T19" fmla="*/ 601 h 727"/>
                <a:gd name="T20" fmla="*/ 373 w 665"/>
                <a:gd name="T21" fmla="*/ 502 h 727"/>
                <a:gd name="T22" fmla="*/ 481 w 665"/>
                <a:gd name="T23" fmla="*/ 542 h 727"/>
                <a:gd name="T24" fmla="*/ 573 w 665"/>
                <a:gd name="T25" fmla="*/ 679 h 727"/>
                <a:gd name="T26" fmla="*/ 665 w 665"/>
                <a:gd name="T27" fmla="*/ 677 h 727"/>
                <a:gd name="T28" fmla="*/ 161 w 665"/>
                <a:gd name="T29" fmla="*/ 0 h 727"/>
                <a:gd name="T30" fmla="*/ 143 w 665"/>
                <a:gd name="T31" fmla="*/ 112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5" h="727">
                  <a:moveTo>
                    <a:pt x="143" y="112"/>
                  </a:moveTo>
                  <a:cubicBezTo>
                    <a:pt x="97" y="204"/>
                    <a:pt x="304" y="158"/>
                    <a:pt x="304" y="210"/>
                  </a:cubicBezTo>
                  <a:cubicBezTo>
                    <a:pt x="304" y="261"/>
                    <a:pt x="252" y="256"/>
                    <a:pt x="218" y="290"/>
                  </a:cubicBezTo>
                  <a:cubicBezTo>
                    <a:pt x="183" y="324"/>
                    <a:pt x="235" y="359"/>
                    <a:pt x="235" y="387"/>
                  </a:cubicBezTo>
                  <a:cubicBezTo>
                    <a:pt x="235" y="416"/>
                    <a:pt x="138" y="416"/>
                    <a:pt x="69" y="416"/>
                  </a:cubicBezTo>
                  <a:cubicBezTo>
                    <a:pt x="0" y="416"/>
                    <a:pt x="6" y="496"/>
                    <a:pt x="6" y="548"/>
                  </a:cubicBezTo>
                  <a:cubicBezTo>
                    <a:pt x="6" y="599"/>
                    <a:pt x="92" y="640"/>
                    <a:pt x="132" y="601"/>
                  </a:cubicBezTo>
                  <a:cubicBezTo>
                    <a:pt x="171" y="561"/>
                    <a:pt x="212" y="536"/>
                    <a:pt x="281" y="536"/>
                  </a:cubicBezTo>
                  <a:cubicBezTo>
                    <a:pt x="350" y="536"/>
                    <a:pt x="327" y="605"/>
                    <a:pt x="367" y="645"/>
                  </a:cubicBezTo>
                  <a:cubicBezTo>
                    <a:pt x="407" y="685"/>
                    <a:pt x="458" y="628"/>
                    <a:pt x="458" y="601"/>
                  </a:cubicBezTo>
                  <a:cubicBezTo>
                    <a:pt x="458" y="573"/>
                    <a:pt x="341" y="534"/>
                    <a:pt x="373" y="502"/>
                  </a:cubicBezTo>
                  <a:cubicBezTo>
                    <a:pt x="404" y="470"/>
                    <a:pt x="453" y="542"/>
                    <a:pt x="481" y="542"/>
                  </a:cubicBezTo>
                  <a:cubicBezTo>
                    <a:pt x="510" y="542"/>
                    <a:pt x="485" y="590"/>
                    <a:pt x="573" y="679"/>
                  </a:cubicBezTo>
                  <a:cubicBezTo>
                    <a:pt x="621" y="727"/>
                    <a:pt x="649" y="706"/>
                    <a:pt x="665" y="677"/>
                  </a:cubicBezTo>
                  <a:cubicBezTo>
                    <a:pt x="575" y="399"/>
                    <a:pt x="395" y="162"/>
                    <a:pt x="161" y="0"/>
                  </a:cubicBezTo>
                  <a:cubicBezTo>
                    <a:pt x="148" y="17"/>
                    <a:pt x="174" y="53"/>
                    <a:pt x="143" y="112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7784763" y="4891088"/>
              <a:ext cx="2124075" cy="3484563"/>
            </a:xfrm>
            <a:custGeom>
              <a:avLst/>
              <a:gdLst>
                <a:gd name="T0" fmla="*/ 779 w 892"/>
                <a:gd name="T1" fmla="*/ 0 h 1463"/>
                <a:gd name="T2" fmla="*/ 687 w 892"/>
                <a:gd name="T3" fmla="*/ 0 h 1463"/>
                <a:gd name="T4" fmla="*/ 191 w 892"/>
                <a:gd name="T5" fmla="*/ 0 h 1463"/>
                <a:gd name="T6" fmla="*/ 113 w 892"/>
                <a:gd name="T7" fmla="*/ 0 h 1463"/>
                <a:gd name="T8" fmla="*/ 0 w 892"/>
                <a:gd name="T9" fmla="*/ 99 h 1463"/>
                <a:gd name="T10" fmla="*/ 0 w 892"/>
                <a:gd name="T11" fmla="*/ 1364 h 1463"/>
                <a:gd name="T12" fmla="*/ 113 w 892"/>
                <a:gd name="T13" fmla="*/ 1463 h 1463"/>
                <a:gd name="T14" fmla="*/ 779 w 892"/>
                <a:gd name="T15" fmla="*/ 1463 h 1463"/>
                <a:gd name="T16" fmla="*/ 892 w 892"/>
                <a:gd name="T17" fmla="*/ 1364 h 1463"/>
                <a:gd name="T18" fmla="*/ 892 w 892"/>
                <a:gd name="T19" fmla="*/ 99 h 1463"/>
                <a:gd name="T20" fmla="*/ 779 w 892"/>
                <a:gd name="T21" fmla="*/ 0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2" h="1463">
                  <a:moveTo>
                    <a:pt x="779" y="0"/>
                  </a:moveTo>
                  <a:cubicBezTo>
                    <a:pt x="687" y="0"/>
                    <a:pt x="687" y="0"/>
                    <a:pt x="687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1" y="0"/>
                    <a:pt x="0" y="44"/>
                    <a:pt x="0" y="99"/>
                  </a:cubicBezTo>
                  <a:cubicBezTo>
                    <a:pt x="0" y="1364"/>
                    <a:pt x="0" y="1364"/>
                    <a:pt x="0" y="1364"/>
                  </a:cubicBezTo>
                  <a:cubicBezTo>
                    <a:pt x="0" y="1419"/>
                    <a:pt x="51" y="1463"/>
                    <a:pt x="113" y="1463"/>
                  </a:cubicBezTo>
                  <a:cubicBezTo>
                    <a:pt x="779" y="1463"/>
                    <a:pt x="779" y="1463"/>
                    <a:pt x="779" y="1463"/>
                  </a:cubicBezTo>
                  <a:cubicBezTo>
                    <a:pt x="841" y="1463"/>
                    <a:pt x="892" y="1419"/>
                    <a:pt x="892" y="1364"/>
                  </a:cubicBezTo>
                  <a:cubicBezTo>
                    <a:pt x="892" y="99"/>
                    <a:pt x="892" y="99"/>
                    <a:pt x="892" y="99"/>
                  </a:cubicBezTo>
                  <a:cubicBezTo>
                    <a:pt x="892" y="44"/>
                    <a:pt x="841" y="0"/>
                    <a:pt x="779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8240375" y="4891088"/>
              <a:ext cx="1181100" cy="1379538"/>
            </a:xfrm>
            <a:custGeom>
              <a:avLst/>
              <a:gdLst>
                <a:gd name="T0" fmla="*/ 0 w 744"/>
                <a:gd name="T1" fmla="*/ 0 h 869"/>
                <a:gd name="T2" fmla="*/ 372 w 744"/>
                <a:gd name="T3" fmla="*/ 869 h 869"/>
                <a:gd name="T4" fmla="*/ 744 w 744"/>
                <a:gd name="T5" fmla="*/ 0 h 869"/>
                <a:gd name="T6" fmla="*/ 0 w 744"/>
                <a:gd name="T7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4" h="869">
                  <a:moveTo>
                    <a:pt x="0" y="0"/>
                  </a:moveTo>
                  <a:lnTo>
                    <a:pt x="372" y="869"/>
                  </a:lnTo>
                  <a:lnTo>
                    <a:pt x="7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7722850" y="11114088"/>
              <a:ext cx="942975" cy="350838"/>
            </a:xfrm>
            <a:custGeom>
              <a:avLst/>
              <a:gdLst>
                <a:gd name="T0" fmla="*/ 265 w 396"/>
                <a:gd name="T1" fmla="*/ 0 h 147"/>
                <a:gd name="T2" fmla="*/ 150 w 396"/>
                <a:gd name="T3" fmla="*/ 47 h 147"/>
                <a:gd name="T4" fmla="*/ 0 w 396"/>
                <a:gd name="T5" fmla="*/ 147 h 147"/>
                <a:gd name="T6" fmla="*/ 392 w 396"/>
                <a:gd name="T7" fmla="*/ 129 h 147"/>
                <a:gd name="T8" fmla="*/ 396 w 396"/>
                <a:gd name="T9" fmla="*/ 0 h 147"/>
                <a:gd name="T10" fmla="*/ 265 w 39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7">
                  <a:moveTo>
                    <a:pt x="265" y="0"/>
                  </a:moveTo>
                  <a:cubicBezTo>
                    <a:pt x="265" y="0"/>
                    <a:pt x="207" y="12"/>
                    <a:pt x="150" y="47"/>
                  </a:cubicBezTo>
                  <a:cubicBezTo>
                    <a:pt x="72" y="94"/>
                    <a:pt x="0" y="147"/>
                    <a:pt x="0" y="147"/>
                  </a:cubicBezTo>
                  <a:cubicBezTo>
                    <a:pt x="392" y="129"/>
                    <a:pt x="392" y="129"/>
                    <a:pt x="392" y="129"/>
                  </a:cubicBezTo>
                  <a:cubicBezTo>
                    <a:pt x="396" y="0"/>
                    <a:pt x="396" y="0"/>
                    <a:pt x="396" y="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8197513" y="8202613"/>
              <a:ext cx="477838" cy="2957513"/>
            </a:xfrm>
            <a:custGeom>
              <a:avLst/>
              <a:gdLst>
                <a:gd name="T0" fmla="*/ 301 w 301"/>
                <a:gd name="T1" fmla="*/ 1860 h 1863"/>
                <a:gd name="T2" fmla="*/ 0 w 301"/>
                <a:gd name="T3" fmla="*/ 1863 h 1863"/>
                <a:gd name="T4" fmla="*/ 0 w 301"/>
                <a:gd name="T5" fmla="*/ 0 h 1863"/>
                <a:gd name="T6" fmla="*/ 301 w 301"/>
                <a:gd name="T7" fmla="*/ 51 h 1863"/>
                <a:gd name="T8" fmla="*/ 301 w 301"/>
                <a:gd name="T9" fmla="*/ 186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863">
                  <a:moveTo>
                    <a:pt x="301" y="1860"/>
                  </a:moveTo>
                  <a:lnTo>
                    <a:pt x="0" y="1863"/>
                  </a:lnTo>
                  <a:lnTo>
                    <a:pt x="0" y="0"/>
                  </a:lnTo>
                  <a:lnTo>
                    <a:pt x="301" y="51"/>
                  </a:lnTo>
                  <a:lnTo>
                    <a:pt x="301" y="1860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8635663" y="4441825"/>
              <a:ext cx="392113" cy="630238"/>
            </a:xfrm>
            <a:custGeom>
              <a:avLst/>
              <a:gdLst>
                <a:gd name="T0" fmla="*/ 165 w 165"/>
                <a:gd name="T1" fmla="*/ 208 h 265"/>
                <a:gd name="T2" fmla="*/ 82 w 165"/>
                <a:gd name="T3" fmla="*/ 265 h 265"/>
                <a:gd name="T4" fmla="*/ 82 w 165"/>
                <a:gd name="T5" fmla="*/ 265 h 265"/>
                <a:gd name="T6" fmla="*/ 0 w 165"/>
                <a:gd name="T7" fmla="*/ 208 h 265"/>
                <a:gd name="T8" fmla="*/ 0 w 165"/>
                <a:gd name="T9" fmla="*/ 57 h 265"/>
                <a:gd name="T10" fmla="*/ 82 w 165"/>
                <a:gd name="T11" fmla="*/ 0 h 265"/>
                <a:gd name="T12" fmla="*/ 82 w 165"/>
                <a:gd name="T13" fmla="*/ 0 h 265"/>
                <a:gd name="T14" fmla="*/ 165 w 165"/>
                <a:gd name="T15" fmla="*/ 57 h 265"/>
                <a:gd name="T16" fmla="*/ 165 w 165"/>
                <a:gd name="T17" fmla="*/ 20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65">
                  <a:moveTo>
                    <a:pt x="165" y="208"/>
                  </a:moveTo>
                  <a:cubicBezTo>
                    <a:pt x="165" y="239"/>
                    <a:pt x="128" y="265"/>
                    <a:pt x="82" y="265"/>
                  </a:cubicBezTo>
                  <a:cubicBezTo>
                    <a:pt x="82" y="265"/>
                    <a:pt x="82" y="265"/>
                    <a:pt x="82" y="265"/>
                  </a:cubicBezTo>
                  <a:cubicBezTo>
                    <a:pt x="37" y="265"/>
                    <a:pt x="0" y="239"/>
                    <a:pt x="0" y="20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26"/>
                    <a:pt x="37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8" y="0"/>
                    <a:pt x="165" y="26"/>
                    <a:pt x="165" y="57"/>
                  </a:cubicBezTo>
                  <a:lnTo>
                    <a:pt x="165" y="208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8694400" y="5124450"/>
              <a:ext cx="279400" cy="1146175"/>
            </a:xfrm>
            <a:custGeom>
              <a:avLst/>
              <a:gdLst>
                <a:gd name="T0" fmla="*/ 81 w 117"/>
                <a:gd name="T1" fmla="*/ 56 h 481"/>
                <a:gd name="T2" fmla="*/ 97 w 117"/>
                <a:gd name="T3" fmla="*/ 30 h 481"/>
                <a:gd name="T4" fmla="*/ 68 w 117"/>
                <a:gd name="T5" fmla="*/ 0 h 481"/>
                <a:gd name="T6" fmla="*/ 50 w 117"/>
                <a:gd name="T7" fmla="*/ 0 h 481"/>
                <a:gd name="T8" fmla="*/ 19 w 117"/>
                <a:gd name="T9" fmla="*/ 30 h 481"/>
                <a:gd name="T10" fmla="*/ 37 w 117"/>
                <a:gd name="T11" fmla="*/ 56 h 481"/>
                <a:gd name="T12" fmla="*/ 0 w 117"/>
                <a:gd name="T13" fmla="*/ 349 h 481"/>
                <a:gd name="T14" fmla="*/ 57 w 117"/>
                <a:gd name="T15" fmla="*/ 481 h 481"/>
                <a:gd name="T16" fmla="*/ 117 w 117"/>
                <a:gd name="T17" fmla="*/ 341 h 481"/>
                <a:gd name="T18" fmla="*/ 81 w 117"/>
                <a:gd name="T19" fmla="*/ 5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481">
                  <a:moveTo>
                    <a:pt x="81" y="56"/>
                  </a:moveTo>
                  <a:cubicBezTo>
                    <a:pt x="90" y="54"/>
                    <a:pt x="104" y="39"/>
                    <a:pt x="97" y="30"/>
                  </a:cubicBezTo>
                  <a:cubicBezTo>
                    <a:pt x="85" y="10"/>
                    <a:pt x="84" y="0"/>
                    <a:pt x="6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3" y="0"/>
                    <a:pt x="32" y="9"/>
                    <a:pt x="19" y="30"/>
                  </a:cubicBezTo>
                  <a:cubicBezTo>
                    <a:pt x="13" y="40"/>
                    <a:pt x="25" y="55"/>
                    <a:pt x="37" y="56"/>
                  </a:cubicBezTo>
                  <a:cubicBezTo>
                    <a:pt x="36" y="59"/>
                    <a:pt x="0" y="349"/>
                    <a:pt x="0" y="349"/>
                  </a:cubicBezTo>
                  <a:cubicBezTo>
                    <a:pt x="57" y="481"/>
                    <a:pt x="57" y="481"/>
                    <a:pt x="57" y="481"/>
                  </a:cubicBezTo>
                  <a:cubicBezTo>
                    <a:pt x="117" y="341"/>
                    <a:pt x="117" y="341"/>
                    <a:pt x="117" y="341"/>
                  </a:cubicBezTo>
                  <a:cubicBezTo>
                    <a:pt x="117" y="341"/>
                    <a:pt x="81" y="59"/>
                    <a:pt x="81" y="56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8113375" y="2660650"/>
              <a:ext cx="1436688" cy="1906588"/>
            </a:xfrm>
            <a:custGeom>
              <a:avLst/>
              <a:gdLst>
                <a:gd name="T0" fmla="*/ 362 w 603"/>
                <a:gd name="T1" fmla="*/ 0 h 801"/>
                <a:gd name="T2" fmla="*/ 301 w 603"/>
                <a:gd name="T3" fmla="*/ 0 h 801"/>
                <a:gd name="T4" fmla="*/ 241 w 603"/>
                <a:gd name="T5" fmla="*/ 0 h 801"/>
                <a:gd name="T6" fmla="*/ 0 w 603"/>
                <a:gd name="T7" fmla="*/ 241 h 801"/>
                <a:gd name="T8" fmla="*/ 0 w 603"/>
                <a:gd name="T9" fmla="*/ 529 h 801"/>
                <a:gd name="T10" fmla="*/ 250 w 603"/>
                <a:gd name="T11" fmla="*/ 801 h 801"/>
                <a:gd name="T12" fmla="*/ 311 w 603"/>
                <a:gd name="T13" fmla="*/ 801 h 801"/>
                <a:gd name="T14" fmla="*/ 371 w 603"/>
                <a:gd name="T15" fmla="*/ 801 h 801"/>
                <a:gd name="T16" fmla="*/ 603 w 603"/>
                <a:gd name="T17" fmla="*/ 529 h 801"/>
                <a:gd name="T18" fmla="*/ 603 w 603"/>
                <a:gd name="T19" fmla="*/ 241 h 801"/>
                <a:gd name="T20" fmla="*/ 362 w 603"/>
                <a:gd name="T21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3" h="801">
                  <a:moveTo>
                    <a:pt x="362" y="0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08" y="0"/>
                    <a:pt x="0" y="108"/>
                    <a:pt x="0" y="241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662"/>
                    <a:pt x="147" y="801"/>
                    <a:pt x="250" y="801"/>
                  </a:cubicBezTo>
                  <a:cubicBezTo>
                    <a:pt x="311" y="801"/>
                    <a:pt x="311" y="801"/>
                    <a:pt x="311" y="801"/>
                  </a:cubicBezTo>
                  <a:cubicBezTo>
                    <a:pt x="371" y="801"/>
                    <a:pt x="371" y="801"/>
                    <a:pt x="371" y="801"/>
                  </a:cubicBezTo>
                  <a:cubicBezTo>
                    <a:pt x="450" y="801"/>
                    <a:pt x="603" y="662"/>
                    <a:pt x="603" y="529"/>
                  </a:cubicBezTo>
                  <a:cubicBezTo>
                    <a:pt x="603" y="241"/>
                    <a:pt x="603" y="241"/>
                    <a:pt x="603" y="241"/>
                  </a:cubicBezTo>
                  <a:cubicBezTo>
                    <a:pt x="603" y="108"/>
                    <a:pt x="495" y="0"/>
                    <a:pt x="362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8626138" y="2660650"/>
              <a:ext cx="1087438" cy="1906588"/>
            </a:xfrm>
            <a:custGeom>
              <a:avLst/>
              <a:gdLst>
                <a:gd name="T0" fmla="*/ 406 w 457"/>
                <a:gd name="T1" fmla="*/ 381 h 801"/>
                <a:gd name="T2" fmla="*/ 388 w 457"/>
                <a:gd name="T3" fmla="*/ 384 h 801"/>
                <a:gd name="T4" fmla="*/ 388 w 457"/>
                <a:gd name="T5" fmla="*/ 241 h 801"/>
                <a:gd name="T6" fmla="*/ 147 w 457"/>
                <a:gd name="T7" fmla="*/ 0 h 801"/>
                <a:gd name="T8" fmla="*/ 86 w 457"/>
                <a:gd name="T9" fmla="*/ 0 h 801"/>
                <a:gd name="T10" fmla="*/ 86 w 457"/>
                <a:gd name="T11" fmla="*/ 347 h 801"/>
                <a:gd name="T12" fmla="*/ 46 w 457"/>
                <a:gd name="T13" fmla="*/ 461 h 801"/>
                <a:gd name="T14" fmla="*/ 0 w 457"/>
                <a:gd name="T15" fmla="*/ 492 h 801"/>
                <a:gd name="T16" fmla="*/ 86 w 457"/>
                <a:gd name="T17" fmla="*/ 551 h 801"/>
                <a:gd name="T18" fmla="*/ 96 w 457"/>
                <a:gd name="T19" fmla="*/ 801 h 801"/>
                <a:gd name="T20" fmla="*/ 156 w 457"/>
                <a:gd name="T21" fmla="*/ 801 h 801"/>
                <a:gd name="T22" fmla="*/ 388 w 457"/>
                <a:gd name="T23" fmla="*/ 529 h 801"/>
                <a:gd name="T24" fmla="*/ 388 w 457"/>
                <a:gd name="T25" fmla="*/ 514 h 801"/>
                <a:gd name="T26" fmla="*/ 406 w 457"/>
                <a:gd name="T27" fmla="*/ 517 h 801"/>
                <a:gd name="T28" fmla="*/ 457 w 457"/>
                <a:gd name="T29" fmla="*/ 469 h 801"/>
                <a:gd name="T30" fmla="*/ 457 w 457"/>
                <a:gd name="T31" fmla="*/ 429 h 801"/>
                <a:gd name="T32" fmla="*/ 406 w 457"/>
                <a:gd name="T33" fmla="*/ 381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7" h="801">
                  <a:moveTo>
                    <a:pt x="406" y="381"/>
                  </a:moveTo>
                  <a:cubicBezTo>
                    <a:pt x="400" y="381"/>
                    <a:pt x="394" y="382"/>
                    <a:pt x="388" y="384"/>
                  </a:cubicBezTo>
                  <a:cubicBezTo>
                    <a:pt x="388" y="241"/>
                    <a:pt x="388" y="241"/>
                    <a:pt x="388" y="241"/>
                  </a:cubicBezTo>
                  <a:cubicBezTo>
                    <a:pt x="388" y="108"/>
                    <a:pt x="280" y="0"/>
                    <a:pt x="14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347"/>
                    <a:pt x="86" y="347"/>
                    <a:pt x="86" y="347"/>
                  </a:cubicBezTo>
                  <a:cubicBezTo>
                    <a:pt x="85" y="362"/>
                    <a:pt x="79" y="427"/>
                    <a:pt x="46" y="461"/>
                  </a:cubicBezTo>
                  <a:cubicBezTo>
                    <a:pt x="24" y="482"/>
                    <a:pt x="0" y="492"/>
                    <a:pt x="0" y="492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96" y="801"/>
                    <a:pt x="96" y="801"/>
                    <a:pt x="96" y="801"/>
                  </a:cubicBezTo>
                  <a:cubicBezTo>
                    <a:pt x="156" y="801"/>
                    <a:pt x="156" y="801"/>
                    <a:pt x="156" y="801"/>
                  </a:cubicBezTo>
                  <a:cubicBezTo>
                    <a:pt x="235" y="801"/>
                    <a:pt x="388" y="662"/>
                    <a:pt x="388" y="529"/>
                  </a:cubicBezTo>
                  <a:cubicBezTo>
                    <a:pt x="388" y="514"/>
                    <a:pt x="388" y="514"/>
                    <a:pt x="388" y="514"/>
                  </a:cubicBezTo>
                  <a:cubicBezTo>
                    <a:pt x="394" y="516"/>
                    <a:pt x="400" y="517"/>
                    <a:pt x="406" y="517"/>
                  </a:cubicBezTo>
                  <a:cubicBezTo>
                    <a:pt x="434" y="517"/>
                    <a:pt x="457" y="496"/>
                    <a:pt x="457" y="469"/>
                  </a:cubicBezTo>
                  <a:cubicBezTo>
                    <a:pt x="457" y="429"/>
                    <a:pt x="457" y="429"/>
                    <a:pt x="457" y="429"/>
                  </a:cubicBezTo>
                  <a:cubicBezTo>
                    <a:pt x="457" y="402"/>
                    <a:pt x="434" y="381"/>
                    <a:pt x="406" y="38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7513300" y="2441575"/>
              <a:ext cx="2252663" cy="782638"/>
            </a:xfrm>
            <a:custGeom>
              <a:avLst/>
              <a:gdLst>
                <a:gd name="T0" fmla="*/ 874 w 946"/>
                <a:gd name="T1" fmla="*/ 49 h 329"/>
                <a:gd name="T2" fmla="*/ 336 w 946"/>
                <a:gd name="T3" fmla="*/ 49 h 329"/>
                <a:gd name="T4" fmla="*/ 328 w 946"/>
                <a:gd name="T5" fmla="*/ 50 h 329"/>
                <a:gd name="T6" fmla="*/ 149 w 946"/>
                <a:gd name="T7" fmla="*/ 0 h 329"/>
                <a:gd name="T8" fmla="*/ 258 w 946"/>
                <a:gd name="T9" fmla="*/ 141 h 329"/>
                <a:gd name="T10" fmla="*/ 109 w 946"/>
                <a:gd name="T11" fmla="*/ 144 h 329"/>
                <a:gd name="T12" fmla="*/ 20 w 946"/>
                <a:gd name="T13" fmla="*/ 80 h 329"/>
                <a:gd name="T14" fmla="*/ 335 w 946"/>
                <a:gd name="T15" fmla="*/ 329 h 329"/>
                <a:gd name="T16" fmla="*/ 336 w 946"/>
                <a:gd name="T17" fmla="*/ 329 h 329"/>
                <a:gd name="T18" fmla="*/ 874 w 946"/>
                <a:gd name="T19" fmla="*/ 329 h 329"/>
                <a:gd name="T20" fmla="*/ 946 w 946"/>
                <a:gd name="T21" fmla="*/ 253 h 329"/>
                <a:gd name="T22" fmla="*/ 946 w 946"/>
                <a:gd name="T23" fmla="*/ 126 h 329"/>
                <a:gd name="T24" fmla="*/ 874 w 946"/>
                <a:gd name="T25" fmla="*/ 4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6" h="329">
                  <a:moveTo>
                    <a:pt x="874" y="49"/>
                  </a:moveTo>
                  <a:cubicBezTo>
                    <a:pt x="336" y="49"/>
                    <a:pt x="336" y="49"/>
                    <a:pt x="336" y="49"/>
                  </a:cubicBezTo>
                  <a:cubicBezTo>
                    <a:pt x="334" y="49"/>
                    <a:pt x="331" y="50"/>
                    <a:pt x="328" y="50"/>
                  </a:cubicBezTo>
                  <a:cubicBezTo>
                    <a:pt x="287" y="50"/>
                    <a:pt x="190" y="45"/>
                    <a:pt x="149" y="0"/>
                  </a:cubicBezTo>
                  <a:cubicBezTo>
                    <a:pt x="149" y="0"/>
                    <a:pt x="156" y="129"/>
                    <a:pt x="258" y="141"/>
                  </a:cubicBezTo>
                  <a:cubicBezTo>
                    <a:pt x="258" y="141"/>
                    <a:pt x="167" y="164"/>
                    <a:pt x="109" y="144"/>
                  </a:cubicBezTo>
                  <a:cubicBezTo>
                    <a:pt x="43" y="120"/>
                    <a:pt x="20" y="80"/>
                    <a:pt x="20" y="80"/>
                  </a:cubicBezTo>
                  <a:cubicBezTo>
                    <a:pt x="20" y="80"/>
                    <a:pt x="0" y="328"/>
                    <a:pt x="335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874" y="329"/>
                    <a:pt x="874" y="329"/>
                    <a:pt x="874" y="329"/>
                  </a:cubicBezTo>
                  <a:cubicBezTo>
                    <a:pt x="914" y="329"/>
                    <a:pt x="946" y="295"/>
                    <a:pt x="946" y="253"/>
                  </a:cubicBezTo>
                  <a:cubicBezTo>
                    <a:pt x="946" y="126"/>
                    <a:pt x="946" y="126"/>
                    <a:pt x="946" y="126"/>
                  </a:cubicBezTo>
                  <a:cubicBezTo>
                    <a:pt x="946" y="84"/>
                    <a:pt x="914" y="49"/>
                    <a:pt x="874" y="4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5232063" y="4581525"/>
              <a:ext cx="1227138" cy="1333500"/>
            </a:xfrm>
            <a:custGeom>
              <a:avLst/>
              <a:gdLst>
                <a:gd name="T0" fmla="*/ 367 w 515"/>
                <a:gd name="T1" fmla="*/ 143 h 560"/>
                <a:gd name="T2" fmla="*/ 222 w 515"/>
                <a:gd name="T3" fmla="*/ 74 h 560"/>
                <a:gd name="T4" fmla="*/ 256 w 515"/>
                <a:gd name="T5" fmla="*/ 160 h 560"/>
                <a:gd name="T6" fmla="*/ 322 w 515"/>
                <a:gd name="T7" fmla="*/ 240 h 560"/>
                <a:gd name="T8" fmla="*/ 171 w 515"/>
                <a:gd name="T9" fmla="*/ 196 h 560"/>
                <a:gd name="T10" fmla="*/ 69 w 515"/>
                <a:gd name="T11" fmla="*/ 45 h 560"/>
                <a:gd name="T12" fmla="*/ 0 w 515"/>
                <a:gd name="T13" fmla="*/ 13 h 560"/>
                <a:gd name="T14" fmla="*/ 82 w 515"/>
                <a:gd name="T15" fmla="*/ 279 h 560"/>
                <a:gd name="T16" fmla="*/ 181 w 515"/>
                <a:gd name="T17" fmla="*/ 357 h 560"/>
                <a:gd name="T18" fmla="*/ 333 w 515"/>
                <a:gd name="T19" fmla="*/ 422 h 560"/>
                <a:gd name="T20" fmla="*/ 386 w 515"/>
                <a:gd name="T21" fmla="*/ 536 h 560"/>
                <a:gd name="T22" fmla="*/ 508 w 515"/>
                <a:gd name="T23" fmla="*/ 497 h 560"/>
                <a:gd name="T24" fmla="*/ 463 w 515"/>
                <a:gd name="T25" fmla="*/ 283 h 560"/>
                <a:gd name="T26" fmla="*/ 367 w 515"/>
                <a:gd name="T27" fmla="*/ 143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5" h="560">
                  <a:moveTo>
                    <a:pt x="367" y="143"/>
                  </a:moveTo>
                  <a:cubicBezTo>
                    <a:pt x="304" y="122"/>
                    <a:pt x="222" y="74"/>
                    <a:pt x="222" y="74"/>
                  </a:cubicBezTo>
                  <a:cubicBezTo>
                    <a:pt x="222" y="74"/>
                    <a:pt x="198" y="128"/>
                    <a:pt x="256" y="160"/>
                  </a:cubicBezTo>
                  <a:cubicBezTo>
                    <a:pt x="321" y="194"/>
                    <a:pt x="322" y="240"/>
                    <a:pt x="322" y="240"/>
                  </a:cubicBezTo>
                  <a:cubicBezTo>
                    <a:pt x="322" y="240"/>
                    <a:pt x="218" y="232"/>
                    <a:pt x="171" y="196"/>
                  </a:cubicBezTo>
                  <a:cubicBezTo>
                    <a:pt x="124" y="159"/>
                    <a:pt x="108" y="83"/>
                    <a:pt x="69" y="45"/>
                  </a:cubicBezTo>
                  <a:cubicBezTo>
                    <a:pt x="23" y="0"/>
                    <a:pt x="0" y="13"/>
                    <a:pt x="0" y="13"/>
                  </a:cubicBezTo>
                  <a:cubicBezTo>
                    <a:pt x="0" y="13"/>
                    <a:pt x="27" y="71"/>
                    <a:pt x="82" y="279"/>
                  </a:cubicBezTo>
                  <a:cubicBezTo>
                    <a:pt x="87" y="300"/>
                    <a:pt x="86" y="313"/>
                    <a:pt x="181" y="357"/>
                  </a:cubicBezTo>
                  <a:cubicBezTo>
                    <a:pt x="249" y="389"/>
                    <a:pt x="314" y="413"/>
                    <a:pt x="333" y="422"/>
                  </a:cubicBezTo>
                  <a:cubicBezTo>
                    <a:pt x="386" y="536"/>
                    <a:pt x="386" y="536"/>
                    <a:pt x="386" y="536"/>
                  </a:cubicBezTo>
                  <a:cubicBezTo>
                    <a:pt x="401" y="560"/>
                    <a:pt x="500" y="536"/>
                    <a:pt x="508" y="497"/>
                  </a:cubicBezTo>
                  <a:cubicBezTo>
                    <a:pt x="515" y="462"/>
                    <a:pt x="463" y="283"/>
                    <a:pt x="463" y="283"/>
                  </a:cubicBezTo>
                  <a:cubicBezTo>
                    <a:pt x="463" y="283"/>
                    <a:pt x="408" y="158"/>
                    <a:pt x="367" y="14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9516725" y="2898775"/>
              <a:ext cx="249238" cy="728663"/>
            </a:xfrm>
            <a:custGeom>
              <a:avLst/>
              <a:gdLst>
                <a:gd name="T0" fmla="*/ 105 w 105"/>
                <a:gd name="T1" fmla="*/ 259 h 306"/>
                <a:gd name="T2" fmla="*/ 52 w 105"/>
                <a:gd name="T3" fmla="*/ 306 h 306"/>
                <a:gd name="T4" fmla="*/ 52 w 105"/>
                <a:gd name="T5" fmla="*/ 306 h 306"/>
                <a:gd name="T6" fmla="*/ 0 w 105"/>
                <a:gd name="T7" fmla="*/ 259 h 306"/>
                <a:gd name="T8" fmla="*/ 0 w 105"/>
                <a:gd name="T9" fmla="*/ 47 h 306"/>
                <a:gd name="T10" fmla="*/ 52 w 105"/>
                <a:gd name="T11" fmla="*/ 0 h 306"/>
                <a:gd name="T12" fmla="*/ 52 w 105"/>
                <a:gd name="T13" fmla="*/ 0 h 306"/>
                <a:gd name="T14" fmla="*/ 105 w 105"/>
                <a:gd name="T15" fmla="*/ 47 h 306"/>
                <a:gd name="T16" fmla="*/ 105 w 105"/>
                <a:gd name="T17" fmla="*/ 25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06">
                  <a:moveTo>
                    <a:pt x="105" y="259"/>
                  </a:moveTo>
                  <a:cubicBezTo>
                    <a:pt x="105" y="285"/>
                    <a:pt x="81" y="306"/>
                    <a:pt x="52" y="306"/>
                  </a:cubicBezTo>
                  <a:cubicBezTo>
                    <a:pt x="52" y="306"/>
                    <a:pt x="52" y="306"/>
                    <a:pt x="52" y="306"/>
                  </a:cubicBezTo>
                  <a:cubicBezTo>
                    <a:pt x="23" y="306"/>
                    <a:pt x="0" y="285"/>
                    <a:pt x="0" y="25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3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81" y="0"/>
                    <a:pt x="105" y="21"/>
                    <a:pt x="105" y="47"/>
                  </a:cubicBezTo>
                  <a:lnTo>
                    <a:pt x="105" y="25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19170650" y="3513138"/>
              <a:ext cx="152400" cy="1539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8302288" y="3513138"/>
              <a:ext cx="153988" cy="1539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7937163" y="6086475"/>
              <a:ext cx="608013" cy="128588"/>
            </a:xfrm>
            <a:custGeom>
              <a:avLst/>
              <a:gdLst>
                <a:gd name="T0" fmla="*/ 255 w 255"/>
                <a:gd name="T1" fmla="*/ 27 h 54"/>
                <a:gd name="T2" fmla="*/ 228 w 255"/>
                <a:gd name="T3" fmla="*/ 54 h 54"/>
                <a:gd name="T4" fmla="*/ 27 w 255"/>
                <a:gd name="T5" fmla="*/ 54 h 54"/>
                <a:gd name="T6" fmla="*/ 0 w 255"/>
                <a:gd name="T7" fmla="*/ 27 h 54"/>
                <a:gd name="T8" fmla="*/ 0 w 255"/>
                <a:gd name="T9" fmla="*/ 27 h 54"/>
                <a:gd name="T10" fmla="*/ 27 w 255"/>
                <a:gd name="T11" fmla="*/ 0 h 54"/>
                <a:gd name="T12" fmla="*/ 228 w 255"/>
                <a:gd name="T13" fmla="*/ 0 h 54"/>
                <a:gd name="T14" fmla="*/ 255 w 255"/>
                <a:gd name="T1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54">
                  <a:moveTo>
                    <a:pt x="255" y="27"/>
                  </a:moveTo>
                  <a:cubicBezTo>
                    <a:pt x="255" y="42"/>
                    <a:pt x="243" y="54"/>
                    <a:pt x="228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43" y="0"/>
                    <a:pt x="255" y="12"/>
                    <a:pt x="255" y="27"/>
                  </a:cubicBezTo>
                  <a:close/>
                </a:path>
              </a:pathLst>
            </a:custGeom>
            <a:solidFill>
              <a:srgbClr val="2D1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9007138" y="11114088"/>
              <a:ext cx="942975" cy="350838"/>
            </a:xfrm>
            <a:custGeom>
              <a:avLst/>
              <a:gdLst>
                <a:gd name="T0" fmla="*/ 130 w 396"/>
                <a:gd name="T1" fmla="*/ 0 h 147"/>
                <a:gd name="T2" fmla="*/ 245 w 396"/>
                <a:gd name="T3" fmla="*/ 47 h 147"/>
                <a:gd name="T4" fmla="*/ 396 w 396"/>
                <a:gd name="T5" fmla="*/ 147 h 147"/>
                <a:gd name="T6" fmla="*/ 3 w 396"/>
                <a:gd name="T7" fmla="*/ 129 h 147"/>
                <a:gd name="T8" fmla="*/ 0 w 396"/>
                <a:gd name="T9" fmla="*/ 0 h 147"/>
                <a:gd name="T10" fmla="*/ 130 w 39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7">
                  <a:moveTo>
                    <a:pt x="130" y="0"/>
                  </a:moveTo>
                  <a:cubicBezTo>
                    <a:pt x="130" y="0"/>
                    <a:pt x="188" y="12"/>
                    <a:pt x="245" y="47"/>
                  </a:cubicBezTo>
                  <a:cubicBezTo>
                    <a:pt x="324" y="94"/>
                    <a:pt x="396" y="147"/>
                    <a:pt x="396" y="147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8997613" y="8202613"/>
              <a:ext cx="477838" cy="2957513"/>
            </a:xfrm>
            <a:custGeom>
              <a:avLst/>
              <a:gdLst>
                <a:gd name="T0" fmla="*/ 0 w 301"/>
                <a:gd name="T1" fmla="*/ 1860 h 1863"/>
                <a:gd name="T2" fmla="*/ 301 w 301"/>
                <a:gd name="T3" fmla="*/ 1863 h 1863"/>
                <a:gd name="T4" fmla="*/ 301 w 301"/>
                <a:gd name="T5" fmla="*/ 0 h 1863"/>
                <a:gd name="T6" fmla="*/ 0 w 301"/>
                <a:gd name="T7" fmla="*/ 51 h 1863"/>
                <a:gd name="T8" fmla="*/ 0 w 301"/>
                <a:gd name="T9" fmla="*/ 186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863">
                  <a:moveTo>
                    <a:pt x="0" y="1860"/>
                  </a:moveTo>
                  <a:lnTo>
                    <a:pt x="301" y="1863"/>
                  </a:lnTo>
                  <a:lnTo>
                    <a:pt x="301" y="0"/>
                  </a:lnTo>
                  <a:lnTo>
                    <a:pt x="0" y="51"/>
                  </a:lnTo>
                  <a:lnTo>
                    <a:pt x="0" y="1860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6889413" y="7588250"/>
              <a:ext cx="3065463" cy="2505075"/>
            </a:xfrm>
            <a:custGeom>
              <a:avLst/>
              <a:gdLst>
                <a:gd name="T0" fmla="*/ 1041 w 1287"/>
                <a:gd name="T1" fmla="*/ 1031 h 1052"/>
                <a:gd name="T2" fmla="*/ 1004 w 1287"/>
                <a:gd name="T3" fmla="*/ 1046 h 1052"/>
                <a:gd name="T4" fmla="*/ 22 w 1287"/>
                <a:gd name="T5" fmla="*/ 641 h 1052"/>
                <a:gd name="T6" fmla="*/ 6 w 1287"/>
                <a:gd name="T7" fmla="*/ 604 h 1052"/>
                <a:gd name="T8" fmla="*/ 247 w 1287"/>
                <a:gd name="T9" fmla="*/ 22 h 1052"/>
                <a:gd name="T10" fmla="*/ 284 w 1287"/>
                <a:gd name="T11" fmla="*/ 6 h 1052"/>
                <a:gd name="T12" fmla="*/ 1266 w 1287"/>
                <a:gd name="T13" fmla="*/ 411 h 1052"/>
                <a:gd name="T14" fmla="*/ 1281 w 1287"/>
                <a:gd name="T15" fmla="*/ 448 h 1052"/>
                <a:gd name="T16" fmla="*/ 1041 w 1287"/>
                <a:gd name="T17" fmla="*/ 1031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7" h="1052">
                  <a:moveTo>
                    <a:pt x="1041" y="1031"/>
                  </a:moveTo>
                  <a:cubicBezTo>
                    <a:pt x="1035" y="1045"/>
                    <a:pt x="1018" y="1052"/>
                    <a:pt x="1004" y="1046"/>
                  </a:cubicBezTo>
                  <a:cubicBezTo>
                    <a:pt x="22" y="641"/>
                    <a:pt x="22" y="641"/>
                    <a:pt x="22" y="641"/>
                  </a:cubicBezTo>
                  <a:cubicBezTo>
                    <a:pt x="7" y="635"/>
                    <a:pt x="0" y="618"/>
                    <a:pt x="6" y="604"/>
                  </a:cubicBezTo>
                  <a:cubicBezTo>
                    <a:pt x="247" y="22"/>
                    <a:pt x="247" y="22"/>
                    <a:pt x="247" y="22"/>
                  </a:cubicBezTo>
                  <a:cubicBezTo>
                    <a:pt x="253" y="7"/>
                    <a:pt x="269" y="0"/>
                    <a:pt x="284" y="6"/>
                  </a:cubicBezTo>
                  <a:cubicBezTo>
                    <a:pt x="1266" y="411"/>
                    <a:pt x="1266" y="411"/>
                    <a:pt x="1266" y="411"/>
                  </a:cubicBezTo>
                  <a:cubicBezTo>
                    <a:pt x="1280" y="417"/>
                    <a:pt x="1287" y="434"/>
                    <a:pt x="1281" y="448"/>
                  </a:cubicBezTo>
                  <a:lnTo>
                    <a:pt x="1041" y="1031"/>
                  </a:ln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087850" y="8535988"/>
              <a:ext cx="2482850" cy="1063625"/>
            </a:xfrm>
            <a:custGeom>
              <a:avLst/>
              <a:gdLst>
                <a:gd name="T0" fmla="*/ 1564 w 1564"/>
                <a:gd name="T1" fmla="*/ 639 h 670"/>
                <a:gd name="T2" fmla="*/ 12 w 1564"/>
                <a:gd name="T3" fmla="*/ 0 h 670"/>
                <a:gd name="T4" fmla="*/ 0 w 1564"/>
                <a:gd name="T5" fmla="*/ 30 h 670"/>
                <a:gd name="T6" fmla="*/ 1552 w 1564"/>
                <a:gd name="T7" fmla="*/ 670 h 670"/>
                <a:gd name="T8" fmla="*/ 1564 w 1564"/>
                <a:gd name="T9" fmla="*/ 639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4" h="670">
                  <a:moveTo>
                    <a:pt x="1564" y="639"/>
                  </a:moveTo>
                  <a:lnTo>
                    <a:pt x="12" y="0"/>
                  </a:lnTo>
                  <a:lnTo>
                    <a:pt x="0" y="30"/>
                  </a:lnTo>
                  <a:lnTo>
                    <a:pt x="1552" y="670"/>
                  </a:lnTo>
                  <a:lnTo>
                    <a:pt x="1564" y="639"/>
                  </a:ln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7065625" y="7412038"/>
              <a:ext cx="2995613" cy="2147888"/>
            </a:xfrm>
            <a:custGeom>
              <a:avLst/>
              <a:gdLst>
                <a:gd name="T0" fmla="*/ 1237 w 1258"/>
                <a:gd name="T1" fmla="*/ 428 h 902"/>
                <a:gd name="T2" fmla="*/ 888 w 1258"/>
                <a:gd name="T3" fmla="*/ 284 h 902"/>
                <a:gd name="T4" fmla="*/ 844 w 1258"/>
                <a:gd name="T5" fmla="*/ 266 h 902"/>
                <a:gd name="T6" fmla="*/ 602 w 1258"/>
                <a:gd name="T7" fmla="*/ 166 h 902"/>
                <a:gd name="T8" fmla="*/ 558 w 1258"/>
                <a:gd name="T9" fmla="*/ 148 h 902"/>
                <a:gd name="T10" fmla="*/ 215 w 1258"/>
                <a:gd name="T11" fmla="*/ 6 h 902"/>
                <a:gd name="T12" fmla="*/ 177 w 1258"/>
                <a:gd name="T13" fmla="*/ 22 h 902"/>
                <a:gd name="T14" fmla="*/ 6 w 1258"/>
                <a:gd name="T15" fmla="*/ 437 h 902"/>
                <a:gd name="T16" fmla="*/ 21 w 1258"/>
                <a:gd name="T17" fmla="*/ 475 h 902"/>
                <a:gd name="T18" fmla="*/ 1043 w 1258"/>
                <a:gd name="T19" fmla="*/ 896 h 902"/>
                <a:gd name="T20" fmla="*/ 1081 w 1258"/>
                <a:gd name="T21" fmla="*/ 881 h 902"/>
                <a:gd name="T22" fmla="*/ 1252 w 1258"/>
                <a:gd name="T23" fmla="*/ 465 h 902"/>
                <a:gd name="T24" fmla="*/ 1237 w 1258"/>
                <a:gd name="T25" fmla="*/ 428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8" h="902">
                  <a:moveTo>
                    <a:pt x="1237" y="428"/>
                  </a:moveTo>
                  <a:cubicBezTo>
                    <a:pt x="888" y="284"/>
                    <a:pt x="888" y="284"/>
                    <a:pt x="888" y="284"/>
                  </a:cubicBezTo>
                  <a:cubicBezTo>
                    <a:pt x="844" y="266"/>
                    <a:pt x="844" y="266"/>
                    <a:pt x="844" y="266"/>
                  </a:cubicBezTo>
                  <a:cubicBezTo>
                    <a:pt x="602" y="166"/>
                    <a:pt x="602" y="166"/>
                    <a:pt x="602" y="166"/>
                  </a:cubicBezTo>
                  <a:cubicBezTo>
                    <a:pt x="558" y="148"/>
                    <a:pt x="558" y="148"/>
                    <a:pt x="558" y="148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00" y="0"/>
                    <a:pt x="183" y="7"/>
                    <a:pt x="177" y="22"/>
                  </a:cubicBezTo>
                  <a:cubicBezTo>
                    <a:pt x="6" y="437"/>
                    <a:pt x="6" y="437"/>
                    <a:pt x="6" y="437"/>
                  </a:cubicBezTo>
                  <a:cubicBezTo>
                    <a:pt x="0" y="452"/>
                    <a:pt x="7" y="469"/>
                    <a:pt x="21" y="475"/>
                  </a:cubicBezTo>
                  <a:cubicBezTo>
                    <a:pt x="1043" y="896"/>
                    <a:pt x="1043" y="896"/>
                    <a:pt x="1043" y="896"/>
                  </a:cubicBezTo>
                  <a:cubicBezTo>
                    <a:pt x="1058" y="902"/>
                    <a:pt x="1075" y="895"/>
                    <a:pt x="1081" y="881"/>
                  </a:cubicBezTo>
                  <a:cubicBezTo>
                    <a:pt x="1252" y="465"/>
                    <a:pt x="1252" y="465"/>
                    <a:pt x="1252" y="465"/>
                  </a:cubicBezTo>
                  <a:cubicBezTo>
                    <a:pt x="1258" y="450"/>
                    <a:pt x="1251" y="434"/>
                    <a:pt x="1237" y="428"/>
                  </a:cubicBez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7164050" y="7516813"/>
              <a:ext cx="2800350" cy="1947863"/>
            </a:xfrm>
            <a:custGeom>
              <a:avLst/>
              <a:gdLst>
                <a:gd name="T0" fmla="*/ 979 w 1176"/>
                <a:gd name="T1" fmla="*/ 808 h 818"/>
                <a:gd name="T2" fmla="*/ 923 w 1176"/>
                <a:gd name="T3" fmla="*/ 778 h 818"/>
                <a:gd name="T4" fmla="*/ 844 w 1176"/>
                <a:gd name="T5" fmla="*/ 745 h 818"/>
                <a:gd name="T6" fmla="*/ 783 w 1176"/>
                <a:gd name="T7" fmla="*/ 727 h 818"/>
                <a:gd name="T8" fmla="*/ 734 w 1176"/>
                <a:gd name="T9" fmla="*/ 713 h 818"/>
                <a:gd name="T10" fmla="*/ 707 w 1176"/>
                <a:gd name="T11" fmla="*/ 702 h 818"/>
                <a:gd name="T12" fmla="*/ 707 w 1176"/>
                <a:gd name="T13" fmla="*/ 702 h 818"/>
                <a:gd name="T14" fmla="*/ 662 w 1176"/>
                <a:gd name="T15" fmla="*/ 677 h 818"/>
                <a:gd name="T16" fmla="*/ 606 w 1176"/>
                <a:gd name="T17" fmla="*/ 648 h 818"/>
                <a:gd name="T18" fmla="*/ 527 w 1176"/>
                <a:gd name="T19" fmla="*/ 615 h 818"/>
                <a:gd name="T20" fmla="*/ 467 w 1176"/>
                <a:gd name="T21" fmla="*/ 596 h 818"/>
                <a:gd name="T22" fmla="*/ 417 w 1176"/>
                <a:gd name="T23" fmla="*/ 582 h 818"/>
                <a:gd name="T24" fmla="*/ 391 w 1176"/>
                <a:gd name="T25" fmla="*/ 572 h 818"/>
                <a:gd name="T26" fmla="*/ 391 w 1176"/>
                <a:gd name="T27" fmla="*/ 572 h 818"/>
                <a:gd name="T28" fmla="*/ 346 w 1176"/>
                <a:gd name="T29" fmla="*/ 547 h 818"/>
                <a:gd name="T30" fmla="*/ 290 w 1176"/>
                <a:gd name="T31" fmla="*/ 517 h 818"/>
                <a:gd name="T32" fmla="*/ 211 w 1176"/>
                <a:gd name="T33" fmla="*/ 484 h 818"/>
                <a:gd name="T34" fmla="*/ 151 w 1176"/>
                <a:gd name="T35" fmla="*/ 466 h 818"/>
                <a:gd name="T36" fmla="*/ 101 w 1176"/>
                <a:gd name="T37" fmla="*/ 452 h 818"/>
                <a:gd name="T38" fmla="*/ 75 w 1176"/>
                <a:gd name="T39" fmla="*/ 441 h 818"/>
                <a:gd name="T40" fmla="*/ 75 w 1176"/>
                <a:gd name="T41" fmla="*/ 441 h 818"/>
                <a:gd name="T42" fmla="*/ 25 w 1176"/>
                <a:gd name="T43" fmla="*/ 408 h 818"/>
                <a:gd name="T44" fmla="*/ 999 w 1176"/>
                <a:gd name="T45" fmla="*/ 806 h 818"/>
                <a:gd name="T46" fmla="*/ 998 w 1176"/>
                <a:gd name="T47" fmla="*/ 818 h 818"/>
                <a:gd name="T48" fmla="*/ 18 w 1176"/>
                <a:gd name="T49" fmla="*/ 368 h 818"/>
                <a:gd name="T50" fmla="*/ 1049 w 1176"/>
                <a:gd name="T51" fmla="*/ 745 h 818"/>
                <a:gd name="T52" fmla="*/ 47 w 1176"/>
                <a:gd name="T53" fmla="*/ 281 h 818"/>
                <a:gd name="T54" fmla="*/ 1060 w 1176"/>
                <a:gd name="T55" fmla="*/ 687 h 818"/>
                <a:gd name="T56" fmla="*/ 50 w 1176"/>
                <a:gd name="T57" fmla="*/ 258 h 818"/>
                <a:gd name="T58" fmla="*/ 1074 w 1176"/>
                <a:gd name="T59" fmla="*/ 669 h 818"/>
                <a:gd name="T60" fmla="*/ 1074 w 1176"/>
                <a:gd name="T61" fmla="*/ 669 h 818"/>
                <a:gd name="T62" fmla="*/ 83 w 1176"/>
                <a:gd name="T63" fmla="*/ 210 h 818"/>
                <a:gd name="T64" fmla="*/ 1114 w 1176"/>
                <a:gd name="T65" fmla="*/ 587 h 818"/>
                <a:gd name="T66" fmla="*/ 112 w 1176"/>
                <a:gd name="T67" fmla="*/ 123 h 818"/>
                <a:gd name="T68" fmla="*/ 1125 w 1176"/>
                <a:gd name="T69" fmla="*/ 529 h 818"/>
                <a:gd name="T70" fmla="*/ 115 w 1176"/>
                <a:gd name="T71" fmla="*/ 100 h 818"/>
                <a:gd name="T72" fmla="*/ 1139 w 1176"/>
                <a:gd name="T73" fmla="*/ 511 h 818"/>
                <a:gd name="T74" fmla="*/ 1139 w 1176"/>
                <a:gd name="T75" fmla="*/ 511 h 818"/>
                <a:gd name="T76" fmla="*/ 148 w 1176"/>
                <a:gd name="T77" fmla="*/ 52 h 818"/>
                <a:gd name="T78" fmla="*/ 1168 w 1176"/>
                <a:gd name="T79" fmla="*/ 419 h 818"/>
                <a:gd name="T80" fmla="*/ 169 w 1176"/>
                <a:gd name="T81" fmla="*/ 7 h 818"/>
                <a:gd name="T82" fmla="*/ 200 w 1176"/>
                <a:gd name="T83" fmla="*/ 19 h 818"/>
                <a:gd name="T84" fmla="*/ 1122 w 1176"/>
                <a:gd name="T85" fmla="*/ 399 h 818"/>
                <a:gd name="T86" fmla="*/ 1096 w 1176"/>
                <a:gd name="T87" fmla="*/ 388 h 818"/>
                <a:gd name="T88" fmla="*/ 1096 w 1176"/>
                <a:gd name="T89" fmla="*/ 388 h 818"/>
                <a:gd name="T90" fmla="*/ 1051 w 1176"/>
                <a:gd name="T91" fmla="*/ 363 h 818"/>
                <a:gd name="T92" fmla="*/ 995 w 1176"/>
                <a:gd name="T93" fmla="*/ 334 h 818"/>
                <a:gd name="T94" fmla="*/ 916 w 1176"/>
                <a:gd name="T95" fmla="*/ 301 h 818"/>
                <a:gd name="T96" fmla="*/ 856 w 1176"/>
                <a:gd name="T97" fmla="*/ 283 h 818"/>
                <a:gd name="T98" fmla="*/ 806 w 1176"/>
                <a:gd name="T99" fmla="*/ 269 h 818"/>
                <a:gd name="T100" fmla="*/ 780 w 1176"/>
                <a:gd name="T101" fmla="*/ 258 h 818"/>
                <a:gd name="T102" fmla="*/ 780 w 1176"/>
                <a:gd name="T103" fmla="*/ 258 h 818"/>
                <a:gd name="T104" fmla="*/ 735 w 1176"/>
                <a:gd name="T105" fmla="*/ 233 h 818"/>
                <a:gd name="T106" fmla="*/ 679 w 1176"/>
                <a:gd name="T107" fmla="*/ 203 h 818"/>
                <a:gd name="T108" fmla="*/ 600 w 1176"/>
                <a:gd name="T109" fmla="*/ 171 h 818"/>
                <a:gd name="T110" fmla="*/ 539 w 1176"/>
                <a:gd name="T111" fmla="*/ 152 h 818"/>
                <a:gd name="T112" fmla="*/ 490 w 1176"/>
                <a:gd name="T113" fmla="*/ 138 h 818"/>
                <a:gd name="T114" fmla="*/ 463 w 1176"/>
                <a:gd name="T115" fmla="*/ 127 h 818"/>
                <a:gd name="T116" fmla="*/ 463 w 1176"/>
                <a:gd name="T117" fmla="*/ 127 h 818"/>
                <a:gd name="T118" fmla="*/ 418 w 1176"/>
                <a:gd name="T119" fmla="*/ 103 h 818"/>
                <a:gd name="T120" fmla="*/ 363 w 1176"/>
                <a:gd name="T121" fmla="*/ 73 h 818"/>
                <a:gd name="T122" fmla="*/ 283 w 1176"/>
                <a:gd name="T123" fmla="*/ 40 h 818"/>
                <a:gd name="T124" fmla="*/ 223 w 1176"/>
                <a:gd name="T125" fmla="*/ 22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6" h="818">
                  <a:moveTo>
                    <a:pt x="971" y="811"/>
                  </a:moveTo>
                  <a:cubicBezTo>
                    <a:pt x="944" y="800"/>
                    <a:pt x="944" y="800"/>
                    <a:pt x="944" y="800"/>
                  </a:cubicBezTo>
                  <a:cubicBezTo>
                    <a:pt x="941" y="799"/>
                    <a:pt x="940" y="795"/>
                    <a:pt x="941" y="792"/>
                  </a:cubicBezTo>
                  <a:cubicBezTo>
                    <a:pt x="942" y="789"/>
                    <a:pt x="946" y="788"/>
                    <a:pt x="949" y="789"/>
                  </a:cubicBezTo>
                  <a:cubicBezTo>
                    <a:pt x="975" y="800"/>
                    <a:pt x="975" y="800"/>
                    <a:pt x="975" y="800"/>
                  </a:cubicBezTo>
                  <a:cubicBezTo>
                    <a:pt x="978" y="801"/>
                    <a:pt x="980" y="805"/>
                    <a:pt x="979" y="808"/>
                  </a:cubicBezTo>
                  <a:cubicBezTo>
                    <a:pt x="977" y="811"/>
                    <a:pt x="974" y="812"/>
                    <a:pt x="971" y="811"/>
                  </a:cubicBezTo>
                  <a:close/>
                  <a:moveTo>
                    <a:pt x="918" y="789"/>
                  </a:moveTo>
                  <a:cubicBezTo>
                    <a:pt x="892" y="778"/>
                    <a:pt x="892" y="778"/>
                    <a:pt x="892" y="778"/>
                  </a:cubicBezTo>
                  <a:cubicBezTo>
                    <a:pt x="889" y="777"/>
                    <a:pt x="887" y="773"/>
                    <a:pt x="888" y="770"/>
                  </a:cubicBezTo>
                  <a:cubicBezTo>
                    <a:pt x="890" y="767"/>
                    <a:pt x="893" y="766"/>
                    <a:pt x="896" y="767"/>
                  </a:cubicBezTo>
                  <a:cubicBezTo>
                    <a:pt x="923" y="778"/>
                    <a:pt x="923" y="778"/>
                    <a:pt x="923" y="778"/>
                  </a:cubicBezTo>
                  <a:cubicBezTo>
                    <a:pt x="926" y="779"/>
                    <a:pt x="927" y="783"/>
                    <a:pt x="926" y="786"/>
                  </a:cubicBezTo>
                  <a:cubicBezTo>
                    <a:pt x="925" y="789"/>
                    <a:pt x="921" y="790"/>
                    <a:pt x="918" y="789"/>
                  </a:cubicBezTo>
                  <a:close/>
                  <a:moveTo>
                    <a:pt x="865" y="767"/>
                  </a:moveTo>
                  <a:cubicBezTo>
                    <a:pt x="839" y="756"/>
                    <a:pt x="839" y="756"/>
                    <a:pt x="839" y="756"/>
                  </a:cubicBezTo>
                  <a:cubicBezTo>
                    <a:pt x="836" y="755"/>
                    <a:pt x="834" y="752"/>
                    <a:pt x="836" y="749"/>
                  </a:cubicBezTo>
                  <a:cubicBezTo>
                    <a:pt x="837" y="746"/>
                    <a:pt x="840" y="744"/>
                    <a:pt x="844" y="745"/>
                  </a:cubicBezTo>
                  <a:cubicBezTo>
                    <a:pt x="870" y="756"/>
                    <a:pt x="870" y="756"/>
                    <a:pt x="870" y="756"/>
                  </a:cubicBezTo>
                  <a:cubicBezTo>
                    <a:pt x="873" y="758"/>
                    <a:pt x="874" y="761"/>
                    <a:pt x="873" y="764"/>
                  </a:cubicBezTo>
                  <a:cubicBezTo>
                    <a:pt x="872" y="767"/>
                    <a:pt x="868" y="769"/>
                    <a:pt x="865" y="767"/>
                  </a:cubicBezTo>
                  <a:close/>
                  <a:moveTo>
                    <a:pt x="813" y="746"/>
                  </a:moveTo>
                  <a:cubicBezTo>
                    <a:pt x="786" y="735"/>
                    <a:pt x="786" y="735"/>
                    <a:pt x="786" y="735"/>
                  </a:cubicBezTo>
                  <a:cubicBezTo>
                    <a:pt x="783" y="733"/>
                    <a:pt x="782" y="730"/>
                    <a:pt x="783" y="727"/>
                  </a:cubicBezTo>
                  <a:cubicBezTo>
                    <a:pt x="784" y="724"/>
                    <a:pt x="788" y="722"/>
                    <a:pt x="791" y="724"/>
                  </a:cubicBezTo>
                  <a:cubicBezTo>
                    <a:pt x="817" y="735"/>
                    <a:pt x="817" y="735"/>
                    <a:pt x="817" y="735"/>
                  </a:cubicBezTo>
                  <a:cubicBezTo>
                    <a:pt x="820" y="736"/>
                    <a:pt x="822" y="739"/>
                    <a:pt x="820" y="742"/>
                  </a:cubicBezTo>
                  <a:cubicBezTo>
                    <a:pt x="819" y="745"/>
                    <a:pt x="816" y="747"/>
                    <a:pt x="813" y="746"/>
                  </a:cubicBezTo>
                  <a:close/>
                  <a:moveTo>
                    <a:pt x="760" y="724"/>
                  </a:moveTo>
                  <a:cubicBezTo>
                    <a:pt x="734" y="713"/>
                    <a:pt x="734" y="713"/>
                    <a:pt x="734" y="713"/>
                  </a:cubicBezTo>
                  <a:cubicBezTo>
                    <a:pt x="731" y="712"/>
                    <a:pt x="729" y="708"/>
                    <a:pt x="730" y="705"/>
                  </a:cubicBezTo>
                  <a:cubicBezTo>
                    <a:pt x="732" y="702"/>
                    <a:pt x="735" y="701"/>
                    <a:pt x="738" y="702"/>
                  </a:cubicBezTo>
                  <a:cubicBezTo>
                    <a:pt x="764" y="713"/>
                    <a:pt x="764" y="713"/>
                    <a:pt x="764" y="713"/>
                  </a:cubicBezTo>
                  <a:cubicBezTo>
                    <a:pt x="768" y="714"/>
                    <a:pt x="769" y="718"/>
                    <a:pt x="768" y="721"/>
                  </a:cubicBezTo>
                  <a:cubicBezTo>
                    <a:pt x="766" y="724"/>
                    <a:pt x="763" y="725"/>
                    <a:pt x="760" y="724"/>
                  </a:cubicBezTo>
                  <a:close/>
                  <a:moveTo>
                    <a:pt x="707" y="702"/>
                  </a:moveTo>
                  <a:cubicBezTo>
                    <a:pt x="681" y="691"/>
                    <a:pt x="681" y="691"/>
                    <a:pt x="681" y="691"/>
                  </a:cubicBezTo>
                  <a:cubicBezTo>
                    <a:pt x="678" y="690"/>
                    <a:pt x="676" y="686"/>
                    <a:pt x="678" y="683"/>
                  </a:cubicBezTo>
                  <a:cubicBezTo>
                    <a:pt x="679" y="680"/>
                    <a:pt x="682" y="679"/>
                    <a:pt x="685" y="680"/>
                  </a:cubicBezTo>
                  <a:cubicBezTo>
                    <a:pt x="712" y="691"/>
                    <a:pt x="712" y="691"/>
                    <a:pt x="712" y="691"/>
                  </a:cubicBezTo>
                  <a:cubicBezTo>
                    <a:pt x="715" y="692"/>
                    <a:pt x="716" y="696"/>
                    <a:pt x="715" y="699"/>
                  </a:cubicBezTo>
                  <a:cubicBezTo>
                    <a:pt x="714" y="702"/>
                    <a:pt x="710" y="703"/>
                    <a:pt x="707" y="702"/>
                  </a:cubicBezTo>
                  <a:close/>
                  <a:moveTo>
                    <a:pt x="654" y="680"/>
                  </a:moveTo>
                  <a:cubicBezTo>
                    <a:pt x="628" y="669"/>
                    <a:pt x="628" y="669"/>
                    <a:pt x="628" y="669"/>
                  </a:cubicBezTo>
                  <a:cubicBezTo>
                    <a:pt x="625" y="668"/>
                    <a:pt x="624" y="665"/>
                    <a:pt x="625" y="662"/>
                  </a:cubicBezTo>
                  <a:cubicBezTo>
                    <a:pt x="626" y="659"/>
                    <a:pt x="630" y="657"/>
                    <a:pt x="633" y="658"/>
                  </a:cubicBezTo>
                  <a:cubicBezTo>
                    <a:pt x="659" y="669"/>
                    <a:pt x="659" y="669"/>
                    <a:pt x="659" y="669"/>
                  </a:cubicBezTo>
                  <a:cubicBezTo>
                    <a:pt x="662" y="671"/>
                    <a:pt x="664" y="674"/>
                    <a:pt x="662" y="677"/>
                  </a:cubicBezTo>
                  <a:cubicBezTo>
                    <a:pt x="661" y="680"/>
                    <a:pt x="658" y="682"/>
                    <a:pt x="654" y="680"/>
                  </a:cubicBezTo>
                  <a:close/>
                  <a:moveTo>
                    <a:pt x="602" y="659"/>
                  </a:moveTo>
                  <a:cubicBezTo>
                    <a:pt x="575" y="648"/>
                    <a:pt x="575" y="648"/>
                    <a:pt x="575" y="648"/>
                  </a:cubicBezTo>
                  <a:cubicBezTo>
                    <a:pt x="572" y="646"/>
                    <a:pt x="571" y="643"/>
                    <a:pt x="572" y="640"/>
                  </a:cubicBezTo>
                  <a:cubicBezTo>
                    <a:pt x="573" y="637"/>
                    <a:pt x="577" y="635"/>
                    <a:pt x="580" y="637"/>
                  </a:cubicBezTo>
                  <a:cubicBezTo>
                    <a:pt x="606" y="648"/>
                    <a:pt x="606" y="648"/>
                    <a:pt x="606" y="648"/>
                  </a:cubicBezTo>
                  <a:cubicBezTo>
                    <a:pt x="609" y="649"/>
                    <a:pt x="611" y="652"/>
                    <a:pt x="610" y="655"/>
                  </a:cubicBezTo>
                  <a:cubicBezTo>
                    <a:pt x="608" y="658"/>
                    <a:pt x="605" y="660"/>
                    <a:pt x="602" y="659"/>
                  </a:cubicBezTo>
                  <a:close/>
                  <a:moveTo>
                    <a:pt x="549" y="637"/>
                  </a:moveTo>
                  <a:cubicBezTo>
                    <a:pt x="523" y="626"/>
                    <a:pt x="523" y="626"/>
                    <a:pt x="523" y="626"/>
                  </a:cubicBezTo>
                  <a:cubicBezTo>
                    <a:pt x="520" y="625"/>
                    <a:pt x="518" y="621"/>
                    <a:pt x="519" y="618"/>
                  </a:cubicBezTo>
                  <a:cubicBezTo>
                    <a:pt x="521" y="615"/>
                    <a:pt x="524" y="614"/>
                    <a:pt x="527" y="615"/>
                  </a:cubicBezTo>
                  <a:cubicBezTo>
                    <a:pt x="554" y="626"/>
                    <a:pt x="554" y="626"/>
                    <a:pt x="554" y="626"/>
                  </a:cubicBezTo>
                  <a:cubicBezTo>
                    <a:pt x="557" y="627"/>
                    <a:pt x="558" y="631"/>
                    <a:pt x="557" y="634"/>
                  </a:cubicBezTo>
                  <a:cubicBezTo>
                    <a:pt x="556" y="637"/>
                    <a:pt x="552" y="638"/>
                    <a:pt x="549" y="637"/>
                  </a:cubicBezTo>
                  <a:close/>
                  <a:moveTo>
                    <a:pt x="496" y="615"/>
                  </a:moveTo>
                  <a:cubicBezTo>
                    <a:pt x="470" y="604"/>
                    <a:pt x="470" y="604"/>
                    <a:pt x="470" y="604"/>
                  </a:cubicBezTo>
                  <a:cubicBezTo>
                    <a:pt x="467" y="603"/>
                    <a:pt x="466" y="599"/>
                    <a:pt x="467" y="596"/>
                  </a:cubicBezTo>
                  <a:cubicBezTo>
                    <a:pt x="468" y="593"/>
                    <a:pt x="471" y="592"/>
                    <a:pt x="475" y="593"/>
                  </a:cubicBezTo>
                  <a:cubicBezTo>
                    <a:pt x="501" y="604"/>
                    <a:pt x="501" y="604"/>
                    <a:pt x="501" y="604"/>
                  </a:cubicBezTo>
                  <a:cubicBezTo>
                    <a:pt x="504" y="605"/>
                    <a:pt x="505" y="609"/>
                    <a:pt x="504" y="612"/>
                  </a:cubicBezTo>
                  <a:cubicBezTo>
                    <a:pt x="503" y="615"/>
                    <a:pt x="499" y="616"/>
                    <a:pt x="496" y="615"/>
                  </a:cubicBezTo>
                  <a:close/>
                  <a:moveTo>
                    <a:pt x="444" y="593"/>
                  </a:moveTo>
                  <a:cubicBezTo>
                    <a:pt x="417" y="582"/>
                    <a:pt x="417" y="582"/>
                    <a:pt x="417" y="582"/>
                  </a:cubicBezTo>
                  <a:cubicBezTo>
                    <a:pt x="414" y="581"/>
                    <a:pt x="413" y="578"/>
                    <a:pt x="414" y="575"/>
                  </a:cubicBezTo>
                  <a:cubicBezTo>
                    <a:pt x="415" y="572"/>
                    <a:pt x="419" y="570"/>
                    <a:pt x="422" y="571"/>
                  </a:cubicBezTo>
                  <a:cubicBezTo>
                    <a:pt x="448" y="582"/>
                    <a:pt x="448" y="582"/>
                    <a:pt x="448" y="582"/>
                  </a:cubicBezTo>
                  <a:cubicBezTo>
                    <a:pt x="451" y="584"/>
                    <a:pt x="453" y="587"/>
                    <a:pt x="451" y="590"/>
                  </a:cubicBezTo>
                  <a:cubicBezTo>
                    <a:pt x="450" y="593"/>
                    <a:pt x="447" y="595"/>
                    <a:pt x="444" y="593"/>
                  </a:cubicBezTo>
                  <a:close/>
                  <a:moveTo>
                    <a:pt x="391" y="572"/>
                  </a:moveTo>
                  <a:cubicBezTo>
                    <a:pt x="365" y="561"/>
                    <a:pt x="365" y="561"/>
                    <a:pt x="365" y="561"/>
                  </a:cubicBezTo>
                  <a:cubicBezTo>
                    <a:pt x="362" y="559"/>
                    <a:pt x="360" y="556"/>
                    <a:pt x="361" y="553"/>
                  </a:cubicBezTo>
                  <a:cubicBezTo>
                    <a:pt x="363" y="550"/>
                    <a:pt x="366" y="548"/>
                    <a:pt x="369" y="550"/>
                  </a:cubicBezTo>
                  <a:cubicBezTo>
                    <a:pt x="395" y="561"/>
                    <a:pt x="395" y="561"/>
                    <a:pt x="395" y="561"/>
                  </a:cubicBezTo>
                  <a:cubicBezTo>
                    <a:pt x="399" y="562"/>
                    <a:pt x="400" y="565"/>
                    <a:pt x="399" y="568"/>
                  </a:cubicBezTo>
                  <a:cubicBezTo>
                    <a:pt x="397" y="571"/>
                    <a:pt x="394" y="573"/>
                    <a:pt x="391" y="572"/>
                  </a:cubicBezTo>
                  <a:close/>
                  <a:moveTo>
                    <a:pt x="338" y="550"/>
                  </a:moveTo>
                  <a:cubicBezTo>
                    <a:pt x="312" y="539"/>
                    <a:pt x="312" y="539"/>
                    <a:pt x="312" y="539"/>
                  </a:cubicBezTo>
                  <a:cubicBezTo>
                    <a:pt x="309" y="538"/>
                    <a:pt x="307" y="534"/>
                    <a:pt x="309" y="531"/>
                  </a:cubicBezTo>
                  <a:cubicBezTo>
                    <a:pt x="310" y="528"/>
                    <a:pt x="313" y="527"/>
                    <a:pt x="316" y="528"/>
                  </a:cubicBezTo>
                  <a:cubicBezTo>
                    <a:pt x="343" y="539"/>
                    <a:pt x="343" y="539"/>
                    <a:pt x="343" y="539"/>
                  </a:cubicBezTo>
                  <a:cubicBezTo>
                    <a:pt x="346" y="540"/>
                    <a:pt x="347" y="544"/>
                    <a:pt x="346" y="547"/>
                  </a:cubicBezTo>
                  <a:cubicBezTo>
                    <a:pt x="345" y="550"/>
                    <a:pt x="341" y="551"/>
                    <a:pt x="338" y="550"/>
                  </a:cubicBezTo>
                  <a:close/>
                  <a:moveTo>
                    <a:pt x="286" y="528"/>
                  </a:moveTo>
                  <a:cubicBezTo>
                    <a:pt x="259" y="517"/>
                    <a:pt x="259" y="517"/>
                    <a:pt x="259" y="517"/>
                  </a:cubicBezTo>
                  <a:cubicBezTo>
                    <a:pt x="256" y="516"/>
                    <a:pt x="255" y="512"/>
                    <a:pt x="256" y="509"/>
                  </a:cubicBezTo>
                  <a:cubicBezTo>
                    <a:pt x="257" y="506"/>
                    <a:pt x="261" y="505"/>
                    <a:pt x="264" y="506"/>
                  </a:cubicBezTo>
                  <a:cubicBezTo>
                    <a:pt x="290" y="517"/>
                    <a:pt x="290" y="517"/>
                    <a:pt x="290" y="517"/>
                  </a:cubicBezTo>
                  <a:cubicBezTo>
                    <a:pt x="293" y="518"/>
                    <a:pt x="295" y="522"/>
                    <a:pt x="293" y="525"/>
                  </a:cubicBezTo>
                  <a:cubicBezTo>
                    <a:pt x="292" y="528"/>
                    <a:pt x="289" y="529"/>
                    <a:pt x="286" y="528"/>
                  </a:cubicBezTo>
                  <a:close/>
                  <a:moveTo>
                    <a:pt x="233" y="506"/>
                  </a:moveTo>
                  <a:cubicBezTo>
                    <a:pt x="206" y="495"/>
                    <a:pt x="206" y="495"/>
                    <a:pt x="206" y="495"/>
                  </a:cubicBezTo>
                  <a:cubicBezTo>
                    <a:pt x="203" y="494"/>
                    <a:pt x="202" y="491"/>
                    <a:pt x="203" y="488"/>
                  </a:cubicBezTo>
                  <a:cubicBezTo>
                    <a:pt x="204" y="485"/>
                    <a:pt x="208" y="483"/>
                    <a:pt x="211" y="484"/>
                  </a:cubicBezTo>
                  <a:cubicBezTo>
                    <a:pt x="237" y="495"/>
                    <a:pt x="237" y="495"/>
                    <a:pt x="237" y="495"/>
                  </a:cubicBezTo>
                  <a:cubicBezTo>
                    <a:pt x="240" y="497"/>
                    <a:pt x="242" y="500"/>
                    <a:pt x="241" y="503"/>
                  </a:cubicBezTo>
                  <a:cubicBezTo>
                    <a:pt x="239" y="506"/>
                    <a:pt x="236" y="508"/>
                    <a:pt x="233" y="506"/>
                  </a:cubicBezTo>
                  <a:close/>
                  <a:moveTo>
                    <a:pt x="180" y="485"/>
                  </a:moveTo>
                  <a:cubicBezTo>
                    <a:pt x="154" y="474"/>
                    <a:pt x="154" y="474"/>
                    <a:pt x="154" y="474"/>
                  </a:cubicBezTo>
                  <a:cubicBezTo>
                    <a:pt x="151" y="472"/>
                    <a:pt x="149" y="469"/>
                    <a:pt x="151" y="466"/>
                  </a:cubicBezTo>
                  <a:cubicBezTo>
                    <a:pt x="152" y="463"/>
                    <a:pt x="155" y="461"/>
                    <a:pt x="158" y="463"/>
                  </a:cubicBezTo>
                  <a:cubicBezTo>
                    <a:pt x="185" y="474"/>
                    <a:pt x="185" y="474"/>
                    <a:pt x="185" y="474"/>
                  </a:cubicBezTo>
                  <a:cubicBezTo>
                    <a:pt x="188" y="475"/>
                    <a:pt x="189" y="478"/>
                    <a:pt x="188" y="481"/>
                  </a:cubicBezTo>
                  <a:cubicBezTo>
                    <a:pt x="187" y="484"/>
                    <a:pt x="183" y="486"/>
                    <a:pt x="180" y="485"/>
                  </a:cubicBezTo>
                  <a:close/>
                  <a:moveTo>
                    <a:pt x="127" y="463"/>
                  </a:moveTo>
                  <a:cubicBezTo>
                    <a:pt x="101" y="452"/>
                    <a:pt x="101" y="452"/>
                    <a:pt x="101" y="452"/>
                  </a:cubicBezTo>
                  <a:cubicBezTo>
                    <a:pt x="98" y="451"/>
                    <a:pt x="97" y="447"/>
                    <a:pt x="98" y="444"/>
                  </a:cubicBezTo>
                  <a:cubicBezTo>
                    <a:pt x="99" y="441"/>
                    <a:pt x="103" y="440"/>
                    <a:pt x="106" y="441"/>
                  </a:cubicBezTo>
                  <a:cubicBezTo>
                    <a:pt x="132" y="452"/>
                    <a:pt x="132" y="452"/>
                    <a:pt x="132" y="452"/>
                  </a:cubicBezTo>
                  <a:cubicBezTo>
                    <a:pt x="135" y="453"/>
                    <a:pt x="136" y="457"/>
                    <a:pt x="135" y="460"/>
                  </a:cubicBezTo>
                  <a:cubicBezTo>
                    <a:pt x="134" y="463"/>
                    <a:pt x="130" y="464"/>
                    <a:pt x="127" y="463"/>
                  </a:cubicBezTo>
                  <a:close/>
                  <a:moveTo>
                    <a:pt x="75" y="441"/>
                  </a:moveTo>
                  <a:cubicBezTo>
                    <a:pt x="48" y="430"/>
                    <a:pt x="48" y="430"/>
                    <a:pt x="48" y="430"/>
                  </a:cubicBezTo>
                  <a:cubicBezTo>
                    <a:pt x="45" y="429"/>
                    <a:pt x="44" y="426"/>
                    <a:pt x="45" y="422"/>
                  </a:cubicBezTo>
                  <a:cubicBezTo>
                    <a:pt x="46" y="419"/>
                    <a:pt x="50" y="418"/>
                    <a:pt x="53" y="419"/>
                  </a:cubicBezTo>
                  <a:cubicBezTo>
                    <a:pt x="79" y="430"/>
                    <a:pt x="79" y="430"/>
                    <a:pt x="79" y="430"/>
                  </a:cubicBezTo>
                  <a:cubicBezTo>
                    <a:pt x="82" y="431"/>
                    <a:pt x="84" y="435"/>
                    <a:pt x="82" y="438"/>
                  </a:cubicBezTo>
                  <a:cubicBezTo>
                    <a:pt x="81" y="441"/>
                    <a:pt x="78" y="442"/>
                    <a:pt x="75" y="441"/>
                  </a:cubicBezTo>
                  <a:close/>
                  <a:moveTo>
                    <a:pt x="22" y="419"/>
                  </a:moveTo>
                  <a:cubicBezTo>
                    <a:pt x="21" y="419"/>
                    <a:pt x="21" y="419"/>
                    <a:pt x="21" y="419"/>
                  </a:cubicBezTo>
                  <a:cubicBezTo>
                    <a:pt x="10" y="415"/>
                    <a:pt x="3" y="406"/>
                    <a:pt x="0" y="395"/>
                  </a:cubicBezTo>
                  <a:cubicBezTo>
                    <a:pt x="0" y="391"/>
                    <a:pt x="2" y="388"/>
                    <a:pt x="5" y="387"/>
                  </a:cubicBezTo>
                  <a:cubicBezTo>
                    <a:pt x="8" y="387"/>
                    <a:pt x="11" y="389"/>
                    <a:pt x="12" y="392"/>
                  </a:cubicBezTo>
                  <a:cubicBezTo>
                    <a:pt x="14" y="399"/>
                    <a:pt x="19" y="405"/>
                    <a:pt x="25" y="408"/>
                  </a:cubicBezTo>
                  <a:cubicBezTo>
                    <a:pt x="26" y="408"/>
                    <a:pt x="26" y="408"/>
                    <a:pt x="26" y="408"/>
                  </a:cubicBezTo>
                  <a:cubicBezTo>
                    <a:pt x="30" y="410"/>
                    <a:pt x="31" y="413"/>
                    <a:pt x="30" y="416"/>
                  </a:cubicBezTo>
                  <a:cubicBezTo>
                    <a:pt x="28" y="419"/>
                    <a:pt x="25" y="421"/>
                    <a:pt x="22" y="419"/>
                  </a:cubicBezTo>
                  <a:close/>
                  <a:moveTo>
                    <a:pt x="998" y="818"/>
                  </a:moveTo>
                  <a:cubicBezTo>
                    <a:pt x="996" y="817"/>
                    <a:pt x="995" y="815"/>
                    <a:pt x="994" y="813"/>
                  </a:cubicBezTo>
                  <a:cubicBezTo>
                    <a:pt x="994" y="810"/>
                    <a:pt x="996" y="807"/>
                    <a:pt x="999" y="806"/>
                  </a:cubicBezTo>
                  <a:cubicBezTo>
                    <a:pt x="1007" y="805"/>
                    <a:pt x="1013" y="800"/>
                    <a:pt x="1016" y="793"/>
                  </a:cubicBezTo>
                  <a:cubicBezTo>
                    <a:pt x="1018" y="790"/>
                    <a:pt x="1021" y="788"/>
                    <a:pt x="1024" y="790"/>
                  </a:cubicBezTo>
                  <a:cubicBezTo>
                    <a:pt x="1027" y="791"/>
                    <a:pt x="1029" y="794"/>
                    <a:pt x="1027" y="797"/>
                  </a:cubicBezTo>
                  <a:cubicBezTo>
                    <a:pt x="1027" y="798"/>
                    <a:pt x="1027" y="798"/>
                    <a:pt x="1027" y="798"/>
                  </a:cubicBezTo>
                  <a:cubicBezTo>
                    <a:pt x="1023" y="808"/>
                    <a:pt x="1013" y="816"/>
                    <a:pt x="1001" y="818"/>
                  </a:cubicBezTo>
                  <a:cubicBezTo>
                    <a:pt x="1000" y="818"/>
                    <a:pt x="999" y="818"/>
                    <a:pt x="998" y="818"/>
                  </a:cubicBezTo>
                  <a:close/>
                  <a:moveTo>
                    <a:pt x="10" y="371"/>
                  </a:moveTo>
                  <a:cubicBezTo>
                    <a:pt x="7" y="370"/>
                    <a:pt x="5" y="367"/>
                    <a:pt x="7" y="364"/>
                  </a:cubicBezTo>
                  <a:cubicBezTo>
                    <a:pt x="17" y="337"/>
                    <a:pt x="17" y="337"/>
                    <a:pt x="17" y="337"/>
                  </a:cubicBezTo>
                  <a:cubicBezTo>
                    <a:pt x="19" y="334"/>
                    <a:pt x="22" y="333"/>
                    <a:pt x="25" y="334"/>
                  </a:cubicBezTo>
                  <a:cubicBezTo>
                    <a:pt x="28" y="335"/>
                    <a:pt x="30" y="339"/>
                    <a:pt x="28" y="342"/>
                  </a:cubicBezTo>
                  <a:cubicBezTo>
                    <a:pt x="18" y="368"/>
                    <a:pt x="18" y="368"/>
                    <a:pt x="18" y="368"/>
                  </a:cubicBezTo>
                  <a:cubicBezTo>
                    <a:pt x="16" y="371"/>
                    <a:pt x="13" y="373"/>
                    <a:pt x="10" y="371"/>
                  </a:cubicBezTo>
                  <a:close/>
                  <a:moveTo>
                    <a:pt x="1030" y="774"/>
                  </a:moveTo>
                  <a:cubicBezTo>
                    <a:pt x="1027" y="773"/>
                    <a:pt x="1026" y="770"/>
                    <a:pt x="1027" y="767"/>
                  </a:cubicBezTo>
                  <a:cubicBezTo>
                    <a:pt x="1038" y="740"/>
                    <a:pt x="1038" y="740"/>
                    <a:pt x="1038" y="740"/>
                  </a:cubicBezTo>
                  <a:cubicBezTo>
                    <a:pt x="1039" y="737"/>
                    <a:pt x="1043" y="736"/>
                    <a:pt x="1046" y="737"/>
                  </a:cubicBezTo>
                  <a:cubicBezTo>
                    <a:pt x="1049" y="738"/>
                    <a:pt x="1050" y="742"/>
                    <a:pt x="1049" y="745"/>
                  </a:cubicBezTo>
                  <a:cubicBezTo>
                    <a:pt x="1038" y="771"/>
                    <a:pt x="1038" y="771"/>
                    <a:pt x="1038" y="771"/>
                  </a:cubicBezTo>
                  <a:cubicBezTo>
                    <a:pt x="1037" y="774"/>
                    <a:pt x="1033" y="776"/>
                    <a:pt x="1030" y="774"/>
                  </a:cubicBezTo>
                  <a:close/>
                  <a:moveTo>
                    <a:pt x="32" y="319"/>
                  </a:moveTo>
                  <a:cubicBezTo>
                    <a:pt x="29" y="318"/>
                    <a:pt x="27" y="314"/>
                    <a:pt x="28" y="311"/>
                  </a:cubicBezTo>
                  <a:cubicBezTo>
                    <a:pt x="39" y="285"/>
                    <a:pt x="39" y="285"/>
                    <a:pt x="39" y="285"/>
                  </a:cubicBezTo>
                  <a:cubicBezTo>
                    <a:pt x="40" y="282"/>
                    <a:pt x="44" y="280"/>
                    <a:pt x="47" y="281"/>
                  </a:cubicBezTo>
                  <a:cubicBezTo>
                    <a:pt x="50" y="283"/>
                    <a:pt x="51" y="286"/>
                    <a:pt x="50" y="289"/>
                  </a:cubicBezTo>
                  <a:cubicBezTo>
                    <a:pt x="39" y="316"/>
                    <a:pt x="39" y="316"/>
                    <a:pt x="39" y="316"/>
                  </a:cubicBezTo>
                  <a:cubicBezTo>
                    <a:pt x="38" y="319"/>
                    <a:pt x="35" y="320"/>
                    <a:pt x="32" y="319"/>
                  </a:cubicBezTo>
                  <a:close/>
                  <a:moveTo>
                    <a:pt x="1052" y="722"/>
                  </a:moveTo>
                  <a:cubicBezTo>
                    <a:pt x="1049" y="720"/>
                    <a:pt x="1048" y="717"/>
                    <a:pt x="1049" y="714"/>
                  </a:cubicBezTo>
                  <a:cubicBezTo>
                    <a:pt x="1060" y="687"/>
                    <a:pt x="1060" y="687"/>
                    <a:pt x="1060" y="687"/>
                  </a:cubicBezTo>
                  <a:cubicBezTo>
                    <a:pt x="1061" y="684"/>
                    <a:pt x="1065" y="683"/>
                    <a:pt x="1068" y="684"/>
                  </a:cubicBezTo>
                  <a:cubicBezTo>
                    <a:pt x="1071" y="685"/>
                    <a:pt x="1072" y="689"/>
                    <a:pt x="1071" y="692"/>
                  </a:cubicBezTo>
                  <a:cubicBezTo>
                    <a:pt x="1060" y="718"/>
                    <a:pt x="1060" y="718"/>
                    <a:pt x="1060" y="718"/>
                  </a:cubicBezTo>
                  <a:cubicBezTo>
                    <a:pt x="1059" y="721"/>
                    <a:pt x="1055" y="723"/>
                    <a:pt x="1052" y="722"/>
                  </a:cubicBezTo>
                  <a:close/>
                  <a:moveTo>
                    <a:pt x="53" y="266"/>
                  </a:moveTo>
                  <a:cubicBezTo>
                    <a:pt x="50" y="265"/>
                    <a:pt x="49" y="261"/>
                    <a:pt x="50" y="258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2" y="229"/>
                    <a:pt x="66" y="227"/>
                    <a:pt x="69" y="229"/>
                  </a:cubicBezTo>
                  <a:cubicBezTo>
                    <a:pt x="72" y="230"/>
                    <a:pt x="73" y="233"/>
                    <a:pt x="72" y="236"/>
                  </a:cubicBezTo>
                  <a:cubicBezTo>
                    <a:pt x="61" y="263"/>
                    <a:pt x="61" y="263"/>
                    <a:pt x="61" y="263"/>
                  </a:cubicBezTo>
                  <a:cubicBezTo>
                    <a:pt x="60" y="266"/>
                    <a:pt x="56" y="267"/>
                    <a:pt x="53" y="266"/>
                  </a:cubicBezTo>
                  <a:close/>
                  <a:moveTo>
                    <a:pt x="1074" y="669"/>
                  </a:moveTo>
                  <a:cubicBezTo>
                    <a:pt x="1071" y="668"/>
                    <a:pt x="1069" y="664"/>
                    <a:pt x="1071" y="661"/>
                  </a:cubicBezTo>
                  <a:cubicBezTo>
                    <a:pt x="1082" y="635"/>
                    <a:pt x="1082" y="635"/>
                    <a:pt x="1082" y="635"/>
                  </a:cubicBezTo>
                  <a:cubicBezTo>
                    <a:pt x="1083" y="632"/>
                    <a:pt x="1086" y="630"/>
                    <a:pt x="1089" y="631"/>
                  </a:cubicBezTo>
                  <a:cubicBezTo>
                    <a:pt x="1092" y="633"/>
                    <a:pt x="1094" y="636"/>
                    <a:pt x="1093" y="639"/>
                  </a:cubicBezTo>
                  <a:cubicBezTo>
                    <a:pt x="1082" y="666"/>
                    <a:pt x="1082" y="666"/>
                    <a:pt x="1082" y="666"/>
                  </a:cubicBezTo>
                  <a:cubicBezTo>
                    <a:pt x="1080" y="669"/>
                    <a:pt x="1077" y="670"/>
                    <a:pt x="1074" y="669"/>
                  </a:cubicBezTo>
                  <a:close/>
                  <a:moveTo>
                    <a:pt x="75" y="213"/>
                  </a:moveTo>
                  <a:cubicBezTo>
                    <a:pt x="72" y="212"/>
                    <a:pt x="71" y="209"/>
                    <a:pt x="72" y="206"/>
                  </a:cubicBezTo>
                  <a:cubicBezTo>
                    <a:pt x="83" y="179"/>
                    <a:pt x="83" y="179"/>
                    <a:pt x="83" y="179"/>
                  </a:cubicBezTo>
                  <a:cubicBezTo>
                    <a:pt x="84" y="176"/>
                    <a:pt x="87" y="175"/>
                    <a:pt x="90" y="176"/>
                  </a:cubicBezTo>
                  <a:cubicBezTo>
                    <a:pt x="94" y="177"/>
                    <a:pt x="95" y="181"/>
                    <a:pt x="94" y="184"/>
                  </a:cubicBezTo>
                  <a:cubicBezTo>
                    <a:pt x="83" y="210"/>
                    <a:pt x="83" y="210"/>
                    <a:pt x="83" y="210"/>
                  </a:cubicBezTo>
                  <a:cubicBezTo>
                    <a:pt x="82" y="213"/>
                    <a:pt x="78" y="215"/>
                    <a:pt x="75" y="213"/>
                  </a:cubicBezTo>
                  <a:close/>
                  <a:moveTo>
                    <a:pt x="1096" y="616"/>
                  </a:moveTo>
                  <a:cubicBezTo>
                    <a:pt x="1093" y="615"/>
                    <a:pt x="1091" y="611"/>
                    <a:pt x="1092" y="608"/>
                  </a:cubicBezTo>
                  <a:cubicBezTo>
                    <a:pt x="1103" y="582"/>
                    <a:pt x="1103" y="582"/>
                    <a:pt x="1103" y="582"/>
                  </a:cubicBezTo>
                  <a:cubicBezTo>
                    <a:pt x="1105" y="579"/>
                    <a:pt x="1108" y="578"/>
                    <a:pt x="1111" y="579"/>
                  </a:cubicBezTo>
                  <a:cubicBezTo>
                    <a:pt x="1114" y="580"/>
                    <a:pt x="1116" y="584"/>
                    <a:pt x="1114" y="587"/>
                  </a:cubicBezTo>
                  <a:cubicBezTo>
                    <a:pt x="1103" y="613"/>
                    <a:pt x="1103" y="613"/>
                    <a:pt x="1103" y="613"/>
                  </a:cubicBezTo>
                  <a:cubicBezTo>
                    <a:pt x="1102" y="616"/>
                    <a:pt x="1099" y="617"/>
                    <a:pt x="1096" y="616"/>
                  </a:cubicBezTo>
                  <a:close/>
                  <a:moveTo>
                    <a:pt x="97" y="161"/>
                  </a:moveTo>
                  <a:cubicBezTo>
                    <a:pt x="94" y="159"/>
                    <a:pt x="92" y="156"/>
                    <a:pt x="94" y="153"/>
                  </a:cubicBezTo>
                  <a:cubicBezTo>
                    <a:pt x="104" y="127"/>
                    <a:pt x="104" y="127"/>
                    <a:pt x="104" y="127"/>
                  </a:cubicBezTo>
                  <a:cubicBezTo>
                    <a:pt x="106" y="124"/>
                    <a:pt x="109" y="122"/>
                    <a:pt x="112" y="123"/>
                  </a:cubicBezTo>
                  <a:cubicBezTo>
                    <a:pt x="115" y="125"/>
                    <a:pt x="117" y="128"/>
                    <a:pt x="115" y="131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103" y="160"/>
                    <a:pt x="100" y="162"/>
                    <a:pt x="97" y="161"/>
                  </a:cubicBezTo>
                  <a:close/>
                  <a:moveTo>
                    <a:pt x="1117" y="563"/>
                  </a:moveTo>
                  <a:cubicBezTo>
                    <a:pt x="1114" y="562"/>
                    <a:pt x="1113" y="559"/>
                    <a:pt x="1114" y="556"/>
                  </a:cubicBezTo>
                  <a:cubicBezTo>
                    <a:pt x="1125" y="529"/>
                    <a:pt x="1125" y="529"/>
                    <a:pt x="1125" y="529"/>
                  </a:cubicBezTo>
                  <a:cubicBezTo>
                    <a:pt x="1126" y="526"/>
                    <a:pt x="1130" y="525"/>
                    <a:pt x="1133" y="526"/>
                  </a:cubicBezTo>
                  <a:cubicBezTo>
                    <a:pt x="1136" y="527"/>
                    <a:pt x="1137" y="531"/>
                    <a:pt x="1136" y="534"/>
                  </a:cubicBezTo>
                  <a:cubicBezTo>
                    <a:pt x="1125" y="560"/>
                    <a:pt x="1125" y="560"/>
                    <a:pt x="1125" y="560"/>
                  </a:cubicBezTo>
                  <a:cubicBezTo>
                    <a:pt x="1124" y="563"/>
                    <a:pt x="1120" y="565"/>
                    <a:pt x="1117" y="563"/>
                  </a:cubicBezTo>
                  <a:close/>
                  <a:moveTo>
                    <a:pt x="119" y="108"/>
                  </a:moveTo>
                  <a:cubicBezTo>
                    <a:pt x="116" y="107"/>
                    <a:pt x="114" y="103"/>
                    <a:pt x="115" y="100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27" y="71"/>
                    <a:pt x="131" y="69"/>
                    <a:pt x="134" y="71"/>
                  </a:cubicBezTo>
                  <a:cubicBezTo>
                    <a:pt x="137" y="72"/>
                    <a:pt x="138" y="75"/>
                    <a:pt x="137" y="78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5" y="108"/>
                    <a:pt x="122" y="109"/>
                    <a:pt x="119" y="108"/>
                  </a:cubicBezTo>
                  <a:close/>
                  <a:moveTo>
                    <a:pt x="1139" y="511"/>
                  </a:moveTo>
                  <a:cubicBezTo>
                    <a:pt x="1136" y="509"/>
                    <a:pt x="1135" y="506"/>
                    <a:pt x="1136" y="503"/>
                  </a:cubicBezTo>
                  <a:cubicBezTo>
                    <a:pt x="1147" y="477"/>
                    <a:pt x="1147" y="477"/>
                    <a:pt x="1147" y="477"/>
                  </a:cubicBezTo>
                  <a:cubicBezTo>
                    <a:pt x="1148" y="474"/>
                    <a:pt x="1151" y="472"/>
                    <a:pt x="1155" y="473"/>
                  </a:cubicBezTo>
                  <a:cubicBezTo>
                    <a:pt x="1158" y="475"/>
                    <a:pt x="1159" y="478"/>
                    <a:pt x="1158" y="481"/>
                  </a:cubicBezTo>
                  <a:cubicBezTo>
                    <a:pt x="1147" y="508"/>
                    <a:pt x="1147" y="508"/>
                    <a:pt x="1147" y="508"/>
                  </a:cubicBezTo>
                  <a:cubicBezTo>
                    <a:pt x="1146" y="511"/>
                    <a:pt x="1142" y="512"/>
                    <a:pt x="1139" y="511"/>
                  </a:cubicBezTo>
                  <a:close/>
                  <a:moveTo>
                    <a:pt x="140" y="55"/>
                  </a:moveTo>
                  <a:cubicBezTo>
                    <a:pt x="137" y="54"/>
                    <a:pt x="136" y="51"/>
                    <a:pt x="137" y="47"/>
                  </a:cubicBezTo>
                  <a:cubicBezTo>
                    <a:pt x="148" y="21"/>
                    <a:pt x="148" y="21"/>
                    <a:pt x="148" y="21"/>
                  </a:cubicBezTo>
                  <a:cubicBezTo>
                    <a:pt x="149" y="18"/>
                    <a:pt x="153" y="17"/>
                    <a:pt x="156" y="18"/>
                  </a:cubicBezTo>
                  <a:cubicBezTo>
                    <a:pt x="159" y="19"/>
                    <a:pt x="160" y="23"/>
                    <a:pt x="159" y="26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47" y="55"/>
                    <a:pt x="143" y="56"/>
                    <a:pt x="140" y="55"/>
                  </a:cubicBezTo>
                  <a:close/>
                  <a:moveTo>
                    <a:pt x="1161" y="458"/>
                  </a:moveTo>
                  <a:cubicBezTo>
                    <a:pt x="1158" y="457"/>
                    <a:pt x="1156" y="453"/>
                    <a:pt x="1158" y="450"/>
                  </a:cubicBezTo>
                  <a:cubicBezTo>
                    <a:pt x="1162" y="439"/>
                    <a:pt x="1162" y="439"/>
                    <a:pt x="1162" y="439"/>
                  </a:cubicBezTo>
                  <a:cubicBezTo>
                    <a:pt x="1164" y="435"/>
                    <a:pt x="1164" y="431"/>
                    <a:pt x="1163" y="427"/>
                  </a:cubicBezTo>
                  <a:cubicBezTo>
                    <a:pt x="1162" y="423"/>
                    <a:pt x="1165" y="420"/>
                    <a:pt x="1168" y="419"/>
                  </a:cubicBezTo>
                  <a:cubicBezTo>
                    <a:pt x="1171" y="419"/>
                    <a:pt x="1174" y="421"/>
                    <a:pt x="1175" y="424"/>
                  </a:cubicBezTo>
                  <a:cubicBezTo>
                    <a:pt x="1176" y="431"/>
                    <a:pt x="1176" y="438"/>
                    <a:pt x="1173" y="444"/>
                  </a:cubicBezTo>
                  <a:cubicBezTo>
                    <a:pt x="1169" y="455"/>
                    <a:pt x="1169" y="455"/>
                    <a:pt x="1169" y="455"/>
                  </a:cubicBezTo>
                  <a:cubicBezTo>
                    <a:pt x="1167" y="458"/>
                    <a:pt x="1164" y="459"/>
                    <a:pt x="1161" y="458"/>
                  </a:cubicBezTo>
                  <a:close/>
                  <a:moveTo>
                    <a:pt x="173" y="12"/>
                  </a:moveTo>
                  <a:cubicBezTo>
                    <a:pt x="171" y="11"/>
                    <a:pt x="169" y="10"/>
                    <a:pt x="169" y="7"/>
                  </a:cubicBezTo>
                  <a:cubicBezTo>
                    <a:pt x="169" y="4"/>
                    <a:pt x="171" y="1"/>
                    <a:pt x="174" y="1"/>
                  </a:cubicBezTo>
                  <a:cubicBezTo>
                    <a:pt x="180" y="0"/>
                    <a:pt x="187" y="0"/>
                    <a:pt x="193" y="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204" y="8"/>
                    <a:pt x="204" y="8"/>
                    <a:pt x="204" y="8"/>
                  </a:cubicBezTo>
                  <a:cubicBezTo>
                    <a:pt x="207" y="9"/>
                    <a:pt x="209" y="12"/>
                    <a:pt x="208" y="16"/>
                  </a:cubicBezTo>
                  <a:cubicBezTo>
                    <a:pt x="206" y="19"/>
                    <a:pt x="203" y="20"/>
                    <a:pt x="200" y="19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84" y="12"/>
                    <a:pt x="180" y="12"/>
                    <a:pt x="176" y="12"/>
                  </a:cubicBezTo>
                  <a:cubicBezTo>
                    <a:pt x="175" y="13"/>
                    <a:pt x="174" y="12"/>
                    <a:pt x="173" y="12"/>
                  </a:cubicBezTo>
                  <a:close/>
                  <a:moveTo>
                    <a:pt x="1149" y="410"/>
                  </a:moveTo>
                  <a:cubicBezTo>
                    <a:pt x="1122" y="399"/>
                    <a:pt x="1122" y="399"/>
                    <a:pt x="1122" y="399"/>
                  </a:cubicBezTo>
                  <a:cubicBezTo>
                    <a:pt x="1119" y="398"/>
                    <a:pt x="1118" y="395"/>
                    <a:pt x="1119" y="392"/>
                  </a:cubicBezTo>
                  <a:cubicBezTo>
                    <a:pt x="1120" y="389"/>
                    <a:pt x="1124" y="387"/>
                    <a:pt x="1127" y="388"/>
                  </a:cubicBezTo>
                  <a:cubicBezTo>
                    <a:pt x="1153" y="399"/>
                    <a:pt x="1153" y="399"/>
                    <a:pt x="1153" y="399"/>
                  </a:cubicBezTo>
                  <a:cubicBezTo>
                    <a:pt x="1156" y="400"/>
                    <a:pt x="1158" y="404"/>
                    <a:pt x="1156" y="407"/>
                  </a:cubicBezTo>
                  <a:cubicBezTo>
                    <a:pt x="1155" y="410"/>
                    <a:pt x="1152" y="411"/>
                    <a:pt x="1149" y="410"/>
                  </a:cubicBezTo>
                  <a:close/>
                  <a:moveTo>
                    <a:pt x="1096" y="388"/>
                  </a:moveTo>
                  <a:cubicBezTo>
                    <a:pt x="1070" y="378"/>
                    <a:pt x="1070" y="378"/>
                    <a:pt x="1070" y="378"/>
                  </a:cubicBezTo>
                  <a:cubicBezTo>
                    <a:pt x="1067" y="376"/>
                    <a:pt x="1065" y="373"/>
                    <a:pt x="1066" y="370"/>
                  </a:cubicBezTo>
                  <a:cubicBezTo>
                    <a:pt x="1068" y="367"/>
                    <a:pt x="1071" y="365"/>
                    <a:pt x="1074" y="367"/>
                  </a:cubicBezTo>
                  <a:cubicBezTo>
                    <a:pt x="1101" y="377"/>
                    <a:pt x="1101" y="377"/>
                    <a:pt x="1101" y="377"/>
                  </a:cubicBezTo>
                  <a:cubicBezTo>
                    <a:pt x="1104" y="379"/>
                    <a:pt x="1105" y="382"/>
                    <a:pt x="1104" y="385"/>
                  </a:cubicBezTo>
                  <a:cubicBezTo>
                    <a:pt x="1102" y="388"/>
                    <a:pt x="1099" y="390"/>
                    <a:pt x="1096" y="388"/>
                  </a:cubicBezTo>
                  <a:close/>
                  <a:moveTo>
                    <a:pt x="1043" y="367"/>
                  </a:moveTo>
                  <a:cubicBezTo>
                    <a:pt x="1017" y="356"/>
                    <a:pt x="1017" y="356"/>
                    <a:pt x="1017" y="356"/>
                  </a:cubicBezTo>
                  <a:cubicBezTo>
                    <a:pt x="1014" y="355"/>
                    <a:pt x="1012" y="351"/>
                    <a:pt x="1014" y="348"/>
                  </a:cubicBezTo>
                  <a:cubicBezTo>
                    <a:pt x="1015" y="345"/>
                    <a:pt x="1018" y="344"/>
                    <a:pt x="1021" y="345"/>
                  </a:cubicBezTo>
                  <a:cubicBezTo>
                    <a:pt x="1048" y="356"/>
                    <a:pt x="1048" y="356"/>
                    <a:pt x="1048" y="356"/>
                  </a:cubicBezTo>
                  <a:cubicBezTo>
                    <a:pt x="1051" y="357"/>
                    <a:pt x="1052" y="360"/>
                    <a:pt x="1051" y="363"/>
                  </a:cubicBezTo>
                  <a:cubicBezTo>
                    <a:pt x="1050" y="367"/>
                    <a:pt x="1046" y="368"/>
                    <a:pt x="1043" y="367"/>
                  </a:cubicBezTo>
                  <a:close/>
                  <a:moveTo>
                    <a:pt x="991" y="345"/>
                  </a:moveTo>
                  <a:cubicBezTo>
                    <a:pt x="964" y="334"/>
                    <a:pt x="964" y="334"/>
                    <a:pt x="964" y="334"/>
                  </a:cubicBezTo>
                  <a:cubicBezTo>
                    <a:pt x="961" y="333"/>
                    <a:pt x="960" y="329"/>
                    <a:pt x="961" y="326"/>
                  </a:cubicBezTo>
                  <a:cubicBezTo>
                    <a:pt x="962" y="323"/>
                    <a:pt x="966" y="322"/>
                    <a:pt x="969" y="323"/>
                  </a:cubicBezTo>
                  <a:cubicBezTo>
                    <a:pt x="995" y="334"/>
                    <a:pt x="995" y="334"/>
                    <a:pt x="995" y="334"/>
                  </a:cubicBezTo>
                  <a:cubicBezTo>
                    <a:pt x="998" y="335"/>
                    <a:pt x="1000" y="339"/>
                    <a:pt x="998" y="342"/>
                  </a:cubicBezTo>
                  <a:cubicBezTo>
                    <a:pt x="997" y="345"/>
                    <a:pt x="994" y="346"/>
                    <a:pt x="991" y="345"/>
                  </a:cubicBezTo>
                  <a:close/>
                  <a:moveTo>
                    <a:pt x="938" y="323"/>
                  </a:moveTo>
                  <a:cubicBezTo>
                    <a:pt x="911" y="312"/>
                    <a:pt x="911" y="312"/>
                    <a:pt x="911" y="312"/>
                  </a:cubicBezTo>
                  <a:cubicBezTo>
                    <a:pt x="908" y="311"/>
                    <a:pt x="907" y="308"/>
                    <a:pt x="908" y="305"/>
                  </a:cubicBezTo>
                  <a:cubicBezTo>
                    <a:pt x="909" y="302"/>
                    <a:pt x="913" y="300"/>
                    <a:pt x="916" y="301"/>
                  </a:cubicBezTo>
                  <a:cubicBezTo>
                    <a:pt x="942" y="312"/>
                    <a:pt x="942" y="312"/>
                    <a:pt x="942" y="312"/>
                  </a:cubicBezTo>
                  <a:cubicBezTo>
                    <a:pt x="945" y="313"/>
                    <a:pt x="947" y="317"/>
                    <a:pt x="946" y="320"/>
                  </a:cubicBezTo>
                  <a:cubicBezTo>
                    <a:pt x="944" y="323"/>
                    <a:pt x="941" y="324"/>
                    <a:pt x="938" y="323"/>
                  </a:cubicBezTo>
                  <a:close/>
                  <a:moveTo>
                    <a:pt x="885" y="301"/>
                  </a:moveTo>
                  <a:cubicBezTo>
                    <a:pt x="859" y="291"/>
                    <a:pt x="859" y="291"/>
                    <a:pt x="859" y="291"/>
                  </a:cubicBezTo>
                  <a:cubicBezTo>
                    <a:pt x="856" y="289"/>
                    <a:pt x="854" y="286"/>
                    <a:pt x="856" y="283"/>
                  </a:cubicBezTo>
                  <a:cubicBezTo>
                    <a:pt x="857" y="280"/>
                    <a:pt x="860" y="278"/>
                    <a:pt x="863" y="280"/>
                  </a:cubicBezTo>
                  <a:cubicBezTo>
                    <a:pt x="890" y="290"/>
                    <a:pt x="890" y="290"/>
                    <a:pt x="890" y="290"/>
                  </a:cubicBezTo>
                  <a:cubicBezTo>
                    <a:pt x="893" y="292"/>
                    <a:pt x="894" y="295"/>
                    <a:pt x="893" y="298"/>
                  </a:cubicBezTo>
                  <a:cubicBezTo>
                    <a:pt x="892" y="301"/>
                    <a:pt x="888" y="303"/>
                    <a:pt x="885" y="301"/>
                  </a:cubicBezTo>
                  <a:close/>
                  <a:moveTo>
                    <a:pt x="832" y="280"/>
                  </a:moveTo>
                  <a:cubicBezTo>
                    <a:pt x="806" y="269"/>
                    <a:pt x="806" y="269"/>
                    <a:pt x="806" y="269"/>
                  </a:cubicBezTo>
                  <a:cubicBezTo>
                    <a:pt x="803" y="268"/>
                    <a:pt x="802" y="264"/>
                    <a:pt x="803" y="261"/>
                  </a:cubicBezTo>
                  <a:cubicBezTo>
                    <a:pt x="804" y="258"/>
                    <a:pt x="808" y="257"/>
                    <a:pt x="811" y="258"/>
                  </a:cubicBezTo>
                  <a:cubicBezTo>
                    <a:pt x="837" y="269"/>
                    <a:pt x="837" y="269"/>
                    <a:pt x="837" y="269"/>
                  </a:cubicBezTo>
                  <a:cubicBezTo>
                    <a:pt x="840" y="270"/>
                    <a:pt x="841" y="273"/>
                    <a:pt x="840" y="276"/>
                  </a:cubicBezTo>
                  <a:cubicBezTo>
                    <a:pt x="839" y="280"/>
                    <a:pt x="835" y="281"/>
                    <a:pt x="832" y="280"/>
                  </a:cubicBezTo>
                  <a:close/>
                  <a:moveTo>
                    <a:pt x="780" y="258"/>
                  </a:moveTo>
                  <a:cubicBezTo>
                    <a:pt x="753" y="247"/>
                    <a:pt x="753" y="247"/>
                    <a:pt x="753" y="247"/>
                  </a:cubicBezTo>
                  <a:cubicBezTo>
                    <a:pt x="750" y="246"/>
                    <a:pt x="749" y="242"/>
                    <a:pt x="750" y="239"/>
                  </a:cubicBezTo>
                  <a:cubicBezTo>
                    <a:pt x="751" y="236"/>
                    <a:pt x="755" y="235"/>
                    <a:pt x="758" y="236"/>
                  </a:cubicBezTo>
                  <a:cubicBezTo>
                    <a:pt x="784" y="247"/>
                    <a:pt x="784" y="247"/>
                    <a:pt x="784" y="247"/>
                  </a:cubicBezTo>
                  <a:cubicBezTo>
                    <a:pt x="787" y="248"/>
                    <a:pt x="789" y="252"/>
                    <a:pt x="787" y="255"/>
                  </a:cubicBezTo>
                  <a:cubicBezTo>
                    <a:pt x="786" y="258"/>
                    <a:pt x="783" y="259"/>
                    <a:pt x="780" y="258"/>
                  </a:cubicBezTo>
                  <a:close/>
                  <a:moveTo>
                    <a:pt x="727" y="236"/>
                  </a:moveTo>
                  <a:cubicBezTo>
                    <a:pt x="701" y="225"/>
                    <a:pt x="701" y="225"/>
                    <a:pt x="701" y="225"/>
                  </a:cubicBezTo>
                  <a:cubicBezTo>
                    <a:pt x="698" y="224"/>
                    <a:pt x="696" y="221"/>
                    <a:pt x="697" y="218"/>
                  </a:cubicBezTo>
                  <a:cubicBezTo>
                    <a:pt x="699" y="215"/>
                    <a:pt x="702" y="213"/>
                    <a:pt x="705" y="214"/>
                  </a:cubicBezTo>
                  <a:cubicBezTo>
                    <a:pt x="732" y="225"/>
                    <a:pt x="732" y="225"/>
                    <a:pt x="732" y="225"/>
                  </a:cubicBezTo>
                  <a:cubicBezTo>
                    <a:pt x="735" y="226"/>
                    <a:pt x="736" y="230"/>
                    <a:pt x="735" y="233"/>
                  </a:cubicBezTo>
                  <a:cubicBezTo>
                    <a:pt x="734" y="236"/>
                    <a:pt x="730" y="237"/>
                    <a:pt x="727" y="236"/>
                  </a:cubicBezTo>
                  <a:close/>
                  <a:moveTo>
                    <a:pt x="674" y="214"/>
                  </a:moveTo>
                  <a:cubicBezTo>
                    <a:pt x="648" y="204"/>
                    <a:pt x="648" y="204"/>
                    <a:pt x="648" y="204"/>
                  </a:cubicBezTo>
                  <a:cubicBezTo>
                    <a:pt x="645" y="202"/>
                    <a:pt x="643" y="199"/>
                    <a:pt x="645" y="196"/>
                  </a:cubicBezTo>
                  <a:cubicBezTo>
                    <a:pt x="646" y="193"/>
                    <a:pt x="649" y="191"/>
                    <a:pt x="652" y="193"/>
                  </a:cubicBezTo>
                  <a:cubicBezTo>
                    <a:pt x="679" y="203"/>
                    <a:pt x="679" y="203"/>
                    <a:pt x="679" y="203"/>
                  </a:cubicBezTo>
                  <a:cubicBezTo>
                    <a:pt x="682" y="205"/>
                    <a:pt x="683" y="208"/>
                    <a:pt x="682" y="211"/>
                  </a:cubicBezTo>
                  <a:cubicBezTo>
                    <a:pt x="681" y="214"/>
                    <a:pt x="677" y="216"/>
                    <a:pt x="674" y="214"/>
                  </a:cubicBezTo>
                  <a:close/>
                  <a:moveTo>
                    <a:pt x="622" y="193"/>
                  </a:moveTo>
                  <a:cubicBezTo>
                    <a:pt x="595" y="182"/>
                    <a:pt x="595" y="182"/>
                    <a:pt x="595" y="182"/>
                  </a:cubicBezTo>
                  <a:cubicBezTo>
                    <a:pt x="592" y="181"/>
                    <a:pt x="591" y="177"/>
                    <a:pt x="592" y="174"/>
                  </a:cubicBezTo>
                  <a:cubicBezTo>
                    <a:pt x="593" y="171"/>
                    <a:pt x="597" y="170"/>
                    <a:pt x="600" y="171"/>
                  </a:cubicBezTo>
                  <a:cubicBezTo>
                    <a:pt x="626" y="182"/>
                    <a:pt x="626" y="182"/>
                    <a:pt x="626" y="182"/>
                  </a:cubicBezTo>
                  <a:cubicBezTo>
                    <a:pt x="629" y="183"/>
                    <a:pt x="631" y="186"/>
                    <a:pt x="629" y="189"/>
                  </a:cubicBezTo>
                  <a:cubicBezTo>
                    <a:pt x="628" y="193"/>
                    <a:pt x="625" y="194"/>
                    <a:pt x="622" y="193"/>
                  </a:cubicBezTo>
                  <a:close/>
                  <a:moveTo>
                    <a:pt x="569" y="171"/>
                  </a:moveTo>
                  <a:cubicBezTo>
                    <a:pt x="542" y="160"/>
                    <a:pt x="542" y="160"/>
                    <a:pt x="542" y="160"/>
                  </a:cubicBezTo>
                  <a:cubicBezTo>
                    <a:pt x="539" y="159"/>
                    <a:pt x="538" y="155"/>
                    <a:pt x="539" y="152"/>
                  </a:cubicBezTo>
                  <a:cubicBezTo>
                    <a:pt x="541" y="149"/>
                    <a:pt x="544" y="148"/>
                    <a:pt x="547" y="149"/>
                  </a:cubicBezTo>
                  <a:cubicBezTo>
                    <a:pt x="573" y="160"/>
                    <a:pt x="573" y="160"/>
                    <a:pt x="573" y="160"/>
                  </a:cubicBezTo>
                  <a:cubicBezTo>
                    <a:pt x="576" y="161"/>
                    <a:pt x="578" y="165"/>
                    <a:pt x="577" y="168"/>
                  </a:cubicBezTo>
                  <a:cubicBezTo>
                    <a:pt x="575" y="171"/>
                    <a:pt x="572" y="172"/>
                    <a:pt x="569" y="171"/>
                  </a:cubicBezTo>
                  <a:close/>
                  <a:moveTo>
                    <a:pt x="516" y="149"/>
                  </a:moveTo>
                  <a:cubicBezTo>
                    <a:pt x="490" y="138"/>
                    <a:pt x="490" y="138"/>
                    <a:pt x="490" y="138"/>
                  </a:cubicBezTo>
                  <a:cubicBezTo>
                    <a:pt x="487" y="137"/>
                    <a:pt x="485" y="134"/>
                    <a:pt x="487" y="131"/>
                  </a:cubicBezTo>
                  <a:cubicBezTo>
                    <a:pt x="488" y="128"/>
                    <a:pt x="491" y="126"/>
                    <a:pt x="494" y="127"/>
                  </a:cubicBezTo>
                  <a:cubicBezTo>
                    <a:pt x="521" y="138"/>
                    <a:pt x="521" y="138"/>
                    <a:pt x="521" y="138"/>
                  </a:cubicBezTo>
                  <a:cubicBezTo>
                    <a:pt x="524" y="139"/>
                    <a:pt x="525" y="143"/>
                    <a:pt x="524" y="146"/>
                  </a:cubicBezTo>
                  <a:cubicBezTo>
                    <a:pt x="523" y="149"/>
                    <a:pt x="519" y="151"/>
                    <a:pt x="516" y="149"/>
                  </a:cubicBezTo>
                  <a:close/>
                  <a:moveTo>
                    <a:pt x="463" y="127"/>
                  </a:moveTo>
                  <a:cubicBezTo>
                    <a:pt x="437" y="117"/>
                    <a:pt x="437" y="117"/>
                    <a:pt x="437" y="117"/>
                  </a:cubicBezTo>
                  <a:cubicBezTo>
                    <a:pt x="434" y="115"/>
                    <a:pt x="433" y="112"/>
                    <a:pt x="434" y="109"/>
                  </a:cubicBezTo>
                  <a:cubicBezTo>
                    <a:pt x="435" y="106"/>
                    <a:pt x="439" y="104"/>
                    <a:pt x="442" y="106"/>
                  </a:cubicBezTo>
                  <a:cubicBezTo>
                    <a:pt x="468" y="116"/>
                    <a:pt x="468" y="116"/>
                    <a:pt x="468" y="116"/>
                  </a:cubicBezTo>
                  <a:cubicBezTo>
                    <a:pt x="471" y="118"/>
                    <a:pt x="472" y="121"/>
                    <a:pt x="471" y="124"/>
                  </a:cubicBezTo>
                  <a:cubicBezTo>
                    <a:pt x="470" y="127"/>
                    <a:pt x="466" y="129"/>
                    <a:pt x="463" y="127"/>
                  </a:cubicBezTo>
                  <a:close/>
                  <a:moveTo>
                    <a:pt x="411" y="106"/>
                  </a:moveTo>
                  <a:cubicBezTo>
                    <a:pt x="384" y="95"/>
                    <a:pt x="384" y="95"/>
                    <a:pt x="384" y="95"/>
                  </a:cubicBezTo>
                  <a:cubicBezTo>
                    <a:pt x="381" y="94"/>
                    <a:pt x="380" y="90"/>
                    <a:pt x="381" y="87"/>
                  </a:cubicBezTo>
                  <a:cubicBezTo>
                    <a:pt x="382" y="84"/>
                    <a:pt x="386" y="83"/>
                    <a:pt x="389" y="84"/>
                  </a:cubicBezTo>
                  <a:cubicBezTo>
                    <a:pt x="415" y="95"/>
                    <a:pt x="415" y="95"/>
                    <a:pt x="415" y="95"/>
                  </a:cubicBezTo>
                  <a:cubicBezTo>
                    <a:pt x="418" y="96"/>
                    <a:pt x="420" y="99"/>
                    <a:pt x="418" y="103"/>
                  </a:cubicBezTo>
                  <a:cubicBezTo>
                    <a:pt x="417" y="106"/>
                    <a:pt x="414" y="107"/>
                    <a:pt x="411" y="106"/>
                  </a:cubicBezTo>
                  <a:close/>
                  <a:moveTo>
                    <a:pt x="358" y="84"/>
                  </a:moveTo>
                  <a:cubicBezTo>
                    <a:pt x="332" y="73"/>
                    <a:pt x="332" y="73"/>
                    <a:pt x="332" y="73"/>
                  </a:cubicBezTo>
                  <a:cubicBezTo>
                    <a:pt x="329" y="72"/>
                    <a:pt x="327" y="68"/>
                    <a:pt x="328" y="65"/>
                  </a:cubicBezTo>
                  <a:cubicBezTo>
                    <a:pt x="330" y="62"/>
                    <a:pt x="333" y="61"/>
                    <a:pt x="336" y="62"/>
                  </a:cubicBezTo>
                  <a:cubicBezTo>
                    <a:pt x="363" y="73"/>
                    <a:pt x="363" y="73"/>
                    <a:pt x="363" y="73"/>
                  </a:cubicBezTo>
                  <a:cubicBezTo>
                    <a:pt x="366" y="74"/>
                    <a:pt x="367" y="78"/>
                    <a:pt x="366" y="81"/>
                  </a:cubicBezTo>
                  <a:cubicBezTo>
                    <a:pt x="365" y="84"/>
                    <a:pt x="361" y="85"/>
                    <a:pt x="358" y="84"/>
                  </a:cubicBezTo>
                  <a:close/>
                  <a:moveTo>
                    <a:pt x="305" y="62"/>
                  </a:moveTo>
                  <a:cubicBezTo>
                    <a:pt x="279" y="51"/>
                    <a:pt x="279" y="51"/>
                    <a:pt x="279" y="51"/>
                  </a:cubicBezTo>
                  <a:cubicBezTo>
                    <a:pt x="276" y="50"/>
                    <a:pt x="274" y="47"/>
                    <a:pt x="276" y="44"/>
                  </a:cubicBezTo>
                  <a:cubicBezTo>
                    <a:pt x="277" y="41"/>
                    <a:pt x="280" y="39"/>
                    <a:pt x="283" y="40"/>
                  </a:cubicBezTo>
                  <a:cubicBezTo>
                    <a:pt x="310" y="51"/>
                    <a:pt x="310" y="51"/>
                    <a:pt x="310" y="51"/>
                  </a:cubicBezTo>
                  <a:cubicBezTo>
                    <a:pt x="313" y="52"/>
                    <a:pt x="314" y="56"/>
                    <a:pt x="313" y="59"/>
                  </a:cubicBezTo>
                  <a:cubicBezTo>
                    <a:pt x="312" y="62"/>
                    <a:pt x="308" y="64"/>
                    <a:pt x="305" y="62"/>
                  </a:cubicBezTo>
                  <a:close/>
                  <a:moveTo>
                    <a:pt x="253" y="41"/>
                  </a:moveTo>
                  <a:cubicBezTo>
                    <a:pt x="226" y="30"/>
                    <a:pt x="226" y="30"/>
                    <a:pt x="226" y="30"/>
                  </a:cubicBezTo>
                  <a:cubicBezTo>
                    <a:pt x="223" y="28"/>
                    <a:pt x="222" y="25"/>
                    <a:pt x="223" y="22"/>
                  </a:cubicBezTo>
                  <a:cubicBezTo>
                    <a:pt x="224" y="19"/>
                    <a:pt x="228" y="17"/>
                    <a:pt x="231" y="19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60" y="31"/>
                    <a:pt x="262" y="34"/>
                    <a:pt x="260" y="37"/>
                  </a:cubicBezTo>
                  <a:cubicBezTo>
                    <a:pt x="259" y="40"/>
                    <a:pt x="256" y="42"/>
                    <a:pt x="253" y="41"/>
                  </a:cubicBezTo>
                  <a:close/>
                </a:path>
              </a:pathLst>
            </a:custGeom>
            <a:solidFill>
              <a:srgbClr val="AF4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7311688" y="8464550"/>
              <a:ext cx="300038" cy="377825"/>
            </a:xfrm>
            <a:custGeom>
              <a:avLst/>
              <a:gdLst>
                <a:gd name="T0" fmla="*/ 86 w 126"/>
                <a:gd name="T1" fmla="*/ 137 h 159"/>
                <a:gd name="T2" fmla="*/ 49 w 126"/>
                <a:gd name="T3" fmla="*/ 153 h 159"/>
                <a:gd name="T4" fmla="*/ 21 w 126"/>
                <a:gd name="T5" fmla="*/ 141 h 159"/>
                <a:gd name="T6" fmla="*/ 6 w 126"/>
                <a:gd name="T7" fmla="*/ 104 h 159"/>
                <a:gd name="T8" fmla="*/ 39 w 126"/>
                <a:gd name="T9" fmla="*/ 22 h 159"/>
                <a:gd name="T10" fmla="*/ 77 w 126"/>
                <a:gd name="T11" fmla="*/ 6 h 159"/>
                <a:gd name="T12" fmla="*/ 105 w 126"/>
                <a:gd name="T13" fmla="*/ 18 h 159"/>
                <a:gd name="T14" fmla="*/ 120 w 126"/>
                <a:gd name="T15" fmla="*/ 55 h 159"/>
                <a:gd name="T16" fmla="*/ 86 w 126"/>
                <a:gd name="T17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59">
                  <a:moveTo>
                    <a:pt x="86" y="137"/>
                  </a:moveTo>
                  <a:cubicBezTo>
                    <a:pt x="80" y="152"/>
                    <a:pt x="64" y="159"/>
                    <a:pt x="49" y="15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7" y="135"/>
                    <a:pt x="0" y="119"/>
                    <a:pt x="6" y="10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7"/>
                    <a:pt x="62" y="0"/>
                    <a:pt x="77" y="6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19" y="24"/>
                    <a:pt x="126" y="41"/>
                    <a:pt x="120" y="55"/>
                  </a:cubicBezTo>
                  <a:lnTo>
                    <a:pt x="86" y="13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7341850" y="8659813"/>
              <a:ext cx="176213" cy="147638"/>
            </a:xfrm>
            <a:custGeom>
              <a:avLst/>
              <a:gdLst>
                <a:gd name="T0" fmla="*/ 69 w 74"/>
                <a:gd name="T1" fmla="*/ 44 h 62"/>
                <a:gd name="T2" fmla="*/ 37 w 74"/>
                <a:gd name="T3" fmla="*/ 57 h 62"/>
                <a:gd name="T4" fmla="*/ 19 w 74"/>
                <a:gd name="T5" fmla="*/ 49 h 62"/>
                <a:gd name="T6" fmla="*/ 5 w 74"/>
                <a:gd name="T7" fmla="*/ 18 h 62"/>
                <a:gd name="T8" fmla="*/ 5 w 74"/>
                <a:gd name="T9" fmla="*/ 18 h 62"/>
                <a:gd name="T10" fmla="*/ 37 w 74"/>
                <a:gd name="T11" fmla="*/ 5 h 62"/>
                <a:gd name="T12" fmla="*/ 55 w 74"/>
                <a:gd name="T13" fmla="*/ 13 h 62"/>
                <a:gd name="T14" fmla="*/ 69 w 74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62">
                  <a:moveTo>
                    <a:pt x="69" y="44"/>
                  </a:moveTo>
                  <a:cubicBezTo>
                    <a:pt x="64" y="56"/>
                    <a:pt x="50" y="62"/>
                    <a:pt x="37" y="5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6" y="44"/>
                    <a:pt x="0" y="30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6"/>
                    <a:pt x="24" y="0"/>
                    <a:pt x="37" y="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68" y="18"/>
                    <a:pt x="74" y="32"/>
                    <a:pt x="69" y="44"/>
                  </a:cubicBez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9040475" y="9178925"/>
              <a:ext cx="301625" cy="377825"/>
            </a:xfrm>
            <a:custGeom>
              <a:avLst/>
              <a:gdLst>
                <a:gd name="T0" fmla="*/ 87 w 127"/>
                <a:gd name="T1" fmla="*/ 137 h 159"/>
                <a:gd name="T2" fmla="*/ 49 w 127"/>
                <a:gd name="T3" fmla="*/ 153 h 159"/>
                <a:gd name="T4" fmla="*/ 22 w 127"/>
                <a:gd name="T5" fmla="*/ 141 h 159"/>
                <a:gd name="T6" fmla="*/ 6 w 127"/>
                <a:gd name="T7" fmla="*/ 104 h 159"/>
                <a:gd name="T8" fmla="*/ 40 w 127"/>
                <a:gd name="T9" fmla="*/ 22 h 159"/>
                <a:gd name="T10" fmla="*/ 77 w 127"/>
                <a:gd name="T11" fmla="*/ 6 h 159"/>
                <a:gd name="T12" fmla="*/ 105 w 127"/>
                <a:gd name="T13" fmla="*/ 18 h 159"/>
                <a:gd name="T14" fmla="*/ 121 w 127"/>
                <a:gd name="T15" fmla="*/ 55 h 159"/>
                <a:gd name="T16" fmla="*/ 87 w 127"/>
                <a:gd name="T17" fmla="*/ 13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59">
                  <a:moveTo>
                    <a:pt x="87" y="137"/>
                  </a:moveTo>
                  <a:cubicBezTo>
                    <a:pt x="81" y="152"/>
                    <a:pt x="64" y="159"/>
                    <a:pt x="49" y="153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7" y="135"/>
                    <a:pt x="0" y="118"/>
                    <a:pt x="6" y="10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6" y="7"/>
                    <a:pt x="63" y="0"/>
                    <a:pt x="77" y="6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20" y="24"/>
                    <a:pt x="127" y="40"/>
                    <a:pt x="121" y="55"/>
                  </a:cubicBezTo>
                  <a:lnTo>
                    <a:pt x="87" y="13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9070638" y="9371013"/>
              <a:ext cx="176213" cy="147638"/>
            </a:xfrm>
            <a:custGeom>
              <a:avLst/>
              <a:gdLst>
                <a:gd name="T0" fmla="*/ 69 w 74"/>
                <a:gd name="T1" fmla="*/ 45 h 62"/>
                <a:gd name="T2" fmla="*/ 37 w 74"/>
                <a:gd name="T3" fmla="*/ 57 h 62"/>
                <a:gd name="T4" fmla="*/ 18 w 74"/>
                <a:gd name="T5" fmla="*/ 50 h 62"/>
                <a:gd name="T6" fmla="*/ 5 w 74"/>
                <a:gd name="T7" fmla="*/ 18 h 62"/>
                <a:gd name="T8" fmla="*/ 5 w 74"/>
                <a:gd name="T9" fmla="*/ 18 h 62"/>
                <a:gd name="T10" fmla="*/ 36 w 74"/>
                <a:gd name="T11" fmla="*/ 6 h 62"/>
                <a:gd name="T12" fmla="*/ 55 w 74"/>
                <a:gd name="T13" fmla="*/ 13 h 62"/>
                <a:gd name="T14" fmla="*/ 69 w 74"/>
                <a:gd name="T15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62">
                  <a:moveTo>
                    <a:pt x="69" y="45"/>
                  </a:moveTo>
                  <a:cubicBezTo>
                    <a:pt x="64" y="57"/>
                    <a:pt x="49" y="62"/>
                    <a:pt x="37" y="57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6" y="44"/>
                    <a:pt x="0" y="30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6"/>
                    <a:pt x="24" y="0"/>
                    <a:pt x="36" y="6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68" y="18"/>
                    <a:pt x="74" y="32"/>
                    <a:pt x="69" y="45"/>
                  </a:cubicBez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8394363" y="7532688"/>
              <a:ext cx="869950" cy="555625"/>
            </a:xfrm>
            <a:custGeom>
              <a:avLst/>
              <a:gdLst>
                <a:gd name="T0" fmla="*/ 68 w 365"/>
                <a:gd name="T1" fmla="*/ 58 h 233"/>
                <a:gd name="T2" fmla="*/ 74 w 365"/>
                <a:gd name="T3" fmla="*/ 55 h 233"/>
                <a:gd name="T4" fmla="*/ 307 w 365"/>
                <a:gd name="T5" fmla="*/ 151 h 233"/>
                <a:gd name="T6" fmla="*/ 310 w 365"/>
                <a:gd name="T7" fmla="*/ 158 h 233"/>
                <a:gd name="T8" fmla="*/ 286 w 365"/>
                <a:gd name="T9" fmla="*/ 215 h 233"/>
                <a:gd name="T10" fmla="*/ 330 w 365"/>
                <a:gd name="T11" fmla="*/ 233 h 233"/>
                <a:gd name="T12" fmla="*/ 354 w 365"/>
                <a:gd name="T13" fmla="*/ 176 h 233"/>
                <a:gd name="T14" fmla="*/ 325 w 365"/>
                <a:gd name="T15" fmla="*/ 107 h 233"/>
                <a:gd name="T16" fmla="*/ 92 w 365"/>
                <a:gd name="T17" fmla="*/ 11 h 233"/>
                <a:gd name="T18" fmla="*/ 24 w 365"/>
                <a:gd name="T19" fmla="*/ 39 h 233"/>
                <a:gd name="T20" fmla="*/ 0 w 365"/>
                <a:gd name="T21" fmla="*/ 97 h 233"/>
                <a:gd name="T22" fmla="*/ 44 w 365"/>
                <a:gd name="T23" fmla="*/ 115 h 233"/>
                <a:gd name="T24" fmla="*/ 68 w 365"/>
                <a:gd name="T25" fmla="*/ 5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5" h="233">
                  <a:moveTo>
                    <a:pt x="68" y="58"/>
                  </a:moveTo>
                  <a:cubicBezTo>
                    <a:pt x="69" y="55"/>
                    <a:pt x="72" y="54"/>
                    <a:pt x="74" y="55"/>
                  </a:cubicBezTo>
                  <a:cubicBezTo>
                    <a:pt x="307" y="151"/>
                    <a:pt x="307" y="151"/>
                    <a:pt x="307" y="151"/>
                  </a:cubicBezTo>
                  <a:cubicBezTo>
                    <a:pt x="310" y="152"/>
                    <a:pt x="311" y="155"/>
                    <a:pt x="310" y="158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330" y="233"/>
                    <a:pt x="330" y="233"/>
                    <a:pt x="330" y="233"/>
                  </a:cubicBezTo>
                  <a:cubicBezTo>
                    <a:pt x="354" y="176"/>
                    <a:pt x="354" y="176"/>
                    <a:pt x="354" y="176"/>
                  </a:cubicBezTo>
                  <a:cubicBezTo>
                    <a:pt x="365" y="149"/>
                    <a:pt x="352" y="118"/>
                    <a:pt x="325" y="107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65" y="0"/>
                    <a:pt x="35" y="13"/>
                    <a:pt x="24" y="3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4" y="115"/>
                    <a:pt x="44" y="115"/>
                    <a:pt x="44" y="115"/>
                  </a:cubicBezTo>
                  <a:lnTo>
                    <a:pt x="68" y="58"/>
                  </a:ln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8551525" y="7073900"/>
              <a:ext cx="900113" cy="828675"/>
            </a:xfrm>
            <a:custGeom>
              <a:avLst/>
              <a:gdLst>
                <a:gd name="T0" fmla="*/ 152 w 378"/>
                <a:gd name="T1" fmla="*/ 342 h 348"/>
                <a:gd name="T2" fmla="*/ 45 w 378"/>
                <a:gd name="T3" fmla="*/ 288 h 348"/>
                <a:gd name="T4" fmla="*/ 66 w 378"/>
                <a:gd name="T5" fmla="*/ 206 h 348"/>
                <a:gd name="T6" fmla="*/ 75 w 378"/>
                <a:gd name="T7" fmla="*/ 187 h 348"/>
                <a:gd name="T8" fmla="*/ 9 w 378"/>
                <a:gd name="T9" fmla="*/ 237 h 348"/>
                <a:gd name="T10" fmla="*/ 19 w 378"/>
                <a:gd name="T11" fmla="*/ 193 h 348"/>
                <a:gd name="T12" fmla="*/ 101 w 378"/>
                <a:gd name="T13" fmla="*/ 96 h 348"/>
                <a:gd name="T14" fmla="*/ 170 w 378"/>
                <a:gd name="T15" fmla="*/ 88 h 348"/>
                <a:gd name="T16" fmla="*/ 202 w 378"/>
                <a:gd name="T17" fmla="*/ 91 h 348"/>
                <a:gd name="T18" fmla="*/ 261 w 378"/>
                <a:gd name="T19" fmla="*/ 13 h 348"/>
                <a:gd name="T20" fmla="*/ 332 w 378"/>
                <a:gd name="T21" fmla="*/ 31 h 348"/>
                <a:gd name="T22" fmla="*/ 368 w 378"/>
                <a:gd name="T23" fmla="*/ 95 h 348"/>
                <a:gd name="T24" fmla="*/ 308 w 378"/>
                <a:gd name="T25" fmla="*/ 175 h 348"/>
                <a:gd name="T26" fmla="*/ 304 w 378"/>
                <a:gd name="T27" fmla="*/ 241 h 348"/>
                <a:gd name="T28" fmla="*/ 230 w 378"/>
                <a:gd name="T29" fmla="*/ 325 h 348"/>
                <a:gd name="T30" fmla="*/ 152 w 378"/>
                <a:gd name="T31" fmla="*/ 34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348">
                  <a:moveTo>
                    <a:pt x="152" y="342"/>
                  </a:moveTo>
                  <a:cubicBezTo>
                    <a:pt x="134" y="339"/>
                    <a:pt x="71" y="311"/>
                    <a:pt x="45" y="288"/>
                  </a:cubicBezTo>
                  <a:cubicBezTo>
                    <a:pt x="28" y="273"/>
                    <a:pt x="51" y="241"/>
                    <a:pt x="66" y="206"/>
                  </a:cubicBezTo>
                  <a:cubicBezTo>
                    <a:pt x="68" y="202"/>
                    <a:pt x="75" y="187"/>
                    <a:pt x="75" y="187"/>
                  </a:cubicBezTo>
                  <a:cubicBezTo>
                    <a:pt x="68" y="185"/>
                    <a:pt x="46" y="255"/>
                    <a:pt x="9" y="237"/>
                  </a:cubicBezTo>
                  <a:cubicBezTo>
                    <a:pt x="0" y="233"/>
                    <a:pt x="0" y="228"/>
                    <a:pt x="19" y="193"/>
                  </a:cubicBezTo>
                  <a:cubicBezTo>
                    <a:pt x="43" y="146"/>
                    <a:pt x="83" y="105"/>
                    <a:pt x="101" y="96"/>
                  </a:cubicBezTo>
                  <a:cubicBezTo>
                    <a:pt x="127" y="83"/>
                    <a:pt x="144" y="89"/>
                    <a:pt x="170" y="88"/>
                  </a:cubicBezTo>
                  <a:cubicBezTo>
                    <a:pt x="176" y="87"/>
                    <a:pt x="198" y="90"/>
                    <a:pt x="202" y="91"/>
                  </a:cubicBezTo>
                  <a:cubicBezTo>
                    <a:pt x="261" y="13"/>
                    <a:pt x="261" y="13"/>
                    <a:pt x="261" y="13"/>
                  </a:cubicBezTo>
                  <a:cubicBezTo>
                    <a:pt x="270" y="0"/>
                    <a:pt x="302" y="8"/>
                    <a:pt x="332" y="31"/>
                  </a:cubicBezTo>
                  <a:cubicBezTo>
                    <a:pt x="362" y="53"/>
                    <a:pt x="378" y="82"/>
                    <a:pt x="368" y="95"/>
                  </a:cubicBezTo>
                  <a:cubicBezTo>
                    <a:pt x="308" y="175"/>
                    <a:pt x="308" y="175"/>
                    <a:pt x="308" y="175"/>
                  </a:cubicBezTo>
                  <a:cubicBezTo>
                    <a:pt x="320" y="195"/>
                    <a:pt x="325" y="205"/>
                    <a:pt x="304" y="241"/>
                  </a:cubicBezTo>
                  <a:cubicBezTo>
                    <a:pt x="230" y="325"/>
                    <a:pt x="230" y="325"/>
                    <a:pt x="230" y="325"/>
                  </a:cubicBezTo>
                  <a:cubicBezTo>
                    <a:pt x="198" y="348"/>
                    <a:pt x="197" y="347"/>
                    <a:pt x="152" y="342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9050000" y="4891088"/>
              <a:ext cx="1173163" cy="2508250"/>
            </a:xfrm>
            <a:custGeom>
              <a:avLst/>
              <a:gdLst>
                <a:gd name="T0" fmla="*/ 0 w 493"/>
                <a:gd name="T1" fmla="*/ 921 h 1053"/>
                <a:gd name="T2" fmla="*/ 193 w 493"/>
                <a:gd name="T3" fmla="*/ 1053 h 1053"/>
                <a:gd name="T4" fmla="*/ 472 w 493"/>
                <a:gd name="T5" fmla="*/ 565 h 1053"/>
                <a:gd name="T6" fmla="*/ 493 w 493"/>
                <a:gd name="T7" fmla="*/ 97 h 1053"/>
                <a:gd name="T8" fmla="*/ 395 w 493"/>
                <a:gd name="T9" fmla="*/ 0 h 1053"/>
                <a:gd name="T10" fmla="*/ 363 w 493"/>
                <a:gd name="T11" fmla="*/ 0 h 1053"/>
                <a:gd name="T12" fmla="*/ 266 w 493"/>
                <a:gd name="T13" fmla="*/ 97 h 1053"/>
                <a:gd name="T14" fmla="*/ 252 w 493"/>
                <a:gd name="T15" fmla="*/ 520 h 1053"/>
                <a:gd name="T16" fmla="*/ 0 w 493"/>
                <a:gd name="T17" fmla="*/ 921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1053">
                  <a:moveTo>
                    <a:pt x="0" y="921"/>
                  </a:moveTo>
                  <a:cubicBezTo>
                    <a:pt x="0" y="921"/>
                    <a:pt x="78" y="983"/>
                    <a:pt x="193" y="1053"/>
                  </a:cubicBezTo>
                  <a:cubicBezTo>
                    <a:pt x="193" y="1053"/>
                    <a:pt x="436" y="808"/>
                    <a:pt x="472" y="565"/>
                  </a:cubicBezTo>
                  <a:cubicBezTo>
                    <a:pt x="490" y="447"/>
                    <a:pt x="493" y="97"/>
                    <a:pt x="493" y="97"/>
                  </a:cubicBezTo>
                  <a:cubicBezTo>
                    <a:pt x="493" y="43"/>
                    <a:pt x="449" y="0"/>
                    <a:pt x="395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10" y="0"/>
                    <a:pt x="266" y="43"/>
                    <a:pt x="266" y="97"/>
                  </a:cubicBezTo>
                  <a:cubicBezTo>
                    <a:pt x="266" y="97"/>
                    <a:pt x="286" y="420"/>
                    <a:pt x="252" y="520"/>
                  </a:cubicBezTo>
                  <a:cubicBezTo>
                    <a:pt x="162" y="779"/>
                    <a:pt x="0" y="921"/>
                    <a:pt x="0" y="921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5928975" y="4891088"/>
              <a:ext cx="2144713" cy="2484438"/>
            </a:xfrm>
            <a:custGeom>
              <a:avLst/>
              <a:gdLst>
                <a:gd name="T0" fmla="*/ 900 w 900"/>
                <a:gd name="T1" fmla="*/ 91 h 1043"/>
                <a:gd name="T2" fmla="*/ 808 w 900"/>
                <a:gd name="T3" fmla="*/ 0 h 1043"/>
                <a:gd name="T4" fmla="*/ 751 w 900"/>
                <a:gd name="T5" fmla="*/ 0 h 1043"/>
                <a:gd name="T6" fmla="*/ 659 w 900"/>
                <a:gd name="T7" fmla="*/ 91 h 1043"/>
                <a:gd name="T8" fmla="*/ 659 w 900"/>
                <a:gd name="T9" fmla="*/ 205 h 1043"/>
                <a:gd name="T10" fmla="*/ 660 w 900"/>
                <a:gd name="T11" fmla="*/ 219 h 1043"/>
                <a:gd name="T12" fmla="*/ 531 w 900"/>
                <a:gd name="T13" fmla="*/ 529 h 1043"/>
                <a:gd name="T14" fmla="*/ 222 w 900"/>
                <a:gd name="T15" fmla="*/ 320 h 1043"/>
                <a:gd name="T16" fmla="*/ 0 w 900"/>
                <a:gd name="T17" fmla="*/ 364 h 1043"/>
                <a:gd name="T18" fmla="*/ 710 w 900"/>
                <a:gd name="T19" fmla="*/ 731 h 1043"/>
                <a:gd name="T20" fmla="*/ 875 w 900"/>
                <a:gd name="T21" fmla="*/ 267 h 1043"/>
                <a:gd name="T22" fmla="*/ 900 w 900"/>
                <a:gd name="T23" fmla="*/ 205 h 1043"/>
                <a:gd name="T24" fmla="*/ 900 w 900"/>
                <a:gd name="T25" fmla="*/ 9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0" h="1043">
                  <a:moveTo>
                    <a:pt x="900" y="91"/>
                  </a:moveTo>
                  <a:cubicBezTo>
                    <a:pt x="900" y="41"/>
                    <a:pt x="859" y="0"/>
                    <a:pt x="808" y="0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700" y="0"/>
                    <a:pt x="659" y="41"/>
                    <a:pt x="659" y="91"/>
                  </a:cubicBezTo>
                  <a:cubicBezTo>
                    <a:pt x="659" y="205"/>
                    <a:pt x="659" y="205"/>
                    <a:pt x="659" y="205"/>
                  </a:cubicBezTo>
                  <a:cubicBezTo>
                    <a:pt x="659" y="210"/>
                    <a:pt x="659" y="215"/>
                    <a:pt x="660" y="219"/>
                  </a:cubicBezTo>
                  <a:cubicBezTo>
                    <a:pt x="657" y="296"/>
                    <a:pt x="660" y="461"/>
                    <a:pt x="531" y="529"/>
                  </a:cubicBezTo>
                  <a:cubicBezTo>
                    <a:pt x="311" y="646"/>
                    <a:pt x="222" y="320"/>
                    <a:pt x="222" y="32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4"/>
                    <a:pt x="201" y="1043"/>
                    <a:pt x="710" y="731"/>
                  </a:cubicBezTo>
                  <a:cubicBezTo>
                    <a:pt x="864" y="637"/>
                    <a:pt x="859" y="392"/>
                    <a:pt x="875" y="267"/>
                  </a:cubicBezTo>
                  <a:cubicBezTo>
                    <a:pt x="890" y="251"/>
                    <a:pt x="900" y="229"/>
                    <a:pt x="900" y="205"/>
                  </a:cubicBezTo>
                  <a:lnTo>
                    <a:pt x="900" y="91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4238288" y="10337800"/>
              <a:ext cx="723900" cy="857250"/>
            </a:xfrm>
            <a:custGeom>
              <a:avLst/>
              <a:gdLst>
                <a:gd name="T0" fmla="*/ 279 w 304"/>
                <a:gd name="T1" fmla="*/ 180 h 360"/>
                <a:gd name="T2" fmla="*/ 142 w 304"/>
                <a:gd name="T3" fmla="*/ 360 h 360"/>
                <a:gd name="T4" fmla="*/ 6 w 304"/>
                <a:gd name="T5" fmla="*/ 180 h 360"/>
                <a:gd name="T6" fmla="*/ 142 w 304"/>
                <a:gd name="T7" fmla="*/ 0 h 360"/>
                <a:gd name="T8" fmla="*/ 279 w 304"/>
                <a:gd name="T9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60">
                  <a:moveTo>
                    <a:pt x="279" y="180"/>
                  </a:moveTo>
                  <a:cubicBezTo>
                    <a:pt x="279" y="280"/>
                    <a:pt x="218" y="360"/>
                    <a:pt x="142" y="360"/>
                  </a:cubicBezTo>
                  <a:cubicBezTo>
                    <a:pt x="67" y="360"/>
                    <a:pt x="6" y="280"/>
                    <a:pt x="6" y="180"/>
                  </a:cubicBezTo>
                  <a:cubicBezTo>
                    <a:pt x="6" y="81"/>
                    <a:pt x="0" y="0"/>
                    <a:pt x="142" y="0"/>
                  </a:cubicBezTo>
                  <a:cubicBezTo>
                    <a:pt x="304" y="0"/>
                    <a:pt x="279" y="81"/>
                    <a:pt x="279" y="180"/>
                  </a:cubicBezTo>
                  <a:close/>
                </a:path>
              </a:pathLst>
            </a:custGeom>
            <a:solidFill>
              <a:srgbClr val="9B0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3619163" y="7218363"/>
              <a:ext cx="779463" cy="1065213"/>
            </a:xfrm>
            <a:custGeom>
              <a:avLst/>
              <a:gdLst>
                <a:gd name="T0" fmla="*/ 286 w 327"/>
                <a:gd name="T1" fmla="*/ 221 h 447"/>
                <a:gd name="T2" fmla="*/ 143 w 327"/>
                <a:gd name="T3" fmla="*/ 434 h 447"/>
                <a:gd name="T4" fmla="*/ 94 w 327"/>
                <a:gd name="T5" fmla="*/ 233 h 447"/>
                <a:gd name="T6" fmla="*/ 0 w 327"/>
                <a:gd name="T7" fmla="*/ 16 h 447"/>
                <a:gd name="T8" fmla="*/ 286 w 327"/>
                <a:gd name="T9" fmla="*/ 221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447">
                  <a:moveTo>
                    <a:pt x="286" y="221"/>
                  </a:moveTo>
                  <a:cubicBezTo>
                    <a:pt x="286" y="338"/>
                    <a:pt x="327" y="447"/>
                    <a:pt x="143" y="434"/>
                  </a:cubicBezTo>
                  <a:cubicBezTo>
                    <a:pt x="54" y="427"/>
                    <a:pt x="94" y="350"/>
                    <a:pt x="94" y="233"/>
                  </a:cubicBezTo>
                  <a:cubicBezTo>
                    <a:pt x="94" y="66"/>
                    <a:pt x="0" y="16"/>
                    <a:pt x="0" y="16"/>
                  </a:cubicBezTo>
                  <a:cubicBezTo>
                    <a:pt x="190" y="0"/>
                    <a:pt x="286" y="104"/>
                    <a:pt x="286" y="221"/>
                  </a:cubicBezTo>
                  <a:close/>
                </a:path>
              </a:pathLst>
            </a:custGeom>
            <a:solidFill>
              <a:srgbClr val="9B0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5824200" y="10337800"/>
              <a:ext cx="725488" cy="857250"/>
            </a:xfrm>
            <a:custGeom>
              <a:avLst/>
              <a:gdLst>
                <a:gd name="T0" fmla="*/ 279 w 304"/>
                <a:gd name="T1" fmla="*/ 180 h 360"/>
                <a:gd name="T2" fmla="*/ 143 w 304"/>
                <a:gd name="T3" fmla="*/ 360 h 360"/>
                <a:gd name="T4" fmla="*/ 6 w 304"/>
                <a:gd name="T5" fmla="*/ 180 h 360"/>
                <a:gd name="T6" fmla="*/ 143 w 304"/>
                <a:gd name="T7" fmla="*/ 0 h 360"/>
                <a:gd name="T8" fmla="*/ 279 w 304"/>
                <a:gd name="T9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360">
                  <a:moveTo>
                    <a:pt x="279" y="180"/>
                  </a:moveTo>
                  <a:cubicBezTo>
                    <a:pt x="279" y="280"/>
                    <a:pt x="218" y="360"/>
                    <a:pt x="143" y="360"/>
                  </a:cubicBezTo>
                  <a:cubicBezTo>
                    <a:pt x="67" y="360"/>
                    <a:pt x="6" y="280"/>
                    <a:pt x="6" y="180"/>
                  </a:cubicBezTo>
                  <a:cubicBezTo>
                    <a:pt x="6" y="81"/>
                    <a:pt x="0" y="0"/>
                    <a:pt x="143" y="0"/>
                  </a:cubicBezTo>
                  <a:cubicBezTo>
                    <a:pt x="304" y="0"/>
                    <a:pt x="279" y="81"/>
                    <a:pt x="279" y="180"/>
                  </a:cubicBezTo>
                  <a:close/>
                </a:path>
              </a:pathLst>
            </a:custGeom>
            <a:solidFill>
              <a:srgbClr val="9B0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2403138" y="7527925"/>
              <a:ext cx="6000750" cy="3808413"/>
            </a:xfrm>
            <a:custGeom>
              <a:avLst/>
              <a:gdLst>
                <a:gd name="T0" fmla="*/ 2508 w 2520"/>
                <a:gd name="T1" fmla="*/ 748 h 1599"/>
                <a:gd name="T2" fmla="*/ 2348 w 2520"/>
                <a:gd name="T3" fmla="*/ 641 h 1599"/>
                <a:gd name="T4" fmla="*/ 2330 w 2520"/>
                <a:gd name="T5" fmla="*/ 638 h 1599"/>
                <a:gd name="T6" fmla="*/ 2141 w 2520"/>
                <a:gd name="T7" fmla="*/ 555 h 1599"/>
                <a:gd name="T8" fmla="*/ 2056 w 2520"/>
                <a:gd name="T9" fmla="*/ 561 h 1599"/>
                <a:gd name="T10" fmla="*/ 1638 w 2520"/>
                <a:gd name="T11" fmla="*/ 115 h 1599"/>
                <a:gd name="T12" fmla="*/ 1080 w 2520"/>
                <a:gd name="T13" fmla="*/ 44 h 1599"/>
                <a:gd name="T14" fmla="*/ 501 w 2520"/>
                <a:gd name="T15" fmla="*/ 166 h 1599"/>
                <a:gd name="T16" fmla="*/ 222 w 2520"/>
                <a:gd name="T17" fmla="*/ 13 h 1599"/>
                <a:gd name="T18" fmla="*/ 316 w 2520"/>
                <a:gd name="T19" fmla="*/ 231 h 1599"/>
                <a:gd name="T20" fmla="*/ 312 w 2520"/>
                <a:gd name="T21" fmla="*/ 303 h 1599"/>
                <a:gd name="T22" fmla="*/ 164 w 2520"/>
                <a:gd name="T23" fmla="*/ 613 h 1599"/>
                <a:gd name="T24" fmla="*/ 39 w 2520"/>
                <a:gd name="T25" fmla="*/ 613 h 1599"/>
                <a:gd name="T26" fmla="*/ 0 w 2520"/>
                <a:gd name="T27" fmla="*/ 646 h 1599"/>
                <a:gd name="T28" fmla="*/ 0 w 2520"/>
                <a:gd name="T29" fmla="*/ 674 h 1599"/>
                <a:gd name="T30" fmla="*/ 0 w 2520"/>
                <a:gd name="T31" fmla="*/ 919 h 1599"/>
                <a:gd name="T32" fmla="*/ 0 w 2520"/>
                <a:gd name="T33" fmla="*/ 949 h 1599"/>
                <a:gd name="T34" fmla="*/ 39 w 2520"/>
                <a:gd name="T35" fmla="*/ 983 h 1599"/>
                <a:gd name="T36" fmla="*/ 212 w 2520"/>
                <a:gd name="T37" fmla="*/ 983 h 1599"/>
                <a:gd name="T38" fmla="*/ 585 w 2520"/>
                <a:gd name="T39" fmla="*/ 1325 h 1599"/>
                <a:gd name="T40" fmla="*/ 581 w 2520"/>
                <a:gd name="T41" fmla="*/ 1419 h 1599"/>
                <a:gd name="T42" fmla="*/ 709 w 2520"/>
                <a:gd name="T43" fmla="*/ 1599 h 1599"/>
                <a:gd name="T44" fmla="*/ 718 w 2520"/>
                <a:gd name="T45" fmla="*/ 1599 h 1599"/>
                <a:gd name="T46" fmla="*/ 854 w 2520"/>
                <a:gd name="T47" fmla="*/ 1419 h 1599"/>
                <a:gd name="T48" fmla="*/ 854 w 2520"/>
                <a:gd name="T49" fmla="*/ 1413 h 1599"/>
                <a:gd name="T50" fmla="*/ 1080 w 2520"/>
                <a:gd name="T51" fmla="*/ 1434 h 1599"/>
                <a:gd name="T52" fmla="*/ 1214 w 2520"/>
                <a:gd name="T53" fmla="*/ 1427 h 1599"/>
                <a:gd name="T54" fmla="*/ 1351 w 2520"/>
                <a:gd name="T55" fmla="*/ 1599 h 1599"/>
                <a:gd name="T56" fmla="*/ 1488 w 2520"/>
                <a:gd name="T57" fmla="*/ 1419 h 1599"/>
                <a:gd name="T58" fmla="*/ 1489 w 2520"/>
                <a:gd name="T59" fmla="*/ 1362 h 1599"/>
                <a:gd name="T60" fmla="*/ 2073 w 2520"/>
                <a:gd name="T61" fmla="*/ 739 h 1599"/>
                <a:gd name="T62" fmla="*/ 2068 w 2520"/>
                <a:gd name="T63" fmla="*/ 635 h 1599"/>
                <a:gd name="T64" fmla="*/ 2141 w 2520"/>
                <a:gd name="T65" fmla="*/ 630 h 1599"/>
                <a:gd name="T66" fmla="*/ 2229 w 2520"/>
                <a:gd name="T67" fmla="*/ 651 h 1599"/>
                <a:gd name="T68" fmla="*/ 2199 w 2520"/>
                <a:gd name="T69" fmla="*/ 668 h 1599"/>
                <a:gd name="T70" fmla="*/ 2162 w 2520"/>
                <a:gd name="T71" fmla="*/ 831 h 1599"/>
                <a:gd name="T72" fmla="*/ 2260 w 2520"/>
                <a:gd name="T73" fmla="*/ 888 h 1599"/>
                <a:gd name="T74" fmla="*/ 2310 w 2520"/>
                <a:gd name="T75" fmla="*/ 877 h 1599"/>
                <a:gd name="T76" fmla="*/ 2376 w 2520"/>
                <a:gd name="T77" fmla="*/ 730 h 1599"/>
                <a:gd name="T78" fmla="*/ 2448 w 2520"/>
                <a:gd name="T79" fmla="*/ 793 h 1599"/>
                <a:gd name="T80" fmla="*/ 2500 w 2520"/>
                <a:gd name="T81" fmla="*/ 800 h 1599"/>
                <a:gd name="T82" fmla="*/ 2508 w 2520"/>
                <a:gd name="T83" fmla="*/ 748 h 1599"/>
                <a:gd name="T84" fmla="*/ 2278 w 2520"/>
                <a:gd name="T85" fmla="*/ 809 h 1599"/>
                <a:gd name="T86" fmla="*/ 2226 w 2520"/>
                <a:gd name="T87" fmla="*/ 791 h 1599"/>
                <a:gd name="T88" fmla="*/ 2241 w 2520"/>
                <a:gd name="T89" fmla="*/ 730 h 1599"/>
                <a:gd name="T90" fmla="*/ 2289 w 2520"/>
                <a:gd name="T91" fmla="*/ 713 h 1599"/>
                <a:gd name="T92" fmla="*/ 2300 w 2520"/>
                <a:gd name="T93" fmla="*/ 738 h 1599"/>
                <a:gd name="T94" fmla="*/ 2278 w 2520"/>
                <a:gd name="T95" fmla="*/ 809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20" h="1599">
                  <a:moveTo>
                    <a:pt x="2508" y="748"/>
                  </a:moveTo>
                  <a:cubicBezTo>
                    <a:pt x="2453" y="675"/>
                    <a:pt x="2391" y="650"/>
                    <a:pt x="2348" y="641"/>
                  </a:cubicBezTo>
                  <a:cubicBezTo>
                    <a:pt x="2342" y="640"/>
                    <a:pt x="2336" y="639"/>
                    <a:pt x="2330" y="638"/>
                  </a:cubicBezTo>
                  <a:cubicBezTo>
                    <a:pt x="2287" y="586"/>
                    <a:pt x="2224" y="558"/>
                    <a:pt x="2141" y="555"/>
                  </a:cubicBezTo>
                  <a:cubicBezTo>
                    <a:pt x="2110" y="554"/>
                    <a:pt x="2081" y="557"/>
                    <a:pt x="2056" y="561"/>
                  </a:cubicBezTo>
                  <a:cubicBezTo>
                    <a:pt x="2006" y="318"/>
                    <a:pt x="1847" y="186"/>
                    <a:pt x="1638" y="115"/>
                  </a:cubicBezTo>
                  <a:cubicBezTo>
                    <a:pt x="1474" y="61"/>
                    <a:pt x="1279" y="44"/>
                    <a:pt x="1080" y="44"/>
                  </a:cubicBezTo>
                  <a:cubicBezTo>
                    <a:pt x="860" y="44"/>
                    <a:pt x="659" y="85"/>
                    <a:pt x="501" y="166"/>
                  </a:cubicBezTo>
                  <a:cubicBezTo>
                    <a:pt x="476" y="72"/>
                    <a:pt x="382" y="0"/>
                    <a:pt x="222" y="13"/>
                  </a:cubicBezTo>
                  <a:cubicBezTo>
                    <a:pt x="222" y="13"/>
                    <a:pt x="316" y="63"/>
                    <a:pt x="316" y="231"/>
                  </a:cubicBezTo>
                  <a:cubicBezTo>
                    <a:pt x="316" y="257"/>
                    <a:pt x="314" y="281"/>
                    <a:pt x="312" y="303"/>
                  </a:cubicBezTo>
                  <a:cubicBezTo>
                    <a:pt x="231" y="386"/>
                    <a:pt x="179" y="490"/>
                    <a:pt x="164" y="613"/>
                  </a:cubicBezTo>
                  <a:cubicBezTo>
                    <a:pt x="39" y="613"/>
                    <a:pt x="39" y="613"/>
                    <a:pt x="39" y="613"/>
                  </a:cubicBezTo>
                  <a:cubicBezTo>
                    <a:pt x="18" y="613"/>
                    <a:pt x="0" y="628"/>
                    <a:pt x="0" y="646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0" y="968"/>
                    <a:pt x="18" y="983"/>
                    <a:pt x="39" y="983"/>
                  </a:cubicBezTo>
                  <a:cubicBezTo>
                    <a:pt x="212" y="983"/>
                    <a:pt x="212" y="983"/>
                    <a:pt x="212" y="983"/>
                  </a:cubicBezTo>
                  <a:cubicBezTo>
                    <a:pt x="281" y="1145"/>
                    <a:pt x="414" y="1243"/>
                    <a:pt x="585" y="1325"/>
                  </a:cubicBezTo>
                  <a:cubicBezTo>
                    <a:pt x="580" y="1353"/>
                    <a:pt x="581" y="1385"/>
                    <a:pt x="581" y="1419"/>
                  </a:cubicBezTo>
                  <a:cubicBezTo>
                    <a:pt x="581" y="1515"/>
                    <a:pt x="638" y="1593"/>
                    <a:pt x="709" y="1599"/>
                  </a:cubicBezTo>
                  <a:cubicBezTo>
                    <a:pt x="712" y="1599"/>
                    <a:pt x="715" y="1599"/>
                    <a:pt x="718" y="1599"/>
                  </a:cubicBezTo>
                  <a:cubicBezTo>
                    <a:pt x="793" y="1599"/>
                    <a:pt x="854" y="1518"/>
                    <a:pt x="854" y="1419"/>
                  </a:cubicBezTo>
                  <a:cubicBezTo>
                    <a:pt x="854" y="1417"/>
                    <a:pt x="854" y="1415"/>
                    <a:pt x="854" y="1413"/>
                  </a:cubicBezTo>
                  <a:cubicBezTo>
                    <a:pt x="927" y="1427"/>
                    <a:pt x="1002" y="1434"/>
                    <a:pt x="1080" y="1434"/>
                  </a:cubicBezTo>
                  <a:cubicBezTo>
                    <a:pt x="1126" y="1434"/>
                    <a:pt x="1170" y="1431"/>
                    <a:pt x="1214" y="1427"/>
                  </a:cubicBezTo>
                  <a:cubicBezTo>
                    <a:pt x="1217" y="1523"/>
                    <a:pt x="1277" y="1599"/>
                    <a:pt x="1351" y="1599"/>
                  </a:cubicBezTo>
                  <a:cubicBezTo>
                    <a:pt x="1426" y="1599"/>
                    <a:pt x="1488" y="1518"/>
                    <a:pt x="1488" y="1419"/>
                  </a:cubicBezTo>
                  <a:cubicBezTo>
                    <a:pt x="1488" y="1399"/>
                    <a:pt x="1489" y="1380"/>
                    <a:pt x="1489" y="1362"/>
                  </a:cubicBezTo>
                  <a:cubicBezTo>
                    <a:pt x="1792" y="1248"/>
                    <a:pt x="2073" y="1180"/>
                    <a:pt x="2073" y="739"/>
                  </a:cubicBezTo>
                  <a:cubicBezTo>
                    <a:pt x="2073" y="703"/>
                    <a:pt x="2072" y="668"/>
                    <a:pt x="2068" y="635"/>
                  </a:cubicBezTo>
                  <a:cubicBezTo>
                    <a:pt x="2089" y="632"/>
                    <a:pt x="2114" y="629"/>
                    <a:pt x="2141" y="630"/>
                  </a:cubicBezTo>
                  <a:cubicBezTo>
                    <a:pt x="2175" y="632"/>
                    <a:pt x="2205" y="639"/>
                    <a:pt x="2229" y="651"/>
                  </a:cubicBezTo>
                  <a:cubicBezTo>
                    <a:pt x="2218" y="656"/>
                    <a:pt x="2208" y="661"/>
                    <a:pt x="2199" y="668"/>
                  </a:cubicBezTo>
                  <a:cubicBezTo>
                    <a:pt x="2141" y="707"/>
                    <a:pt x="2126" y="773"/>
                    <a:pt x="2162" y="831"/>
                  </a:cubicBezTo>
                  <a:cubicBezTo>
                    <a:pt x="2185" y="868"/>
                    <a:pt x="2221" y="888"/>
                    <a:pt x="2260" y="888"/>
                  </a:cubicBezTo>
                  <a:cubicBezTo>
                    <a:pt x="2277" y="888"/>
                    <a:pt x="2293" y="885"/>
                    <a:pt x="2310" y="877"/>
                  </a:cubicBezTo>
                  <a:cubicBezTo>
                    <a:pt x="2355" y="856"/>
                    <a:pt x="2392" y="801"/>
                    <a:pt x="2376" y="730"/>
                  </a:cubicBezTo>
                  <a:cubicBezTo>
                    <a:pt x="2400" y="743"/>
                    <a:pt x="2425" y="763"/>
                    <a:pt x="2448" y="793"/>
                  </a:cubicBezTo>
                  <a:cubicBezTo>
                    <a:pt x="2460" y="810"/>
                    <a:pt x="2484" y="813"/>
                    <a:pt x="2500" y="800"/>
                  </a:cubicBezTo>
                  <a:cubicBezTo>
                    <a:pt x="2517" y="788"/>
                    <a:pt x="2520" y="764"/>
                    <a:pt x="2508" y="748"/>
                  </a:cubicBezTo>
                  <a:close/>
                  <a:moveTo>
                    <a:pt x="2278" y="809"/>
                  </a:moveTo>
                  <a:cubicBezTo>
                    <a:pt x="2270" y="813"/>
                    <a:pt x="2245" y="822"/>
                    <a:pt x="2226" y="791"/>
                  </a:cubicBezTo>
                  <a:cubicBezTo>
                    <a:pt x="2208" y="761"/>
                    <a:pt x="2224" y="741"/>
                    <a:pt x="2241" y="730"/>
                  </a:cubicBezTo>
                  <a:cubicBezTo>
                    <a:pt x="2253" y="721"/>
                    <a:pt x="2270" y="715"/>
                    <a:pt x="2289" y="713"/>
                  </a:cubicBezTo>
                  <a:cubicBezTo>
                    <a:pt x="2293" y="721"/>
                    <a:pt x="2297" y="729"/>
                    <a:pt x="2300" y="738"/>
                  </a:cubicBezTo>
                  <a:cubicBezTo>
                    <a:pt x="2313" y="776"/>
                    <a:pt x="2296" y="800"/>
                    <a:pt x="2278" y="809"/>
                  </a:cubicBezTo>
                  <a:close/>
                </a:path>
              </a:pathLst>
            </a:custGeom>
            <a:solidFill>
              <a:srgbClr val="CB2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2403138" y="7527925"/>
              <a:ext cx="3900488" cy="3808413"/>
            </a:xfrm>
            <a:custGeom>
              <a:avLst/>
              <a:gdLst>
                <a:gd name="T0" fmla="*/ 1080 w 1638"/>
                <a:gd name="T1" fmla="*/ 44 h 1599"/>
                <a:gd name="T2" fmla="*/ 501 w 1638"/>
                <a:gd name="T3" fmla="*/ 166 h 1599"/>
                <a:gd name="T4" fmla="*/ 222 w 1638"/>
                <a:gd name="T5" fmla="*/ 13 h 1599"/>
                <a:gd name="T6" fmla="*/ 316 w 1638"/>
                <a:gd name="T7" fmla="*/ 231 h 1599"/>
                <a:gd name="T8" fmla="*/ 312 w 1638"/>
                <a:gd name="T9" fmla="*/ 303 h 1599"/>
                <a:gd name="T10" fmla="*/ 164 w 1638"/>
                <a:gd name="T11" fmla="*/ 613 h 1599"/>
                <a:gd name="T12" fmla="*/ 39 w 1638"/>
                <a:gd name="T13" fmla="*/ 613 h 1599"/>
                <a:gd name="T14" fmla="*/ 0 w 1638"/>
                <a:gd name="T15" fmla="*/ 646 h 1599"/>
                <a:gd name="T16" fmla="*/ 0 w 1638"/>
                <a:gd name="T17" fmla="*/ 674 h 1599"/>
                <a:gd name="T18" fmla="*/ 0 w 1638"/>
                <a:gd name="T19" fmla="*/ 919 h 1599"/>
                <a:gd name="T20" fmla="*/ 0 w 1638"/>
                <a:gd name="T21" fmla="*/ 949 h 1599"/>
                <a:gd name="T22" fmla="*/ 39 w 1638"/>
                <a:gd name="T23" fmla="*/ 983 h 1599"/>
                <a:gd name="T24" fmla="*/ 212 w 1638"/>
                <a:gd name="T25" fmla="*/ 983 h 1599"/>
                <a:gd name="T26" fmla="*/ 585 w 1638"/>
                <a:gd name="T27" fmla="*/ 1325 h 1599"/>
                <a:gd name="T28" fmla="*/ 581 w 1638"/>
                <a:gd name="T29" fmla="*/ 1419 h 1599"/>
                <a:gd name="T30" fmla="*/ 709 w 1638"/>
                <a:gd name="T31" fmla="*/ 1599 h 1599"/>
                <a:gd name="T32" fmla="*/ 1638 w 1638"/>
                <a:gd name="T33" fmla="*/ 115 h 1599"/>
                <a:gd name="T34" fmla="*/ 1080 w 1638"/>
                <a:gd name="T35" fmla="*/ 44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8" h="1599">
                  <a:moveTo>
                    <a:pt x="1080" y="44"/>
                  </a:moveTo>
                  <a:cubicBezTo>
                    <a:pt x="860" y="44"/>
                    <a:pt x="659" y="85"/>
                    <a:pt x="501" y="166"/>
                  </a:cubicBezTo>
                  <a:cubicBezTo>
                    <a:pt x="476" y="72"/>
                    <a:pt x="382" y="0"/>
                    <a:pt x="222" y="13"/>
                  </a:cubicBezTo>
                  <a:cubicBezTo>
                    <a:pt x="222" y="13"/>
                    <a:pt x="316" y="63"/>
                    <a:pt x="316" y="231"/>
                  </a:cubicBezTo>
                  <a:cubicBezTo>
                    <a:pt x="316" y="257"/>
                    <a:pt x="314" y="281"/>
                    <a:pt x="312" y="303"/>
                  </a:cubicBezTo>
                  <a:cubicBezTo>
                    <a:pt x="231" y="386"/>
                    <a:pt x="179" y="490"/>
                    <a:pt x="164" y="613"/>
                  </a:cubicBezTo>
                  <a:cubicBezTo>
                    <a:pt x="39" y="613"/>
                    <a:pt x="39" y="613"/>
                    <a:pt x="39" y="613"/>
                  </a:cubicBezTo>
                  <a:cubicBezTo>
                    <a:pt x="18" y="613"/>
                    <a:pt x="0" y="628"/>
                    <a:pt x="0" y="646"/>
                  </a:cubicBezTo>
                  <a:cubicBezTo>
                    <a:pt x="0" y="674"/>
                    <a:pt x="0" y="674"/>
                    <a:pt x="0" y="674"/>
                  </a:cubicBezTo>
                  <a:cubicBezTo>
                    <a:pt x="0" y="919"/>
                    <a:pt x="0" y="919"/>
                    <a:pt x="0" y="919"/>
                  </a:cubicBezTo>
                  <a:cubicBezTo>
                    <a:pt x="0" y="949"/>
                    <a:pt x="0" y="949"/>
                    <a:pt x="0" y="949"/>
                  </a:cubicBezTo>
                  <a:cubicBezTo>
                    <a:pt x="0" y="968"/>
                    <a:pt x="18" y="983"/>
                    <a:pt x="39" y="983"/>
                  </a:cubicBezTo>
                  <a:cubicBezTo>
                    <a:pt x="212" y="983"/>
                    <a:pt x="212" y="983"/>
                    <a:pt x="212" y="983"/>
                  </a:cubicBezTo>
                  <a:cubicBezTo>
                    <a:pt x="281" y="1145"/>
                    <a:pt x="414" y="1243"/>
                    <a:pt x="585" y="1325"/>
                  </a:cubicBezTo>
                  <a:cubicBezTo>
                    <a:pt x="580" y="1353"/>
                    <a:pt x="581" y="1385"/>
                    <a:pt x="581" y="1419"/>
                  </a:cubicBezTo>
                  <a:cubicBezTo>
                    <a:pt x="581" y="1515"/>
                    <a:pt x="638" y="1593"/>
                    <a:pt x="709" y="1599"/>
                  </a:cubicBezTo>
                  <a:cubicBezTo>
                    <a:pt x="1638" y="115"/>
                    <a:pt x="1638" y="115"/>
                    <a:pt x="1638" y="115"/>
                  </a:cubicBezTo>
                  <a:cubicBezTo>
                    <a:pt x="1474" y="61"/>
                    <a:pt x="1279" y="44"/>
                    <a:pt x="1080" y="44"/>
                  </a:cubicBezTo>
                  <a:close/>
                </a:path>
              </a:pathLst>
            </a:custGeom>
            <a:solidFill>
              <a:srgbClr val="D82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3123863" y="8783638"/>
              <a:ext cx="431800" cy="225425"/>
            </a:xfrm>
            <a:custGeom>
              <a:avLst/>
              <a:gdLst>
                <a:gd name="T0" fmla="*/ 165 w 181"/>
                <a:gd name="T1" fmla="*/ 95 h 95"/>
                <a:gd name="T2" fmla="*/ 149 w 181"/>
                <a:gd name="T3" fmla="*/ 78 h 95"/>
                <a:gd name="T4" fmla="*/ 91 w 181"/>
                <a:gd name="T5" fmla="*/ 33 h 95"/>
                <a:gd name="T6" fmla="*/ 34 w 181"/>
                <a:gd name="T7" fmla="*/ 80 h 95"/>
                <a:gd name="T8" fmla="*/ 16 w 181"/>
                <a:gd name="T9" fmla="*/ 95 h 95"/>
                <a:gd name="T10" fmla="*/ 1 w 181"/>
                <a:gd name="T11" fmla="*/ 77 h 95"/>
                <a:gd name="T12" fmla="*/ 91 w 181"/>
                <a:gd name="T13" fmla="*/ 0 h 95"/>
                <a:gd name="T14" fmla="*/ 181 w 181"/>
                <a:gd name="T15" fmla="*/ 78 h 95"/>
                <a:gd name="T16" fmla="*/ 165 w 181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95">
                  <a:moveTo>
                    <a:pt x="165" y="95"/>
                  </a:moveTo>
                  <a:cubicBezTo>
                    <a:pt x="156" y="95"/>
                    <a:pt x="149" y="87"/>
                    <a:pt x="149" y="78"/>
                  </a:cubicBezTo>
                  <a:cubicBezTo>
                    <a:pt x="149" y="71"/>
                    <a:pt x="145" y="33"/>
                    <a:pt x="91" y="33"/>
                  </a:cubicBezTo>
                  <a:cubicBezTo>
                    <a:pt x="39" y="33"/>
                    <a:pt x="34" y="75"/>
                    <a:pt x="34" y="80"/>
                  </a:cubicBezTo>
                  <a:cubicBezTo>
                    <a:pt x="33" y="89"/>
                    <a:pt x="25" y="95"/>
                    <a:pt x="16" y="95"/>
                  </a:cubicBezTo>
                  <a:cubicBezTo>
                    <a:pt x="7" y="94"/>
                    <a:pt x="0" y="86"/>
                    <a:pt x="1" y="77"/>
                  </a:cubicBezTo>
                  <a:cubicBezTo>
                    <a:pt x="3" y="51"/>
                    <a:pt x="24" y="0"/>
                    <a:pt x="91" y="0"/>
                  </a:cubicBezTo>
                  <a:cubicBezTo>
                    <a:pt x="163" y="0"/>
                    <a:pt x="181" y="51"/>
                    <a:pt x="181" y="78"/>
                  </a:cubicBezTo>
                  <a:cubicBezTo>
                    <a:pt x="181" y="87"/>
                    <a:pt x="174" y="95"/>
                    <a:pt x="165" y="95"/>
                  </a:cubicBezTo>
                  <a:close/>
                </a:path>
              </a:pathLst>
            </a:custGeom>
            <a:solidFill>
              <a:srgbClr val="440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2403138" y="9132888"/>
              <a:ext cx="128588" cy="584200"/>
            </a:xfrm>
            <a:custGeom>
              <a:avLst/>
              <a:gdLst>
                <a:gd name="T0" fmla="*/ 54 w 54"/>
                <a:gd name="T1" fmla="*/ 123 h 245"/>
                <a:gd name="T2" fmla="*/ 0 w 54"/>
                <a:gd name="T3" fmla="*/ 0 h 245"/>
                <a:gd name="T4" fmla="*/ 0 w 54"/>
                <a:gd name="T5" fmla="*/ 245 h 245"/>
                <a:gd name="T6" fmla="*/ 54 w 54"/>
                <a:gd name="T7" fmla="*/ 123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45">
                  <a:moveTo>
                    <a:pt x="54" y="123"/>
                  </a:moveTo>
                  <a:cubicBezTo>
                    <a:pt x="54" y="55"/>
                    <a:pt x="30" y="0"/>
                    <a:pt x="0" y="0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30" y="245"/>
                    <a:pt x="54" y="190"/>
                    <a:pt x="54" y="123"/>
                  </a:cubicBezTo>
                  <a:close/>
                </a:path>
              </a:pathLst>
            </a:custGeom>
            <a:solidFill>
              <a:srgbClr val="9B0D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5865475" y="9580563"/>
              <a:ext cx="1295400" cy="942975"/>
            </a:xfrm>
            <a:custGeom>
              <a:avLst/>
              <a:gdLst>
                <a:gd name="T0" fmla="*/ 544 w 544"/>
                <a:gd name="T1" fmla="*/ 0 h 396"/>
                <a:gd name="T2" fmla="*/ 231 w 544"/>
                <a:gd name="T3" fmla="*/ 228 h 396"/>
                <a:gd name="T4" fmla="*/ 27 w 544"/>
                <a:gd name="T5" fmla="*/ 342 h 396"/>
                <a:gd name="T6" fmla="*/ 544 w 544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396">
                  <a:moveTo>
                    <a:pt x="544" y="0"/>
                  </a:moveTo>
                  <a:cubicBezTo>
                    <a:pt x="544" y="0"/>
                    <a:pt x="429" y="179"/>
                    <a:pt x="231" y="228"/>
                  </a:cubicBezTo>
                  <a:cubicBezTo>
                    <a:pt x="53" y="272"/>
                    <a:pt x="0" y="287"/>
                    <a:pt x="27" y="342"/>
                  </a:cubicBezTo>
                  <a:cubicBezTo>
                    <a:pt x="53" y="396"/>
                    <a:pt x="401" y="371"/>
                    <a:pt x="544" y="0"/>
                  </a:cubicBezTo>
                  <a:close/>
                </a:path>
              </a:pathLst>
            </a:custGeom>
            <a:solidFill>
              <a:srgbClr val="DD4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5652750" y="10288588"/>
              <a:ext cx="223838" cy="295275"/>
            </a:xfrm>
            <a:custGeom>
              <a:avLst/>
              <a:gdLst>
                <a:gd name="T0" fmla="*/ 87 w 94"/>
                <a:gd name="T1" fmla="*/ 53 h 124"/>
                <a:gd name="T2" fmla="*/ 60 w 94"/>
                <a:gd name="T3" fmla="*/ 119 h 124"/>
                <a:gd name="T4" fmla="*/ 7 w 94"/>
                <a:gd name="T5" fmla="*/ 71 h 124"/>
                <a:gd name="T6" fmla="*/ 34 w 94"/>
                <a:gd name="T7" fmla="*/ 5 h 124"/>
                <a:gd name="T8" fmla="*/ 87 w 94"/>
                <a:gd name="T9" fmla="*/ 5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24">
                  <a:moveTo>
                    <a:pt x="87" y="53"/>
                  </a:moveTo>
                  <a:cubicBezTo>
                    <a:pt x="94" y="85"/>
                    <a:pt x="82" y="115"/>
                    <a:pt x="60" y="119"/>
                  </a:cubicBezTo>
                  <a:cubicBezTo>
                    <a:pt x="38" y="124"/>
                    <a:pt x="14" y="103"/>
                    <a:pt x="7" y="71"/>
                  </a:cubicBezTo>
                  <a:cubicBezTo>
                    <a:pt x="0" y="39"/>
                    <a:pt x="12" y="10"/>
                    <a:pt x="34" y="5"/>
                  </a:cubicBezTo>
                  <a:cubicBezTo>
                    <a:pt x="56" y="0"/>
                    <a:pt x="80" y="22"/>
                    <a:pt x="87" y="53"/>
                  </a:cubicBezTo>
                  <a:close/>
                </a:path>
              </a:pathLst>
            </a:custGeom>
            <a:solidFill>
              <a:srgbClr val="DD4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4547850" y="7799388"/>
              <a:ext cx="1131888" cy="209550"/>
            </a:xfrm>
            <a:custGeom>
              <a:avLst/>
              <a:gdLst>
                <a:gd name="T0" fmla="*/ 461 w 475"/>
                <a:gd name="T1" fmla="*/ 88 h 88"/>
                <a:gd name="T2" fmla="*/ 221 w 475"/>
                <a:gd name="T3" fmla="*/ 65 h 88"/>
                <a:gd name="T4" fmla="*/ 16 w 475"/>
                <a:gd name="T5" fmla="*/ 81 h 88"/>
                <a:gd name="T6" fmla="*/ 0 w 475"/>
                <a:gd name="T7" fmla="*/ 17 h 88"/>
                <a:gd name="T8" fmla="*/ 221 w 475"/>
                <a:gd name="T9" fmla="*/ 0 h 88"/>
                <a:gd name="T10" fmla="*/ 475 w 475"/>
                <a:gd name="T11" fmla="*/ 24 h 88"/>
                <a:gd name="T12" fmla="*/ 461 w 475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5" h="88">
                  <a:moveTo>
                    <a:pt x="461" y="88"/>
                  </a:moveTo>
                  <a:cubicBezTo>
                    <a:pt x="460" y="88"/>
                    <a:pt x="359" y="65"/>
                    <a:pt x="221" y="65"/>
                  </a:cubicBezTo>
                  <a:cubicBezTo>
                    <a:pt x="82" y="65"/>
                    <a:pt x="17" y="81"/>
                    <a:pt x="16" y="8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73" y="0"/>
                    <a:pt x="221" y="0"/>
                  </a:cubicBezTo>
                  <a:cubicBezTo>
                    <a:pt x="367" y="0"/>
                    <a:pt x="471" y="23"/>
                    <a:pt x="475" y="24"/>
                  </a:cubicBezTo>
                  <a:lnTo>
                    <a:pt x="461" y="88"/>
                  </a:lnTo>
                  <a:close/>
                </a:path>
              </a:pathLst>
            </a:custGeom>
            <a:solidFill>
              <a:srgbClr val="440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14774863" y="6734175"/>
              <a:ext cx="1120775" cy="1122363"/>
            </a:xfrm>
            <a:prstGeom prst="ellipse">
              <a:avLst/>
            </a:prstGeom>
            <a:solidFill>
              <a:srgbClr val="F4C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5157450" y="6884988"/>
              <a:ext cx="365125" cy="800100"/>
            </a:xfrm>
            <a:custGeom>
              <a:avLst/>
              <a:gdLst>
                <a:gd name="T0" fmla="*/ 62 w 153"/>
                <a:gd name="T1" fmla="*/ 336 h 336"/>
                <a:gd name="T2" fmla="*/ 62 w 153"/>
                <a:gd name="T3" fmla="*/ 294 h 336"/>
                <a:gd name="T4" fmla="*/ 0 w 153"/>
                <a:gd name="T5" fmla="*/ 276 h 336"/>
                <a:gd name="T6" fmla="*/ 10 w 153"/>
                <a:gd name="T7" fmla="*/ 249 h 336"/>
                <a:gd name="T8" fmla="*/ 68 w 153"/>
                <a:gd name="T9" fmla="*/ 267 h 336"/>
                <a:gd name="T10" fmla="*/ 117 w 153"/>
                <a:gd name="T11" fmla="*/ 227 h 336"/>
                <a:gd name="T12" fmla="*/ 71 w 153"/>
                <a:gd name="T13" fmla="*/ 178 h 336"/>
                <a:gd name="T14" fmla="*/ 4 w 153"/>
                <a:gd name="T15" fmla="*/ 107 h 336"/>
                <a:gd name="T16" fmla="*/ 65 w 153"/>
                <a:gd name="T17" fmla="*/ 42 h 336"/>
                <a:gd name="T18" fmla="*/ 65 w 153"/>
                <a:gd name="T19" fmla="*/ 0 h 336"/>
                <a:gd name="T20" fmla="*/ 91 w 153"/>
                <a:gd name="T21" fmla="*/ 0 h 336"/>
                <a:gd name="T22" fmla="*/ 91 w 153"/>
                <a:gd name="T23" fmla="*/ 40 h 336"/>
                <a:gd name="T24" fmla="*/ 144 w 153"/>
                <a:gd name="T25" fmla="*/ 54 h 336"/>
                <a:gd name="T26" fmla="*/ 133 w 153"/>
                <a:gd name="T27" fmla="*/ 81 h 336"/>
                <a:gd name="T28" fmla="*/ 82 w 153"/>
                <a:gd name="T29" fmla="*/ 67 h 336"/>
                <a:gd name="T30" fmla="*/ 39 w 153"/>
                <a:gd name="T31" fmla="*/ 102 h 336"/>
                <a:gd name="T32" fmla="*/ 89 w 153"/>
                <a:gd name="T33" fmla="*/ 149 h 336"/>
                <a:gd name="T34" fmla="*/ 153 w 153"/>
                <a:gd name="T35" fmla="*/ 224 h 336"/>
                <a:gd name="T36" fmla="*/ 88 w 153"/>
                <a:gd name="T37" fmla="*/ 293 h 336"/>
                <a:gd name="T38" fmla="*/ 88 w 153"/>
                <a:gd name="T39" fmla="*/ 336 h 336"/>
                <a:gd name="T40" fmla="*/ 62 w 153"/>
                <a:gd name="T4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336">
                  <a:moveTo>
                    <a:pt x="62" y="336"/>
                  </a:moveTo>
                  <a:cubicBezTo>
                    <a:pt x="62" y="294"/>
                    <a:pt x="62" y="294"/>
                    <a:pt x="62" y="294"/>
                  </a:cubicBezTo>
                  <a:cubicBezTo>
                    <a:pt x="39" y="294"/>
                    <a:pt x="14" y="287"/>
                    <a:pt x="0" y="276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24" y="259"/>
                    <a:pt x="46" y="267"/>
                    <a:pt x="68" y="267"/>
                  </a:cubicBezTo>
                  <a:cubicBezTo>
                    <a:pt x="97" y="267"/>
                    <a:pt x="117" y="250"/>
                    <a:pt x="117" y="227"/>
                  </a:cubicBezTo>
                  <a:cubicBezTo>
                    <a:pt x="117" y="204"/>
                    <a:pt x="101" y="190"/>
                    <a:pt x="71" y="178"/>
                  </a:cubicBezTo>
                  <a:cubicBezTo>
                    <a:pt x="29" y="162"/>
                    <a:pt x="4" y="143"/>
                    <a:pt x="4" y="107"/>
                  </a:cubicBezTo>
                  <a:cubicBezTo>
                    <a:pt x="4" y="73"/>
                    <a:pt x="28" y="48"/>
                    <a:pt x="65" y="42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115" y="41"/>
                    <a:pt x="132" y="47"/>
                    <a:pt x="144" y="54"/>
                  </a:cubicBezTo>
                  <a:cubicBezTo>
                    <a:pt x="133" y="81"/>
                    <a:pt x="133" y="81"/>
                    <a:pt x="133" y="81"/>
                  </a:cubicBezTo>
                  <a:cubicBezTo>
                    <a:pt x="125" y="76"/>
                    <a:pt x="108" y="67"/>
                    <a:pt x="82" y="67"/>
                  </a:cubicBezTo>
                  <a:cubicBezTo>
                    <a:pt x="51" y="67"/>
                    <a:pt x="39" y="86"/>
                    <a:pt x="39" y="102"/>
                  </a:cubicBezTo>
                  <a:cubicBezTo>
                    <a:pt x="39" y="124"/>
                    <a:pt x="54" y="134"/>
                    <a:pt x="89" y="149"/>
                  </a:cubicBezTo>
                  <a:cubicBezTo>
                    <a:pt x="131" y="166"/>
                    <a:pt x="153" y="187"/>
                    <a:pt x="153" y="224"/>
                  </a:cubicBezTo>
                  <a:cubicBezTo>
                    <a:pt x="153" y="256"/>
                    <a:pt x="130" y="286"/>
                    <a:pt x="88" y="293"/>
                  </a:cubicBezTo>
                  <a:cubicBezTo>
                    <a:pt x="88" y="336"/>
                    <a:pt x="88" y="336"/>
                    <a:pt x="88" y="336"/>
                  </a:cubicBezTo>
                  <a:lnTo>
                    <a:pt x="62" y="336"/>
                  </a:lnTo>
                  <a:close/>
                </a:path>
              </a:pathLst>
            </a:custGeom>
            <a:solidFill>
              <a:srgbClr val="C19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14832013" y="6789738"/>
              <a:ext cx="1009650" cy="1012825"/>
            </a:xfrm>
            <a:custGeom>
              <a:avLst/>
              <a:gdLst>
                <a:gd name="T0" fmla="*/ 212 w 424"/>
                <a:gd name="T1" fmla="*/ 425 h 425"/>
                <a:gd name="T2" fmla="*/ 0 w 424"/>
                <a:gd name="T3" fmla="*/ 212 h 425"/>
                <a:gd name="T4" fmla="*/ 212 w 424"/>
                <a:gd name="T5" fmla="*/ 0 h 425"/>
                <a:gd name="T6" fmla="*/ 424 w 424"/>
                <a:gd name="T7" fmla="*/ 212 h 425"/>
                <a:gd name="T8" fmla="*/ 212 w 424"/>
                <a:gd name="T9" fmla="*/ 425 h 425"/>
                <a:gd name="T10" fmla="*/ 212 w 424"/>
                <a:gd name="T11" fmla="*/ 13 h 425"/>
                <a:gd name="T12" fmla="*/ 12 w 424"/>
                <a:gd name="T13" fmla="*/ 212 h 425"/>
                <a:gd name="T14" fmla="*/ 212 w 424"/>
                <a:gd name="T15" fmla="*/ 412 h 425"/>
                <a:gd name="T16" fmla="*/ 412 w 424"/>
                <a:gd name="T17" fmla="*/ 212 h 425"/>
                <a:gd name="T18" fmla="*/ 212 w 424"/>
                <a:gd name="T19" fmla="*/ 13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" h="425">
                  <a:moveTo>
                    <a:pt x="212" y="425"/>
                  </a:moveTo>
                  <a:cubicBezTo>
                    <a:pt x="95" y="425"/>
                    <a:pt x="0" y="329"/>
                    <a:pt x="0" y="212"/>
                  </a:cubicBezTo>
                  <a:cubicBezTo>
                    <a:pt x="0" y="95"/>
                    <a:pt x="95" y="0"/>
                    <a:pt x="212" y="0"/>
                  </a:cubicBezTo>
                  <a:cubicBezTo>
                    <a:pt x="329" y="0"/>
                    <a:pt x="424" y="95"/>
                    <a:pt x="424" y="212"/>
                  </a:cubicBezTo>
                  <a:cubicBezTo>
                    <a:pt x="424" y="329"/>
                    <a:pt x="329" y="425"/>
                    <a:pt x="212" y="425"/>
                  </a:cubicBezTo>
                  <a:close/>
                  <a:moveTo>
                    <a:pt x="212" y="13"/>
                  </a:moveTo>
                  <a:cubicBezTo>
                    <a:pt x="102" y="13"/>
                    <a:pt x="12" y="102"/>
                    <a:pt x="12" y="212"/>
                  </a:cubicBezTo>
                  <a:cubicBezTo>
                    <a:pt x="12" y="323"/>
                    <a:pt x="102" y="412"/>
                    <a:pt x="212" y="412"/>
                  </a:cubicBezTo>
                  <a:cubicBezTo>
                    <a:pt x="322" y="412"/>
                    <a:pt x="412" y="323"/>
                    <a:pt x="412" y="212"/>
                  </a:cubicBezTo>
                  <a:cubicBezTo>
                    <a:pt x="412" y="102"/>
                    <a:pt x="322" y="13"/>
                    <a:pt x="212" y="13"/>
                  </a:cubicBezTo>
                  <a:close/>
                </a:path>
              </a:pathLst>
            </a:custGeom>
            <a:solidFill>
              <a:srgbClr val="F7D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14138275" y="6262688"/>
              <a:ext cx="817563" cy="817563"/>
            </a:xfrm>
            <a:prstGeom prst="ellipse">
              <a:avLst/>
            </a:prstGeom>
            <a:solidFill>
              <a:srgbClr val="F4C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4417675" y="6372225"/>
              <a:ext cx="263525" cy="582613"/>
            </a:xfrm>
            <a:custGeom>
              <a:avLst/>
              <a:gdLst>
                <a:gd name="T0" fmla="*/ 45 w 111"/>
                <a:gd name="T1" fmla="*/ 244 h 244"/>
                <a:gd name="T2" fmla="*/ 45 w 111"/>
                <a:gd name="T3" fmla="*/ 214 h 244"/>
                <a:gd name="T4" fmla="*/ 0 w 111"/>
                <a:gd name="T5" fmla="*/ 201 h 244"/>
                <a:gd name="T6" fmla="*/ 7 w 111"/>
                <a:gd name="T7" fmla="*/ 181 h 244"/>
                <a:gd name="T8" fmla="*/ 50 w 111"/>
                <a:gd name="T9" fmla="*/ 194 h 244"/>
                <a:gd name="T10" fmla="*/ 85 w 111"/>
                <a:gd name="T11" fmla="*/ 164 h 244"/>
                <a:gd name="T12" fmla="*/ 51 w 111"/>
                <a:gd name="T13" fmla="*/ 129 h 244"/>
                <a:gd name="T14" fmla="*/ 2 w 111"/>
                <a:gd name="T15" fmla="*/ 78 h 244"/>
                <a:gd name="T16" fmla="*/ 47 w 111"/>
                <a:gd name="T17" fmla="*/ 30 h 244"/>
                <a:gd name="T18" fmla="*/ 47 w 111"/>
                <a:gd name="T19" fmla="*/ 0 h 244"/>
                <a:gd name="T20" fmla="*/ 66 w 111"/>
                <a:gd name="T21" fmla="*/ 0 h 244"/>
                <a:gd name="T22" fmla="*/ 66 w 111"/>
                <a:gd name="T23" fmla="*/ 29 h 244"/>
                <a:gd name="T24" fmla="*/ 104 w 111"/>
                <a:gd name="T25" fmla="*/ 39 h 244"/>
                <a:gd name="T26" fmla="*/ 97 w 111"/>
                <a:gd name="T27" fmla="*/ 59 h 244"/>
                <a:gd name="T28" fmla="*/ 59 w 111"/>
                <a:gd name="T29" fmla="*/ 48 h 244"/>
                <a:gd name="T30" fmla="*/ 28 w 111"/>
                <a:gd name="T31" fmla="*/ 74 h 244"/>
                <a:gd name="T32" fmla="*/ 65 w 111"/>
                <a:gd name="T33" fmla="*/ 108 h 244"/>
                <a:gd name="T34" fmla="*/ 111 w 111"/>
                <a:gd name="T35" fmla="*/ 162 h 244"/>
                <a:gd name="T36" fmla="*/ 64 w 111"/>
                <a:gd name="T37" fmla="*/ 213 h 244"/>
                <a:gd name="T38" fmla="*/ 64 w 111"/>
                <a:gd name="T39" fmla="*/ 244 h 244"/>
                <a:gd name="T40" fmla="*/ 45 w 111"/>
                <a:gd name="T41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1" h="244">
                  <a:moveTo>
                    <a:pt x="45" y="24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28" y="214"/>
                    <a:pt x="10" y="208"/>
                    <a:pt x="0" y="201"/>
                  </a:cubicBezTo>
                  <a:cubicBezTo>
                    <a:pt x="7" y="181"/>
                    <a:pt x="7" y="181"/>
                    <a:pt x="7" y="181"/>
                  </a:cubicBezTo>
                  <a:cubicBezTo>
                    <a:pt x="17" y="188"/>
                    <a:pt x="33" y="194"/>
                    <a:pt x="50" y="194"/>
                  </a:cubicBezTo>
                  <a:cubicBezTo>
                    <a:pt x="71" y="194"/>
                    <a:pt x="85" y="181"/>
                    <a:pt x="85" y="164"/>
                  </a:cubicBezTo>
                  <a:cubicBezTo>
                    <a:pt x="85" y="148"/>
                    <a:pt x="73" y="138"/>
                    <a:pt x="51" y="129"/>
                  </a:cubicBezTo>
                  <a:cubicBezTo>
                    <a:pt x="21" y="117"/>
                    <a:pt x="2" y="103"/>
                    <a:pt x="2" y="78"/>
                  </a:cubicBezTo>
                  <a:cubicBezTo>
                    <a:pt x="2" y="53"/>
                    <a:pt x="20" y="34"/>
                    <a:pt x="47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83" y="29"/>
                    <a:pt x="96" y="34"/>
                    <a:pt x="104" y="3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1" y="55"/>
                    <a:pt x="78" y="48"/>
                    <a:pt x="59" y="48"/>
                  </a:cubicBezTo>
                  <a:cubicBezTo>
                    <a:pt x="36" y="48"/>
                    <a:pt x="28" y="62"/>
                    <a:pt x="28" y="74"/>
                  </a:cubicBezTo>
                  <a:cubicBezTo>
                    <a:pt x="28" y="90"/>
                    <a:pt x="39" y="97"/>
                    <a:pt x="65" y="108"/>
                  </a:cubicBezTo>
                  <a:cubicBezTo>
                    <a:pt x="95" y="120"/>
                    <a:pt x="111" y="136"/>
                    <a:pt x="111" y="162"/>
                  </a:cubicBezTo>
                  <a:cubicBezTo>
                    <a:pt x="111" y="186"/>
                    <a:pt x="94" y="208"/>
                    <a:pt x="64" y="213"/>
                  </a:cubicBezTo>
                  <a:cubicBezTo>
                    <a:pt x="64" y="244"/>
                    <a:pt x="64" y="244"/>
                    <a:pt x="64" y="244"/>
                  </a:cubicBezTo>
                  <a:lnTo>
                    <a:pt x="45" y="244"/>
                  </a:lnTo>
                  <a:close/>
                </a:path>
              </a:pathLst>
            </a:custGeom>
            <a:solidFill>
              <a:srgbClr val="C19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14179550" y="6300788"/>
              <a:ext cx="735013" cy="739775"/>
            </a:xfrm>
            <a:custGeom>
              <a:avLst/>
              <a:gdLst>
                <a:gd name="T0" fmla="*/ 154 w 309"/>
                <a:gd name="T1" fmla="*/ 310 h 310"/>
                <a:gd name="T2" fmla="*/ 0 w 309"/>
                <a:gd name="T3" fmla="*/ 155 h 310"/>
                <a:gd name="T4" fmla="*/ 154 w 309"/>
                <a:gd name="T5" fmla="*/ 0 h 310"/>
                <a:gd name="T6" fmla="*/ 309 w 309"/>
                <a:gd name="T7" fmla="*/ 155 h 310"/>
                <a:gd name="T8" fmla="*/ 154 w 309"/>
                <a:gd name="T9" fmla="*/ 310 h 310"/>
                <a:gd name="T10" fmla="*/ 154 w 309"/>
                <a:gd name="T11" fmla="*/ 9 h 310"/>
                <a:gd name="T12" fmla="*/ 8 w 309"/>
                <a:gd name="T13" fmla="*/ 155 h 310"/>
                <a:gd name="T14" fmla="*/ 154 w 309"/>
                <a:gd name="T15" fmla="*/ 301 h 310"/>
                <a:gd name="T16" fmla="*/ 300 w 309"/>
                <a:gd name="T17" fmla="*/ 155 h 310"/>
                <a:gd name="T18" fmla="*/ 154 w 309"/>
                <a:gd name="T19" fmla="*/ 9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10">
                  <a:moveTo>
                    <a:pt x="154" y="310"/>
                  </a:moveTo>
                  <a:cubicBezTo>
                    <a:pt x="69" y="310"/>
                    <a:pt x="0" y="240"/>
                    <a:pt x="0" y="155"/>
                  </a:cubicBezTo>
                  <a:cubicBezTo>
                    <a:pt x="0" y="70"/>
                    <a:pt x="69" y="0"/>
                    <a:pt x="154" y="0"/>
                  </a:cubicBezTo>
                  <a:cubicBezTo>
                    <a:pt x="239" y="0"/>
                    <a:pt x="309" y="70"/>
                    <a:pt x="309" y="155"/>
                  </a:cubicBezTo>
                  <a:cubicBezTo>
                    <a:pt x="309" y="240"/>
                    <a:pt x="239" y="310"/>
                    <a:pt x="154" y="310"/>
                  </a:cubicBezTo>
                  <a:close/>
                  <a:moveTo>
                    <a:pt x="154" y="9"/>
                  </a:moveTo>
                  <a:cubicBezTo>
                    <a:pt x="74" y="9"/>
                    <a:pt x="8" y="75"/>
                    <a:pt x="8" y="155"/>
                  </a:cubicBezTo>
                  <a:cubicBezTo>
                    <a:pt x="8" y="235"/>
                    <a:pt x="74" y="301"/>
                    <a:pt x="154" y="301"/>
                  </a:cubicBezTo>
                  <a:cubicBezTo>
                    <a:pt x="234" y="301"/>
                    <a:pt x="300" y="235"/>
                    <a:pt x="300" y="155"/>
                  </a:cubicBezTo>
                  <a:cubicBezTo>
                    <a:pt x="300" y="75"/>
                    <a:pt x="234" y="9"/>
                    <a:pt x="154" y="9"/>
                  </a:cubicBezTo>
                  <a:close/>
                </a:path>
              </a:pathLst>
            </a:custGeom>
            <a:solidFill>
              <a:srgbClr val="F7D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3146088" y="11017250"/>
              <a:ext cx="982663" cy="438150"/>
            </a:xfrm>
            <a:custGeom>
              <a:avLst/>
              <a:gdLst>
                <a:gd name="T0" fmla="*/ 413 w 413"/>
                <a:gd name="T1" fmla="*/ 42 h 184"/>
                <a:gd name="T2" fmla="*/ 383 w 413"/>
                <a:gd name="T3" fmla="*/ 0 h 184"/>
                <a:gd name="T4" fmla="*/ 30 w 413"/>
                <a:gd name="T5" fmla="*/ 0 h 184"/>
                <a:gd name="T6" fmla="*/ 0 w 413"/>
                <a:gd name="T7" fmla="*/ 42 h 184"/>
                <a:gd name="T8" fmla="*/ 0 w 413"/>
                <a:gd name="T9" fmla="*/ 85 h 184"/>
                <a:gd name="T10" fmla="*/ 0 w 413"/>
                <a:gd name="T11" fmla="*/ 89 h 184"/>
                <a:gd name="T12" fmla="*/ 0 w 413"/>
                <a:gd name="T13" fmla="*/ 92 h 184"/>
                <a:gd name="T14" fmla="*/ 207 w 413"/>
                <a:gd name="T15" fmla="*/ 184 h 184"/>
                <a:gd name="T16" fmla="*/ 413 w 413"/>
                <a:gd name="T17" fmla="*/ 92 h 184"/>
                <a:gd name="T18" fmla="*/ 413 w 413"/>
                <a:gd name="T19" fmla="*/ 89 h 184"/>
                <a:gd name="T20" fmla="*/ 413 w 413"/>
                <a:gd name="T21" fmla="*/ 85 h 184"/>
                <a:gd name="T22" fmla="*/ 413 w 413"/>
                <a:gd name="T23" fmla="*/ 4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3" h="184">
                  <a:moveTo>
                    <a:pt x="413" y="42"/>
                  </a:moveTo>
                  <a:cubicBezTo>
                    <a:pt x="413" y="19"/>
                    <a:pt x="399" y="0"/>
                    <a:pt x="38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9"/>
                    <a:pt x="0" y="4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8"/>
                    <a:pt x="0" y="89"/>
                  </a:cubicBezTo>
                  <a:cubicBezTo>
                    <a:pt x="0" y="90"/>
                    <a:pt x="0" y="91"/>
                    <a:pt x="0" y="92"/>
                  </a:cubicBezTo>
                  <a:cubicBezTo>
                    <a:pt x="0" y="142"/>
                    <a:pt x="93" y="184"/>
                    <a:pt x="207" y="184"/>
                  </a:cubicBezTo>
                  <a:cubicBezTo>
                    <a:pt x="320" y="184"/>
                    <a:pt x="413" y="142"/>
                    <a:pt x="413" y="92"/>
                  </a:cubicBezTo>
                  <a:cubicBezTo>
                    <a:pt x="413" y="91"/>
                    <a:pt x="413" y="90"/>
                    <a:pt x="413" y="89"/>
                  </a:cubicBezTo>
                  <a:cubicBezTo>
                    <a:pt x="413" y="88"/>
                    <a:pt x="413" y="87"/>
                    <a:pt x="413" y="85"/>
                  </a:cubicBezTo>
                  <a:lnTo>
                    <a:pt x="413" y="42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13146088" y="10880725"/>
              <a:ext cx="982663" cy="438150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3036550" y="10807700"/>
              <a:ext cx="982663" cy="438150"/>
            </a:xfrm>
            <a:custGeom>
              <a:avLst/>
              <a:gdLst>
                <a:gd name="T0" fmla="*/ 413 w 413"/>
                <a:gd name="T1" fmla="*/ 42 h 184"/>
                <a:gd name="T2" fmla="*/ 383 w 413"/>
                <a:gd name="T3" fmla="*/ 0 h 184"/>
                <a:gd name="T4" fmla="*/ 31 w 413"/>
                <a:gd name="T5" fmla="*/ 0 h 184"/>
                <a:gd name="T6" fmla="*/ 0 w 413"/>
                <a:gd name="T7" fmla="*/ 42 h 184"/>
                <a:gd name="T8" fmla="*/ 0 w 413"/>
                <a:gd name="T9" fmla="*/ 86 h 184"/>
                <a:gd name="T10" fmla="*/ 1 w 413"/>
                <a:gd name="T11" fmla="*/ 90 h 184"/>
                <a:gd name="T12" fmla="*/ 0 w 413"/>
                <a:gd name="T13" fmla="*/ 92 h 184"/>
                <a:gd name="T14" fmla="*/ 207 w 413"/>
                <a:gd name="T15" fmla="*/ 184 h 184"/>
                <a:gd name="T16" fmla="*/ 413 w 413"/>
                <a:gd name="T17" fmla="*/ 92 h 184"/>
                <a:gd name="T18" fmla="*/ 413 w 413"/>
                <a:gd name="T19" fmla="*/ 90 h 184"/>
                <a:gd name="T20" fmla="*/ 413 w 413"/>
                <a:gd name="T21" fmla="*/ 86 h 184"/>
                <a:gd name="T22" fmla="*/ 413 w 413"/>
                <a:gd name="T23" fmla="*/ 4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3" h="184">
                  <a:moveTo>
                    <a:pt x="413" y="42"/>
                  </a:moveTo>
                  <a:cubicBezTo>
                    <a:pt x="413" y="19"/>
                    <a:pt x="399" y="0"/>
                    <a:pt x="38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9"/>
                    <a:pt x="0" y="4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8"/>
                    <a:pt x="1" y="90"/>
                  </a:cubicBezTo>
                  <a:cubicBezTo>
                    <a:pt x="1" y="91"/>
                    <a:pt x="0" y="91"/>
                    <a:pt x="0" y="92"/>
                  </a:cubicBezTo>
                  <a:cubicBezTo>
                    <a:pt x="0" y="143"/>
                    <a:pt x="93" y="184"/>
                    <a:pt x="207" y="184"/>
                  </a:cubicBezTo>
                  <a:cubicBezTo>
                    <a:pt x="321" y="184"/>
                    <a:pt x="413" y="143"/>
                    <a:pt x="413" y="92"/>
                  </a:cubicBezTo>
                  <a:cubicBezTo>
                    <a:pt x="413" y="91"/>
                    <a:pt x="413" y="91"/>
                    <a:pt x="413" y="90"/>
                  </a:cubicBezTo>
                  <a:cubicBezTo>
                    <a:pt x="413" y="88"/>
                    <a:pt x="413" y="87"/>
                    <a:pt x="413" y="86"/>
                  </a:cubicBezTo>
                  <a:lnTo>
                    <a:pt x="413" y="42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13036550" y="10674350"/>
              <a:ext cx="982663" cy="438150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3185775" y="10602913"/>
              <a:ext cx="981075" cy="438150"/>
            </a:xfrm>
            <a:custGeom>
              <a:avLst/>
              <a:gdLst>
                <a:gd name="T0" fmla="*/ 412 w 412"/>
                <a:gd name="T1" fmla="*/ 42 h 184"/>
                <a:gd name="T2" fmla="*/ 382 w 412"/>
                <a:gd name="T3" fmla="*/ 0 h 184"/>
                <a:gd name="T4" fmla="*/ 30 w 412"/>
                <a:gd name="T5" fmla="*/ 0 h 184"/>
                <a:gd name="T6" fmla="*/ 0 w 412"/>
                <a:gd name="T7" fmla="*/ 42 h 184"/>
                <a:gd name="T8" fmla="*/ 0 w 412"/>
                <a:gd name="T9" fmla="*/ 86 h 184"/>
                <a:gd name="T10" fmla="*/ 0 w 412"/>
                <a:gd name="T11" fmla="*/ 90 h 184"/>
                <a:gd name="T12" fmla="*/ 0 w 412"/>
                <a:gd name="T13" fmla="*/ 92 h 184"/>
                <a:gd name="T14" fmla="*/ 206 w 412"/>
                <a:gd name="T15" fmla="*/ 184 h 184"/>
                <a:gd name="T16" fmla="*/ 412 w 412"/>
                <a:gd name="T17" fmla="*/ 92 h 184"/>
                <a:gd name="T18" fmla="*/ 412 w 412"/>
                <a:gd name="T19" fmla="*/ 90 h 184"/>
                <a:gd name="T20" fmla="*/ 412 w 412"/>
                <a:gd name="T21" fmla="*/ 86 h 184"/>
                <a:gd name="T22" fmla="*/ 412 w 412"/>
                <a:gd name="T23" fmla="*/ 42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184">
                  <a:moveTo>
                    <a:pt x="412" y="42"/>
                  </a:moveTo>
                  <a:cubicBezTo>
                    <a:pt x="412" y="19"/>
                    <a:pt x="399" y="0"/>
                    <a:pt x="38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9"/>
                    <a:pt x="0" y="4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8"/>
                    <a:pt x="0" y="90"/>
                  </a:cubicBezTo>
                  <a:cubicBezTo>
                    <a:pt x="0" y="90"/>
                    <a:pt x="0" y="91"/>
                    <a:pt x="0" y="92"/>
                  </a:cubicBezTo>
                  <a:cubicBezTo>
                    <a:pt x="0" y="143"/>
                    <a:pt x="92" y="184"/>
                    <a:pt x="206" y="184"/>
                  </a:cubicBezTo>
                  <a:cubicBezTo>
                    <a:pt x="320" y="184"/>
                    <a:pt x="412" y="143"/>
                    <a:pt x="412" y="92"/>
                  </a:cubicBezTo>
                  <a:cubicBezTo>
                    <a:pt x="412" y="91"/>
                    <a:pt x="412" y="90"/>
                    <a:pt x="412" y="90"/>
                  </a:cubicBezTo>
                  <a:cubicBezTo>
                    <a:pt x="412" y="88"/>
                    <a:pt x="412" y="87"/>
                    <a:pt x="412" y="86"/>
                  </a:cubicBezTo>
                  <a:lnTo>
                    <a:pt x="412" y="42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13185775" y="10469563"/>
              <a:ext cx="981075" cy="434975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2047538" y="11117263"/>
              <a:ext cx="952500" cy="438150"/>
            </a:xfrm>
            <a:custGeom>
              <a:avLst/>
              <a:gdLst>
                <a:gd name="T0" fmla="*/ 400 w 400"/>
                <a:gd name="T1" fmla="*/ 49 h 184"/>
                <a:gd name="T2" fmla="*/ 372 w 400"/>
                <a:gd name="T3" fmla="*/ 8 h 184"/>
                <a:gd name="T4" fmla="*/ 32 w 400"/>
                <a:gd name="T5" fmla="*/ 1 h 184"/>
                <a:gd name="T6" fmla="*/ 2 w 400"/>
                <a:gd name="T7" fmla="*/ 40 h 184"/>
                <a:gd name="T8" fmla="*/ 1 w 400"/>
                <a:gd name="T9" fmla="*/ 83 h 184"/>
                <a:gd name="T10" fmla="*/ 1 w 400"/>
                <a:gd name="T11" fmla="*/ 86 h 184"/>
                <a:gd name="T12" fmla="*/ 1 w 400"/>
                <a:gd name="T13" fmla="*/ 89 h 184"/>
                <a:gd name="T14" fmla="*/ 198 w 400"/>
                <a:gd name="T15" fmla="*/ 182 h 184"/>
                <a:gd name="T16" fmla="*/ 399 w 400"/>
                <a:gd name="T17" fmla="*/ 98 h 184"/>
                <a:gd name="T18" fmla="*/ 399 w 400"/>
                <a:gd name="T19" fmla="*/ 95 h 184"/>
                <a:gd name="T20" fmla="*/ 399 w 400"/>
                <a:gd name="T21" fmla="*/ 91 h 184"/>
                <a:gd name="T22" fmla="*/ 400 w 400"/>
                <a:gd name="T23" fmla="*/ 4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184">
                  <a:moveTo>
                    <a:pt x="400" y="49"/>
                  </a:moveTo>
                  <a:cubicBezTo>
                    <a:pt x="400" y="27"/>
                    <a:pt x="388" y="9"/>
                    <a:pt x="372" y="8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16" y="0"/>
                    <a:pt x="2" y="18"/>
                    <a:pt x="2" y="4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4"/>
                    <a:pt x="1" y="85"/>
                    <a:pt x="1" y="86"/>
                  </a:cubicBezTo>
                  <a:cubicBezTo>
                    <a:pt x="1" y="87"/>
                    <a:pt x="1" y="88"/>
                    <a:pt x="1" y="89"/>
                  </a:cubicBezTo>
                  <a:cubicBezTo>
                    <a:pt x="0" y="138"/>
                    <a:pt x="88" y="179"/>
                    <a:pt x="198" y="182"/>
                  </a:cubicBezTo>
                  <a:cubicBezTo>
                    <a:pt x="308" y="184"/>
                    <a:pt x="398" y="147"/>
                    <a:pt x="399" y="98"/>
                  </a:cubicBezTo>
                  <a:cubicBezTo>
                    <a:pt x="399" y="97"/>
                    <a:pt x="399" y="96"/>
                    <a:pt x="399" y="95"/>
                  </a:cubicBezTo>
                  <a:cubicBezTo>
                    <a:pt x="399" y="94"/>
                    <a:pt x="399" y="93"/>
                    <a:pt x="399" y="91"/>
                  </a:cubicBezTo>
                  <a:lnTo>
                    <a:pt x="400" y="49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2050713" y="10993438"/>
              <a:ext cx="952500" cy="433388"/>
            </a:xfrm>
            <a:custGeom>
              <a:avLst/>
              <a:gdLst>
                <a:gd name="T0" fmla="*/ 399 w 400"/>
                <a:gd name="T1" fmla="*/ 95 h 182"/>
                <a:gd name="T2" fmla="*/ 198 w 400"/>
                <a:gd name="T3" fmla="*/ 179 h 182"/>
                <a:gd name="T4" fmla="*/ 1 w 400"/>
                <a:gd name="T5" fmla="*/ 86 h 182"/>
                <a:gd name="T6" fmla="*/ 202 w 400"/>
                <a:gd name="T7" fmla="*/ 2 h 182"/>
                <a:gd name="T8" fmla="*/ 399 w 400"/>
                <a:gd name="T9" fmla="*/ 9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182">
                  <a:moveTo>
                    <a:pt x="399" y="95"/>
                  </a:moveTo>
                  <a:cubicBezTo>
                    <a:pt x="398" y="144"/>
                    <a:pt x="308" y="182"/>
                    <a:pt x="198" y="179"/>
                  </a:cubicBezTo>
                  <a:cubicBezTo>
                    <a:pt x="88" y="177"/>
                    <a:pt x="0" y="135"/>
                    <a:pt x="1" y="86"/>
                  </a:cubicBezTo>
                  <a:cubicBezTo>
                    <a:pt x="2" y="37"/>
                    <a:pt x="92" y="0"/>
                    <a:pt x="202" y="2"/>
                  </a:cubicBezTo>
                  <a:cubicBezTo>
                    <a:pt x="312" y="4"/>
                    <a:pt x="400" y="46"/>
                    <a:pt x="399" y="95"/>
                  </a:cubicBezTo>
                  <a:close/>
                </a:path>
              </a:pathLst>
            </a:cu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3066713" y="10417175"/>
              <a:ext cx="952500" cy="438150"/>
            </a:xfrm>
            <a:custGeom>
              <a:avLst/>
              <a:gdLst>
                <a:gd name="T0" fmla="*/ 400 w 400"/>
                <a:gd name="T1" fmla="*/ 49 h 184"/>
                <a:gd name="T2" fmla="*/ 372 w 400"/>
                <a:gd name="T3" fmla="*/ 8 h 184"/>
                <a:gd name="T4" fmla="*/ 32 w 400"/>
                <a:gd name="T5" fmla="*/ 0 h 184"/>
                <a:gd name="T6" fmla="*/ 2 w 400"/>
                <a:gd name="T7" fmla="*/ 40 h 184"/>
                <a:gd name="T8" fmla="*/ 1 w 400"/>
                <a:gd name="T9" fmla="*/ 82 h 184"/>
                <a:gd name="T10" fmla="*/ 1 w 400"/>
                <a:gd name="T11" fmla="*/ 86 h 184"/>
                <a:gd name="T12" fmla="*/ 1 w 400"/>
                <a:gd name="T13" fmla="*/ 88 h 184"/>
                <a:gd name="T14" fmla="*/ 198 w 400"/>
                <a:gd name="T15" fmla="*/ 181 h 184"/>
                <a:gd name="T16" fmla="*/ 399 w 400"/>
                <a:gd name="T17" fmla="*/ 97 h 184"/>
                <a:gd name="T18" fmla="*/ 399 w 400"/>
                <a:gd name="T19" fmla="*/ 95 h 184"/>
                <a:gd name="T20" fmla="*/ 399 w 400"/>
                <a:gd name="T21" fmla="*/ 91 h 184"/>
                <a:gd name="T22" fmla="*/ 400 w 400"/>
                <a:gd name="T23" fmla="*/ 4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0" h="184">
                  <a:moveTo>
                    <a:pt x="400" y="49"/>
                  </a:moveTo>
                  <a:cubicBezTo>
                    <a:pt x="400" y="26"/>
                    <a:pt x="388" y="8"/>
                    <a:pt x="372" y="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6" y="0"/>
                    <a:pt x="2" y="18"/>
                    <a:pt x="2" y="40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1" y="85"/>
                    <a:pt x="1" y="86"/>
                  </a:cubicBezTo>
                  <a:cubicBezTo>
                    <a:pt x="1" y="87"/>
                    <a:pt x="1" y="88"/>
                    <a:pt x="1" y="88"/>
                  </a:cubicBezTo>
                  <a:cubicBezTo>
                    <a:pt x="0" y="137"/>
                    <a:pt x="88" y="179"/>
                    <a:pt x="198" y="181"/>
                  </a:cubicBezTo>
                  <a:cubicBezTo>
                    <a:pt x="308" y="184"/>
                    <a:pt x="398" y="146"/>
                    <a:pt x="399" y="97"/>
                  </a:cubicBezTo>
                  <a:cubicBezTo>
                    <a:pt x="399" y="96"/>
                    <a:pt x="399" y="96"/>
                    <a:pt x="399" y="95"/>
                  </a:cubicBezTo>
                  <a:cubicBezTo>
                    <a:pt x="399" y="93"/>
                    <a:pt x="399" y="92"/>
                    <a:pt x="399" y="91"/>
                  </a:cubicBezTo>
                  <a:lnTo>
                    <a:pt x="400" y="49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3069888" y="10290175"/>
              <a:ext cx="952500" cy="433388"/>
            </a:xfrm>
            <a:custGeom>
              <a:avLst/>
              <a:gdLst>
                <a:gd name="T0" fmla="*/ 399 w 400"/>
                <a:gd name="T1" fmla="*/ 96 h 182"/>
                <a:gd name="T2" fmla="*/ 198 w 400"/>
                <a:gd name="T3" fmla="*/ 180 h 182"/>
                <a:gd name="T4" fmla="*/ 1 w 400"/>
                <a:gd name="T5" fmla="*/ 87 h 182"/>
                <a:gd name="T6" fmla="*/ 202 w 400"/>
                <a:gd name="T7" fmla="*/ 3 h 182"/>
                <a:gd name="T8" fmla="*/ 399 w 400"/>
                <a:gd name="T9" fmla="*/ 9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182">
                  <a:moveTo>
                    <a:pt x="399" y="96"/>
                  </a:moveTo>
                  <a:cubicBezTo>
                    <a:pt x="398" y="145"/>
                    <a:pt x="308" y="182"/>
                    <a:pt x="198" y="180"/>
                  </a:cubicBezTo>
                  <a:cubicBezTo>
                    <a:pt x="88" y="177"/>
                    <a:pt x="0" y="136"/>
                    <a:pt x="1" y="87"/>
                  </a:cubicBezTo>
                  <a:cubicBezTo>
                    <a:pt x="2" y="38"/>
                    <a:pt x="92" y="0"/>
                    <a:pt x="202" y="3"/>
                  </a:cubicBezTo>
                  <a:cubicBezTo>
                    <a:pt x="312" y="5"/>
                    <a:pt x="400" y="47"/>
                    <a:pt x="399" y="96"/>
                  </a:cubicBezTo>
                  <a:close/>
                </a:path>
              </a:pathLst>
            </a:cu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2498388" y="10423525"/>
              <a:ext cx="873125" cy="890588"/>
            </a:xfrm>
            <a:custGeom>
              <a:avLst/>
              <a:gdLst>
                <a:gd name="T0" fmla="*/ 297 w 367"/>
                <a:gd name="T1" fmla="*/ 18 h 374"/>
                <a:gd name="T2" fmla="*/ 247 w 367"/>
                <a:gd name="T3" fmla="*/ 11 h 374"/>
                <a:gd name="T4" fmla="*/ 11 w 367"/>
                <a:gd name="T5" fmla="*/ 257 h 374"/>
                <a:gd name="T6" fmla="*/ 20 w 367"/>
                <a:gd name="T7" fmla="*/ 306 h 374"/>
                <a:gd name="T8" fmla="*/ 50 w 367"/>
                <a:gd name="T9" fmla="*/ 336 h 374"/>
                <a:gd name="T10" fmla="*/ 53 w 367"/>
                <a:gd name="T11" fmla="*/ 338 h 374"/>
                <a:gd name="T12" fmla="*/ 55 w 367"/>
                <a:gd name="T13" fmla="*/ 340 h 374"/>
                <a:gd name="T14" fmla="*/ 257 w 367"/>
                <a:gd name="T15" fmla="*/ 258 h 374"/>
                <a:gd name="T16" fmla="*/ 332 w 367"/>
                <a:gd name="T17" fmla="*/ 52 h 374"/>
                <a:gd name="T18" fmla="*/ 330 w 367"/>
                <a:gd name="T19" fmla="*/ 50 h 374"/>
                <a:gd name="T20" fmla="*/ 327 w 367"/>
                <a:gd name="T21" fmla="*/ 48 h 374"/>
                <a:gd name="T22" fmla="*/ 297 w 367"/>
                <a:gd name="T23" fmla="*/ 1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7" h="374">
                  <a:moveTo>
                    <a:pt x="297" y="18"/>
                  </a:moveTo>
                  <a:cubicBezTo>
                    <a:pt x="280" y="3"/>
                    <a:pt x="258" y="0"/>
                    <a:pt x="247" y="11"/>
                  </a:cubicBezTo>
                  <a:cubicBezTo>
                    <a:pt x="11" y="257"/>
                    <a:pt x="11" y="257"/>
                    <a:pt x="11" y="257"/>
                  </a:cubicBezTo>
                  <a:cubicBezTo>
                    <a:pt x="0" y="269"/>
                    <a:pt x="4" y="291"/>
                    <a:pt x="20" y="306"/>
                  </a:cubicBezTo>
                  <a:cubicBezTo>
                    <a:pt x="50" y="336"/>
                    <a:pt x="50" y="336"/>
                    <a:pt x="50" y="336"/>
                  </a:cubicBezTo>
                  <a:cubicBezTo>
                    <a:pt x="51" y="337"/>
                    <a:pt x="52" y="337"/>
                    <a:pt x="53" y="338"/>
                  </a:cubicBezTo>
                  <a:cubicBezTo>
                    <a:pt x="54" y="339"/>
                    <a:pt x="54" y="339"/>
                    <a:pt x="55" y="340"/>
                  </a:cubicBezTo>
                  <a:cubicBezTo>
                    <a:pt x="90" y="374"/>
                    <a:pt x="181" y="337"/>
                    <a:pt x="257" y="258"/>
                  </a:cubicBezTo>
                  <a:cubicBezTo>
                    <a:pt x="334" y="178"/>
                    <a:pt x="367" y="86"/>
                    <a:pt x="332" y="52"/>
                  </a:cubicBezTo>
                  <a:cubicBezTo>
                    <a:pt x="331" y="52"/>
                    <a:pt x="330" y="51"/>
                    <a:pt x="330" y="50"/>
                  </a:cubicBezTo>
                  <a:cubicBezTo>
                    <a:pt x="329" y="50"/>
                    <a:pt x="328" y="49"/>
                    <a:pt x="327" y="48"/>
                  </a:cubicBezTo>
                  <a:lnTo>
                    <a:pt x="297" y="18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2450763" y="10375900"/>
              <a:ext cx="828675" cy="847725"/>
            </a:xfrm>
            <a:custGeom>
              <a:avLst/>
              <a:gdLst>
                <a:gd name="T0" fmla="*/ 312 w 348"/>
                <a:gd name="T1" fmla="*/ 34 h 356"/>
                <a:gd name="T2" fmla="*/ 238 w 348"/>
                <a:gd name="T3" fmla="*/ 240 h 356"/>
                <a:gd name="T4" fmla="*/ 35 w 348"/>
                <a:gd name="T5" fmla="*/ 322 h 356"/>
                <a:gd name="T6" fmla="*/ 110 w 348"/>
                <a:gd name="T7" fmla="*/ 116 h 356"/>
                <a:gd name="T8" fmla="*/ 312 w 348"/>
                <a:gd name="T9" fmla="*/ 34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356">
                  <a:moveTo>
                    <a:pt x="312" y="34"/>
                  </a:moveTo>
                  <a:cubicBezTo>
                    <a:pt x="348" y="68"/>
                    <a:pt x="314" y="160"/>
                    <a:pt x="238" y="240"/>
                  </a:cubicBezTo>
                  <a:cubicBezTo>
                    <a:pt x="161" y="319"/>
                    <a:pt x="71" y="356"/>
                    <a:pt x="35" y="322"/>
                  </a:cubicBezTo>
                  <a:cubicBezTo>
                    <a:pt x="0" y="288"/>
                    <a:pt x="33" y="196"/>
                    <a:pt x="110" y="116"/>
                  </a:cubicBezTo>
                  <a:cubicBezTo>
                    <a:pt x="186" y="37"/>
                    <a:pt x="277" y="0"/>
                    <a:pt x="312" y="34"/>
                  </a:cubicBezTo>
                  <a:close/>
                </a:path>
              </a:pathLst>
            </a:cu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694463" y="4957762"/>
            <a:ext cx="816469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GLOBAL</a:t>
            </a:r>
          </a:p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INVESTMENT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21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1765515" y="8088803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907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2115242" y="2393504"/>
            <a:ext cx="11225998" cy="9498014"/>
            <a:chOff x="11409363" y="2097088"/>
            <a:chExt cx="10591801" cy="8961438"/>
          </a:xfrm>
        </p:grpSpPr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4547851" y="5356225"/>
              <a:ext cx="1011238" cy="1098550"/>
            </a:xfrm>
            <a:custGeom>
              <a:avLst/>
              <a:gdLst>
                <a:gd name="T0" fmla="*/ 123 w 425"/>
                <a:gd name="T1" fmla="*/ 118 h 462"/>
                <a:gd name="T2" fmla="*/ 242 w 425"/>
                <a:gd name="T3" fmla="*/ 61 h 462"/>
                <a:gd name="T4" fmla="*/ 214 w 425"/>
                <a:gd name="T5" fmla="*/ 132 h 462"/>
                <a:gd name="T6" fmla="*/ 160 w 425"/>
                <a:gd name="T7" fmla="*/ 198 h 462"/>
                <a:gd name="T8" fmla="*/ 284 w 425"/>
                <a:gd name="T9" fmla="*/ 161 h 462"/>
                <a:gd name="T10" fmla="*/ 368 w 425"/>
                <a:gd name="T11" fmla="*/ 37 h 462"/>
                <a:gd name="T12" fmla="*/ 425 w 425"/>
                <a:gd name="T13" fmla="*/ 10 h 462"/>
                <a:gd name="T14" fmla="*/ 358 w 425"/>
                <a:gd name="T15" fmla="*/ 230 h 462"/>
                <a:gd name="T16" fmla="*/ 276 w 425"/>
                <a:gd name="T17" fmla="*/ 295 h 462"/>
                <a:gd name="T18" fmla="*/ 150 w 425"/>
                <a:gd name="T19" fmla="*/ 348 h 462"/>
                <a:gd name="T20" fmla="*/ 107 w 425"/>
                <a:gd name="T21" fmla="*/ 442 h 462"/>
                <a:gd name="T22" fmla="*/ 6 w 425"/>
                <a:gd name="T23" fmla="*/ 410 h 462"/>
                <a:gd name="T24" fmla="*/ 43 w 425"/>
                <a:gd name="T25" fmla="*/ 233 h 462"/>
                <a:gd name="T26" fmla="*/ 123 w 425"/>
                <a:gd name="T27" fmla="*/ 11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5" h="462">
                  <a:moveTo>
                    <a:pt x="123" y="118"/>
                  </a:moveTo>
                  <a:cubicBezTo>
                    <a:pt x="174" y="100"/>
                    <a:pt x="242" y="61"/>
                    <a:pt x="242" y="61"/>
                  </a:cubicBezTo>
                  <a:cubicBezTo>
                    <a:pt x="242" y="61"/>
                    <a:pt x="262" y="106"/>
                    <a:pt x="214" y="132"/>
                  </a:cubicBezTo>
                  <a:cubicBezTo>
                    <a:pt x="160" y="160"/>
                    <a:pt x="160" y="198"/>
                    <a:pt x="160" y="198"/>
                  </a:cubicBezTo>
                  <a:cubicBezTo>
                    <a:pt x="160" y="198"/>
                    <a:pt x="245" y="192"/>
                    <a:pt x="284" y="161"/>
                  </a:cubicBezTo>
                  <a:cubicBezTo>
                    <a:pt x="323" y="131"/>
                    <a:pt x="336" y="68"/>
                    <a:pt x="368" y="37"/>
                  </a:cubicBezTo>
                  <a:cubicBezTo>
                    <a:pt x="406" y="0"/>
                    <a:pt x="425" y="10"/>
                    <a:pt x="425" y="10"/>
                  </a:cubicBezTo>
                  <a:cubicBezTo>
                    <a:pt x="425" y="10"/>
                    <a:pt x="403" y="58"/>
                    <a:pt x="358" y="230"/>
                  </a:cubicBezTo>
                  <a:cubicBezTo>
                    <a:pt x="353" y="248"/>
                    <a:pt x="354" y="258"/>
                    <a:pt x="276" y="295"/>
                  </a:cubicBezTo>
                  <a:cubicBezTo>
                    <a:pt x="220" y="320"/>
                    <a:pt x="166" y="340"/>
                    <a:pt x="150" y="348"/>
                  </a:cubicBezTo>
                  <a:cubicBezTo>
                    <a:pt x="107" y="442"/>
                    <a:pt x="107" y="442"/>
                    <a:pt x="107" y="442"/>
                  </a:cubicBezTo>
                  <a:cubicBezTo>
                    <a:pt x="94" y="462"/>
                    <a:pt x="13" y="442"/>
                    <a:pt x="6" y="410"/>
                  </a:cubicBezTo>
                  <a:cubicBezTo>
                    <a:pt x="0" y="381"/>
                    <a:pt x="43" y="233"/>
                    <a:pt x="43" y="233"/>
                  </a:cubicBezTo>
                  <a:cubicBezTo>
                    <a:pt x="43" y="233"/>
                    <a:pt x="88" y="130"/>
                    <a:pt x="123" y="118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3220701" y="5610225"/>
              <a:ext cx="1763713" cy="2046288"/>
            </a:xfrm>
            <a:custGeom>
              <a:avLst/>
              <a:gdLst>
                <a:gd name="T0" fmla="*/ 0 w 741"/>
                <a:gd name="T1" fmla="*/ 75 h 860"/>
                <a:gd name="T2" fmla="*/ 75 w 741"/>
                <a:gd name="T3" fmla="*/ 0 h 860"/>
                <a:gd name="T4" fmla="*/ 123 w 741"/>
                <a:gd name="T5" fmla="*/ 0 h 860"/>
                <a:gd name="T6" fmla="*/ 198 w 741"/>
                <a:gd name="T7" fmla="*/ 75 h 860"/>
                <a:gd name="T8" fmla="*/ 198 w 741"/>
                <a:gd name="T9" fmla="*/ 169 h 860"/>
                <a:gd name="T10" fmla="*/ 197 w 741"/>
                <a:gd name="T11" fmla="*/ 181 h 860"/>
                <a:gd name="T12" fmla="*/ 304 w 741"/>
                <a:gd name="T13" fmla="*/ 436 h 860"/>
                <a:gd name="T14" fmla="*/ 558 w 741"/>
                <a:gd name="T15" fmla="*/ 264 h 860"/>
                <a:gd name="T16" fmla="*/ 741 w 741"/>
                <a:gd name="T17" fmla="*/ 300 h 860"/>
                <a:gd name="T18" fmla="*/ 156 w 741"/>
                <a:gd name="T19" fmla="*/ 603 h 860"/>
                <a:gd name="T20" fmla="*/ 20 w 741"/>
                <a:gd name="T21" fmla="*/ 220 h 860"/>
                <a:gd name="T22" fmla="*/ 0 w 741"/>
                <a:gd name="T23" fmla="*/ 169 h 860"/>
                <a:gd name="T24" fmla="*/ 0 w 741"/>
                <a:gd name="T25" fmla="*/ 75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1" h="860">
                  <a:moveTo>
                    <a:pt x="0" y="75"/>
                  </a:moveTo>
                  <a:cubicBezTo>
                    <a:pt x="0" y="34"/>
                    <a:pt x="34" y="0"/>
                    <a:pt x="75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64" y="0"/>
                    <a:pt x="198" y="34"/>
                    <a:pt x="198" y="75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198" y="173"/>
                    <a:pt x="198" y="177"/>
                    <a:pt x="197" y="181"/>
                  </a:cubicBezTo>
                  <a:cubicBezTo>
                    <a:pt x="200" y="244"/>
                    <a:pt x="198" y="380"/>
                    <a:pt x="304" y="436"/>
                  </a:cubicBezTo>
                  <a:cubicBezTo>
                    <a:pt x="485" y="533"/>
                    <a:pt x="558" y="264"/>
                    <a:pt x="558" y="264"/>
                  </a:cubicBezTo>
                  <a:cubicBezTo>
                    <a:pt x="741" y="300"/>
                    <a:pt x="741" y="300"/>
                    <a:pt x="741" y="300"/>
                  </a:cubicBezTo>
                  <a:cubicBezTo>
                    <a:pt x="741" y="300"/>
                    <a:pt x="575" y="860"/>
                    <a:pt x="156" y="603"/>
                  </a:cubicBezTo>
                  <a:cubicBezTo>
                    <a:pt x="29" y="525"/>
                    <a:pt x="33" y="323"/>
                    <a:pt x="20" y="220"/>
                  </a:cubicBezTo>
                  <a:cubicBezTo>
                    <a:pt x="8" y="207"/>
                    <a:pt x="0" y="189"/>
                    <a:pt x="0" y="169"/>
                  </a:cubicBezTo>
                  <a:lnTo>
                    <a:pt x="0" y="75"/>
                  </a:lnTo>
                  <a:close/>
                </a:path>
              </a:pathLst>
            </a:custGeom>
            <a:solidFill>
              <a:srgbClr val="02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1707813" y="5610225"/>
              <a:ext cx="1749425" cy="2868613"/>
            </a:xfrm>
            <a:custGeom>
              <a:avLst/>
              <a:gdLst>
                <a:gd name="T0" fmla="*/ 93 w 735"/>
                <a:gd name="T1" fmla="*/ 0 h 1206"/>
                <a:gd name="T2" fmla="*/ 169 w 735"/>
                <a:gd name="T3" fmla="*/ 0 h 1206"/>
                <a:gd name="T4" fmla="*/ 578 w 735"/>
                <a:gd name="T5" fmla="*/ 0 h 1206"/>
                <a:gd name="T6" fmla="*/ 642 w 735"/>
                <a:gd name="T7" fmla="*/ 0 h 1206"/>
                <a:gd name="T8" fmla="*/ 735 w 735"/>
                <a:gd name="T9" fmla="*/ 82 h 1206"/>
                <a:gd name="T10" fmla="*/ 735 w 735"/>
                <a:gd name="T11" fmla="*/ 1124 h 1206"/>
                <a:gd name="T12" fmla="*/ 642 w 735"/>
                <a:gd name="T13" fmla="*/ 1206 h 1206"/>
                <a:gd name="T14" fmla="*/ 93 w 735"/>
                <a:gd name="T15" fmla="*/ 1206 h 1206"/>
                <a:gd name="T16" fmla="*/ 0 w 735"/>
                <a:gd name="T17" fmla="*/ 1124 h 1206"/>
                <a:gd name="T18" fmla="*/ 0 w 735"/>
                <a:gd name="T19" fmla="*/ 82 h 1206"/>
                <a:gd name="T20" fmla="*/ 93 w 735"/>
                <a:gd name="T21" fmla="*/ 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5" h="1206">
                  <a:moveTo>
                    <a:pt x="93" y="0"/>
                  </a:moveTo>
                  <a:cubicBezTo>
                    <a:pt x="169" y="0"/>
                    <a:pt x="169" y="0"/>
                    <a:pt x="169" y="0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642" y="0"/>
                    <a:pt x="642" y="0"/>
                    <a:pt x="642" y="0"/>
                  </a:cubicBezTo>
                  <a:cubicBezTo>
                    <a:pt x="693" y="0"/>
                    <a:pt x="735" y="37"/>
                    <a:pt x="735" y="82"/>
                  </a:cubicBezTo>
                  <a:cubicBezTo>
                    <a:pt x="735" y="1124"/>
                    <a:pt x="735" y="1124"/>
                    <a:pt x="735" y="1124"/>
                  </a:cubicBezTo>
                  <a:cubicBezTo>
                    <a:pt x="735" y="1170"/>
                    <a:pt x="693" y="1206"/>
                    <a:pt x="642" y="1206"/>
                  </a:cubicBezTo>
                  <a:cubicBezTo>
                    <a:pt x="93" y="1206"/>
                    <a:pt x="93" y="1206"/>
                    <a:pt x="93" y="1206"/>
                  </a:cubicBezTo>
                  <a:cubicBezTo>
                    <a:pt x="42" y="1206"/>
                    <a:pt x="0" y="1170"/>
                    <a:pt x="0" y="1124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7"/>
                    <a:pt x="42" y="0"/>
                    <a:pt x="93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2111038" y="5610225"/>
              <a:ext cx="971550" cy="1135063"/>
            </a:xfrm>
            <a:custGeom>
              <a:avLst/>
              <a:gdLst>
                <a:gd name="T0" fmla="*/ 612 w 612"/>
                <a:gd name="T1" fmla="*/ 0 h 715"/>
                <a:gd name="T2" fmla="*/ 305 w 612"/>
                <a:gd name="T3" fmla="*/ 715 h 715"/>
                <a:gd name="T4" fmla="*/ 0 w 612"/>
                <a:gd name="T5" fmla="*/ 0 h 715"/>
                <a:gd name="T6" fmla="*/ 612 w 612"/>
                <a:gd name="T7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2" h="715">
                  <a:moveTo>
                    <a:pt x="612" y="0"/>
                  </a:moveTo>
                  <a:lnTo>
                    <a:pt x="305" y="715"/>
                  </a:lnTo>
                  <a:lnTo>
                    <a:pt x="0" y="0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2731751" y="10734675"/>
              <a:ext cx="777875" cy="290513"/>
            </a:xfrm>
            <a:custGeom>
              <a:avLst/>
              <a:gdLst>
                <a:gd name="T0" fmla="*/ 108 w 327"/>
                <a:gd name="T1" fmla="*/ 0 h 122"/>
                <a:gd name="T2" fmla="*/ 203 w 327"/>
                <a:gd name="T3" fmla="*/ 39 h 122"/>
                <a:gd name="T4" fmla="*/ 327 w 327"/>
                <a:gd name="T5" fmla="*/ 122 h 122"/>
                <a:gd name="T6" fmla="*/ 3 w 327"/>
                <a:gd name="T7" fmla="*/ 107 h 122"/>
                <a:gd name="T8" fmla="*/ 0 w 327"/>
                <a:gd name="T9" fmla="*/ 0 h 122"/>
                <a:gd name="T10" fmla="*/ 108 w 327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122">
                  <a:moveTo>
                    <a:pt x="108" y="0"/>
                  </a:moveTo>
                  <a:cubicBezTo>
                    <a:pt x="108" y="0"/>
                    <a:pt x="156" y="10"/>
                    <a:pt x="203" y="39"/>
                  </a:cubicBezTo>
                  <a:cubicBezTo>
                    <a:pt x="267" y="78"/>
                    <a:pt x="327" y="122"/>
                    <a:pt x="327" y="122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2723813" y="8335963"/>
              <a:ext cx="395288" cy="2436813"/>
            </a:xfrm>
            <a:custGeom>
              <a:avLst/>
              <a:gdLst>
                <a:gd name="T0" fmla="*/ 0 w 249"/>
                <a:gd name="T1" fmla="*/ 1532 h 1535"/>
                <a:gd name="T2" fmla="*/ 249 w 249"/>
                <a:gd name="T3" fmla="*/ 1535 h 1535"/>
                <a:gd name="T4" fmla="*/ 249 w 249"/>
                <a:gd name="T5" fmla="*/ 0 h 1535"/>
                <a:gd name="T6" fmla="*/ 0 w 249"/>
                <a:gd name="T7" fmla="*/ 42 h 1535"/>
                <a:gd name="T8" fmla="*/ 0 w 249"/>
                <a:gd name="T9" fmla="*/ 1532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35">
                  <a:moveTo>
                    <a:pt x="0" y="1532"/>
                  </a:moveTo>
                  <a:lnTo>
                    <a:pt x="249" y="1535"/>
                  </a:lnTo>
                  <a:lnTo>
                    <a:pt x="249" y="0"/>
                  </a:lnTo>
                  <a:lnTo>
                    <a:pt x="0" y="42"/>
                  </a:lnTo>
                  <a:lnTo>
                    <a:pt x="0" y="1532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2433301" y="5240338"/>
              <a:ext cx="323850" cy="520700"/>
            </a:xfrm>
            <a:custGeom>
              <a:avLst/>
              <a:gdLst>
                <a:gd name="T0" fmla="*/ 0 w 136"/>
                <a:gd name="T1" fmla="*/ 172 h 219"/>
                <a:gd name="T2" fmla="*/ 68 w 136"/>
                <a:gd name="T3" fmla="*/ 219 h 219"/>
                <a:gd name="T4" fmla="*/ 68 w 136"/>
                <a:gd name="T5" fmla="*/ 219 h 219"/>
                <a:gd name="T6" fmla="*/ 136 w 136"/>
                <a:gd name="T7" fmla="*/ 172 h 219"/>
                <a:gd name="T8" fmla="*/ 136 w 136"/>
                <a:gd name="T9" fmla="*/ 48 h 219"/>
                <a:gd name="T10" fmla="*/ 68 w 136"/>
                <a:gd name="T11" fmla="*/ 0 h 219"/>
                <a:gd name="T12" fmla="*/ 68 w 136"/>
                <a:gd name="T13" fmla="*/ 0 h 219"/>
                <a:gd name="T14" fmla="*/ 0 w 136"/>
                <a:gd name="T15" fmla="*/ 48 h 219"/>
                <a:gd name="T16" fmla="*/ 0 w 136"/>
                <a:gd name="T17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219">
                  <a:moveTo>
                    <a:pt x="0" y="172"/>
                  </a:moveTo>
                  <a:cubicBezTo>
                    <a:pt x="0" y="198"/>
                    <a:pt x="30" y="219"/>
                    <a:pt x="68" y="219"/>
                  </a:cubicBezTo>
                  <a:cubicBezTo>
                    <a:pt x="68" y="219"/>
                    <a:pt x="68" y="219"/>
                    <a:pt x="68" y="219"/>
                  </a:cubicBezTo>
                  <a:cubicBezTo>
                    <a:pt x="106" y="219"/>
                    <a:pt x="136" y="198"/>
                    <a:pt x="136" y="172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21"/>
                    <a:pt x="10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21"/>
                    <a:pt x="0" y="48"/>
                  </a:cubicBezTo>
                  <a:lnTo>
                    <a:pt x="0" y="172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2479338" y="5803900"/>
              <a:ext cx="228600" cy="941388"/>
            </a:xfrm>
            <a:custGeom>
              <a:avLst/>
              <a:gdLst>
                <a:gd name="T0" fmla="*/ 30 w 96"/>
                <a:gd name="T1" fmla="*/ 46 h 396"/>
                <a:gd name="T2" fmla="*/ 16 w 96"/>
                <a:gd name="T3" fmla="*/ 24 h 396"/>
                <a:gd name="T4" fmla="*/ 40 w 96"/>
                <a:gd name="T5" fmla="*/ 0 h 396"/>
                <a:gd name="T6" fmla="*/ 55 w 96"/>
                <a:gd name="T7" fmla="*/ 0 h 396"/>
                <a:gd name="T8" fmla="*/ 81 w 96"/>
                <a:gd name="T9" fmla="*/ 25 h 396"/>
                <a:gd name="T10" fmla="*/ 66 w 96"/>
                <a:gd name="T11" fmla="*/ 46 h 396"/>
                <a:gd name="T12" fmla="*/ 96 w 96"/>
                <a:gd name="T13" fmla="*/ 287 h 396"/>
                <a:gd name="T14" fmla="*/ 49 w 96"/>
                <a:gd name="T15" fmla="*/ 396 h 396"/>
                <a:gd name="T16" fmla="*/ 0 w 96"/>
                <a:gd name="T17" fmla="*/ 281 h 396"/>
                <a:gd name="T18" fmla="*/ 30 w 96"/>
                <a:gd name="T19" fmla="*/ 4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96">
                  <a:moveTo>
                    <a:pt x="30" y="46"/>
                  </a:moveTo>
                  <a:cubicBezTo>
                    <a:pt x="22" y="44"/>
                    <a:pt x="11" y="32"/>
                    <a:pt x="16" y="24"/>
                  </a:cubicBezTo>
                  <a:cubicBezTo>
                    <a:pt x="27" y="8"/>
                    <a:pt x="27" y="0"/>
                    <a:pt x="4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9" y="0"/>
                    <a:pt x="70" y="7"/>
                    <a:pt x="81" y="25"/>
                  </a:cubicBezTo>
                  <a:cubicBezTo>
                    <a:pt x="85" y="33"/>
                    <a:pt x="75" y="45"/>
                    <a:pt x="66" y="46"/>
                  </a:cubicBezTo>
                  <a:cubicBezTo>
                    <a:pt x="66" y="48"/>
                    <a:pt x="96" y="287"/>
                    <a:pt x="96" y="287"/>
                  </a:cubicBezTo>
                  <a:cubicBezTo>
                    <a:pt x="49" y="396"/>
                    <a:pt x="49" y="396"/>
                    <a:pt x="49" y="39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81"/>
                    <a:pt x="29" y="48"/>
                    <a:pt x="30" y="46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2003088" y="3775075"/>
              <a:ext cx="1184275" cy="1570038"/>
            </a:xfrm>
            <a:custGeom>
              <a:avLst/>
              <a:gdLst>
                <a:gd name="T0" fmla="*/ 199 w 498"/>
                <a:gd name="T1" fmla="*/ 0 h 660"/>
                <a:gd name="T2" fmla="*/ 249 w 498"/>
                <a:gd name="T3" fmla="*/ 0 h 660"/>
                <a:gd name="T4" fmla="*/ 299 w 498"/>
                <a:gd name="T5" fmla="*/ 0 h 660"/>
                <a:gd name="T6" fmla="*/ 498 w 498"/>
                <a:gd name="T7" fmla="*/ 198 h 660"/>
                <a:gd name="T8" fmla="*/ 498 w 498"/>
                <a:gd name="T9" fmla="*/ 436 h 660"/>
                <a:gd name="T10" fmla="*/ 291 w 498"/>
                <a:gd name="T11" fmla="*/ 660 h 660"/>
                <a:gd name="T12" fmla="*/ 241 w 498"/>
                <a:gd name="T13" fmla="*/ 660 h 660"/>
                <a:gd name="T14" fmla="*/ 192 w 498"/>
                <a:gd name="T15" fmla="*/ 660 h 660"/>
                <a:gd name="T16" fmla="*/ 0 w 498"/>
                <a:gd name="T17" fmla="*/ 436 h 660"/>
                <a:gd name="T18" fmla="*/ 0 w 498"/>
                <a:gd name="T19" fmla="*/ 198 h 660"/>
                <a:gd name="T20" fmla="*/ 199 w 498"/>
                <a:gd name="T21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" h="660">
                  <a:moveTo>
                    <a:pt x="199" y="0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409" y="0"/>
                    <a:pt x="498" y="89"/>
                    <a:pt x="498" y="198"/>
                  </a:cubicBezTo>
                  <a:cubicBezTo>
                    <a:pt x="498" y="436"/>
                    <a:pt x="498" y="436"/>
                    <a:pt x="498" y="436"/>
                  </a:cubicBezTo>
                  <a:cubicBezTo>
                    <a:pt x="498" y="546"/>
                    <a:pt x="376" y="660"/>
                    <a:pt x="291" y="660"/>
                  </a:cubicBezTo>
                  <a:cubicBezTo>
                    <a:pt x="241" y="660"/>
                    <a:pt x="241" y="660"/>
                    <a:pt x="241" y="660"/>
                  </a:cubicBezTo>
                  <a:cubicBezTo>
                    <a:pt x="192" y="660"/>
                    <a:pt x="192" y="660"/>
                    <a:pt x="192" y="660"/>
                  </a:cubicBezTo>
                  <a:cubicBezTo>
                    <a:pt x="126" y="660"/>
                    <a:pt x="0" y="546"/>
                    <a:pt x="0" y="43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89"/>
                    <a:pt x="89" y="0"/>
                    <a:pt x="199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1868151" y="3775075"/>
              <a:ext cx="896938" cy="1570038"/>
            </a:xfrm>
            <a:custGeom>
              <a:avLst/>
              <a:gdLst>
                <a:gd name="T0" fmla="*/ 43 w 377"/>
                <a:gd name="T1" fmla="*/ 314 h 660"/>
                <a:gd name="T2" fmla="*/ 57 w 377"/>
                <a:gd name="T3" fmla="*/ 316 h 660"/>
                <a:gd name="T4" fmla="*/ 57 w 377"/>
                <a:gd name="T5" fmla="*/ 198 h 660"/>
                <a:gd name="T6" fmla="*/ 256 w 377"/>
                <a:gd name="T7" fmla="*/ 0 h 660"/>
                <a:gd name="T8" fmla="*/ 306 w 377"/>
                <a:gd name="T9" fmla="*/ 0 h 660"/>
                <a:gd name="T10" fmla="*/ 306 w 377"/>
                <a:gd name="T11" fmla="*/ 285 h 660"/>
                <a:gd name="T12" fmla="*/ 339 w 377"/>
                <a:gd name="T13" fmla="*/ 380 h 660"/>
                <a:gd name="T14" fmla="*/ 377 w 377"/>
                <a:gd name="T15" fmla="*/ 405 h 660"/>
                <a:gd name="T16" fmla="*/ 306 w 377"/>
                <a:gd name="T17" fmla="*/ 454 h 660"/>
                <a:gd name="T18" fmla="*/ 298 w 377"/>
                <a:gd name="T19" fmla="*/ 660 h 660"/>
                <a:gd name="T20" fmla="*/ 249 w 377"/>
                <a:gd name="T21" fmla="*/ 660 h 660"/>
                <a:gd name="T22" fmla="*/ 57 w 377"/>
                <a:gd name="T23" fmla="*/ 436 h 660"/>
                <a:gd name="T24" fmla="*/ 57 w 377"/>
                <a:gd name="T25" fmla="*/ 423 h 660"/>
                <a:gd name="T26" fmla="*/ 43 w 377"/>
                <a:gd name="T27" fmla="*/ 426 h 660"/>
                <a:gd name="T28" fmla="*/ 0 w 377"/>
                <a:gd name="T29" fmla="*/ 387 h 660"/>
                <a:gd name="T30" fmla="*/ 0 w 377"/>
                <a:gd name="T31" fmla="*/ 353 h 660"/>
                <a:gd name="T32" fmla="*/ 43 w 377"/>
                <a:gd name="T33" fmla="*/ 31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7" h="660">
                  <a:moveTo>
                    <a:pt x="43" y="314"/>
                  </a:moveTo>
                  <a:cubicBezTo>
                    <a:pt x="48" y="314"/>
                    <a:pt x="53" y="315"/>
                    <a:pt x="57" y="316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89"/>
                    <a:pt x="146" y="0"/>
                    <a:pt x="256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285"/>
                    <a:pt x="306" y="285"/>
                    <a:pt x="306" y="285"/>
                  </a:cubicBezTo>
                  <a:cubicBezTo>
                    <a:pt x="307" y="298"/>
                    <a:pt x="312" y="352"/>
                    <a:pt x="339" y="380"/>
                  </a:cubicBezTo>
                  <a:cubicBezTo>
                    <a:pt x="357" y="397"/>
                    <a:pt x="377" y="405"/>
                    <a:pt x="377" y="405"/>
                  </a:cubicBezTo>
                  <a:cubicBezTo>
                    <a:pt x="306" y="454"/>
                    <a:pt x="306" y="454"/>
                    <a:pt x="306" y="454"/>
                  </a:cubicBezTo>
                  <a:cubicBezTo>
                    <a:pt x="298" y="660"/>
                    <a:pt x="298" y="660"/>
                    <a:pt x="298" y="660"/>
                  </a:cubicBezTo>
                  <a:cubicBezTo>
                    <a:pt x="249" y="660"/>
                    <a:pt x="249" y="660"/>
                    <a:pt x="249" y="660"/>
                  </a:cubicBezTo>
                  <a:cubicBezTo>
                    <a:pt x="183" y="660"/>
                    <a:pt x="57" y="546"/>
                    <a:pt x="57" y="436"/>
                  </a:cubicBezTo>
                  <a:cubicBezTo>
                    <a:pt x="57" y="423"/>
                    <a:pt x="57" y="423"/>
                    <a:pt x="57" y="423"/>
                  </a:cubicBezTo>
                  <a:cubicBezTo>
                    <a:pt x="53" y="425"/>
                    <a:pt x="48" y="426"/>
                    <a:pt x="43" y="426"/>
                  </a:cubicBezTo>
                  <a:cubicBezTo>
                    <a:pt x="19" y="426"/>
                    <a:pt x="0" y="408"/>
                    <a:pt x="0" y="387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31"/>
                    <a:pt x="19" y="314"/>
                    <a:pt x="43" y="314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825288" y="3590925"/>
              <a:ext cx="1855788" cy="647700"/>
            </a:xfrm>
            <a:custGeom>
              <a:avLst/>
              <a:gdLst>
                <a:gd name="T0" fmla="*/ 60 w 780"/>
                <a:gd name="T1" fmla="*/ 42 h 272"/>
                <a:gd name="T2" fmla="*/ 503 w 780"/>
                <a:gd name="T3" fmla="*/ 42 h 272"/>
                <a:gd name="T4" fmla="*/ 510 w 780"/>
                <a:gd name="T5" fmla="*/ 42 h 272"/>
                <a:gd name="T6" fmla="*/ 657 w 780"/>
                <a:gd name="T7" fmla="*/ 0 h 272"/>
                <a:gd name="T8" fmla="*/ 568 w 780"/>
                <a:gd name="T9" fmla="*/ 117 h 272"/>
                <a:gd name="T10" fmla="*/ 690 w 780"/>
                <a:gd name="T11" fmla="*/ 119 h 272"/>
                <a:gd name="T12" fmla="*/ 763 w 780"/>
                <a:gd name="T13" fmla="*/ 67 h 272"/>
                <a:gd name="T14" fmla="*/ 504 w 780"/>
                <a:gd name="T15" fmla="*/ 272 h 272"/>
                <a:gd name="T16" fmla="*/ 503 w 780"/>
                <a:gd name="T17" fmla="*/ 272 h 272"/>
                <a:gd name="T18" fmla="*/ 60 w 780"/>
                <a:gd name="T19" fmla="*/ 272 h 272"/>
                <a:gd name="T20" fmla="*/ 0 w 780"/>
                <a:gd name="T21" fmla="*/ 209 h 272"/>
                <a:gd name="T22" fmla="*/ 0 w 780"/>
                <a:gd name="T23" fmla="*/ 104 h 272"/>
                <a:gd name="T24" fmla="*/ 60 w 780"/>
                <a:gd name="T25" fmla="*/ 4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0" h="272">
                  <a:moveTo>
                    <a:pt x="60" y="42"/>
                  </a:moveTo>
                  <a:cubicBezTo>
                    <a:pt x="503" y="42"/>
                    <a:pt x="503" y="42"/>
                    <a:pt x="503" y="42"/>
                  </a:cubicBezTo>
                  <a:cubicBezTo>
                    <a:pt x="505" y="42"/>
                    <a:pt x="507" y="42"/>
                    <a:pt x="510" y="42"/>
                  </a:cubicBezTo>
                  <a:cubicBezTo>
                    <a:pt x="544" y="42"/>
                    <a:pt x="624" y="38"/>
                    <a:pt x="657" y="0"/>
                  </a:cubicBezTo>
                  <a:cubicBezTo>
                    <a:pt x="657" y="0"/>
                    <a:pt x="652" y="107"/>
                    <a:pt x="568" y="117"/>
                  </a:cubicBezTo>
                  <a:cubicBezTo>
                    <a:pt x="568" y="117"/>
                    <a:pt x="642" y="136"/>
                    <a:pt x="690" y="119"/>
                  </a:cubicBezTo>
                  <a:cubicBezTo>
                    <a:pt x="745" y="100"/>
                    <a:pt x="763" y="67"/>
                    <a:pt x="763" y="67"/>
                  </a:cubicBezTo>
                  <a:cubicBezTo>
                    <a:pt x="763" y="67"/>
                    <a:pt x="780" y="271"/>
                    <a:pt x="504" y="272"/>
                  </a:cubicBezTo>
                  <a:cubicBezTo>
                    <a:pt x="503" y="272"/>
                    <a:pt x="503" y="272"/>
                    <a:pt x="503" y="272"/>
                  </a:cubicBezTo>
                  <a:cubicBezTo>
                    <a:pt x="60" y="272"/>
                    <a:pt x="60" y="272"/>
                    <a:pt x="60" y="272"/>
                  </a:cubicBezTo>
                  <a:cubicBezTo>
                    <a:pt x="27" y="272"/>
                    <a:pt x="0" y="244"/>
                    <a:pt x="0" y="209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70"/>
                    <a:pt x="27" y="42"/>
                    <a:pt x="60" y="42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1825288" y="3970338"/>
              <a:ext cx="206375" cy="598488"/>
            </a:xfrm>
            <a:custGeom>
              <a:avLst/>
              <a:gdLst>
                <a:gd name="T0" fmla="*/ 0 w 87"/>
                <a:gd name="T1" fmla="*/ 213 h 252"/>
                <a:gd name="T2" fmla="*/ 44 w 87"/>
                <a:gd name="T3" fmla="*/ 252 h 252"/>
                <a:gd name="T4" fmla="*/ 44 w 87"/>
                <a:gd name="T5" fmla="*/ 252 h 252"/>
                <a:gd name="T6" fmla="*/ 87 w 87"/>
                <a:gd name="T7" fmla="*/ 213 h 252"/>
                <a:gd name="T8" fmla="*/ 87 w 87"/>
                <a:gd name="T9" fmla="*/ 39 h 252"/>
                <a:gd name="T10" fmla="*/ 44 w 87"/>
                <a:gd name="T11" fmla="*/ 0 h 252"/>
                <a:gd name="T12" fmla="*/ 44 w 87"/>
                <a:gd name="T13" fmla="*/ 0 h 252"/>
                <a:gd name="T14" fmla="*/ 0 w 87"/>
                <a:gd name="T15" fmla="*/ 39 h 252"/>
                <a:gd name="T16" fmla="*/ 0 w 87"/>
                <a:gd name="T17" fmla="*/ 213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252">
                  <a:moveTo>
                    <a:pt x="0" y="213"/>
                  </a:moveTo>
                  <a:cubicBezTo>
                    <a:pt x="0" y="235"/>
                    <a:pt x="20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68" y="252"/>
                    <a:pt x="87" y="235"/>
                    <a:pt x="87" y="213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7" y="18"/>
                    <a:pt x="68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8"/>
                    <a:pt x="0" y="39"/>
                  </a:cubicBezTo>
                  <a:lnTo>
                    <a:pt x="0" y="213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2192001" y="4476750"/>
              <a:ext cx="125413" cy="1254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2904788" y="4476750"/>
              <a:ext cx="127000" cy="1254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2833351" y="6596063"/>
              <a:ext cx="500063" cy="106363"/>
            </a:xfrm>
            <a:custGeom>
              <a:avLst/>
              <a:gdLst>
                <a:gd name="T0" fmla="*/ 0 w 210"/>
                <a:gd name="T1" fmla="*/ 22 h 45"/>
                <a:gd name="T2" fmla="*/ 22 w 210"/>
                <a:gd name="T3" fmla="*/ 45 h 45"/>
                <a:gd name="T4" fmla="*/ 187 w 210"/>
                <a:gd name="T5" fmla="*/ 45 h 45"/>
                <a:gd name="T6" fmla="*/ 210 w 210"/>
                <a:gd name="T7" fmla="*/ 22 h 45"/>
                <a:gd name="T8" fmla="*/ 210 w 210"/>
                <a:gd name="T9" fmla="*/ 22 h 45"/>
                <a:gd name="T10" fmla="*/ 187 w 210"/>
                <a:gd name="T11" fmla="*/ 0 h 45"/>
                <a:gd name="T12" fmla="*/ 22 w 210"/>
                <a:gd name="T13" fmla="*/ 0 h 45"/>
                <a:gd name="T14" fmla="*/ 0 w 210"/>
                <a:gd name="T15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45">
                  <a:moveTo>
                    <a:pt x="0" y="22"/>
                  </a:moveTo>
                  <a:cubicBezTo>
                    <a:pt x="0" y="35"/>
                    <a:pt x="10" y="45"/>
                    <a:pt x="22" y="45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200" y="45"/>
                    <a:pt x="210" y="35"/>
                    <a:pt x="210" y="22"/>
                  </a:cubicBezTo>
                  <a:cubicBezTo>
                    <a:pt x="210" y="22"/>
                    <a:pt x="210" y="22"/>
                    <a:pt x="210" y="22"/>
                  </a:cubicBezTo>
                  <a:cubicBezTo>
                    <a:pt x="210" y="10"/>
                    <a:pt x="200" y="0"/>
                    <a:pt x="18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1674476" y="10734675"/>
              <a:ext cx="777875" cy="290513"/>
            </a:xfrm>
            <a:custGeom>
              <a:avLst/>
              <a:gdLst>
                <a:gd name="T0" fmla="*/ 219 w 327"/>
                <a:gd name="T1" fmla="*/ 0 h 122"/>
                <a:gd name="T2" fmla="*/ 124 w 327"/>
                <a:gd name="T3" fmla="*/ 39 h 122"/>
                <a:gd name="T4" fmla="*/ 0 w 327"/>
                <a:gd name="T5" fmla="*/ 122 h 122"/>
                <a:gd name="T6" fmla="*/ 323 w 327"/>
                <a:gd name="T7" fmla="*/ 107 h 122"/>
                <a:gd name="T8" fmla="*/ 327 w 327"/>
                <a:gd name="T9" fmla="*/ 0 h 122"/>
                <a:gd name="T10" fmla="*/ 219 w 327"/>
                <a:gd name="T1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7" h="122">
                  <a:moveTo>
                    <a:pt x="219" y="0"/>
                  </a:moveTo>
                  <a:cubicBezTo>
                    <a:pt x="219" y="0"/>
                    <a:pt x="171" y="10"/>
                    <a:pt x="124" y="39"/>
                  </a:cubicBezTo>
                  <a:cubicBezTo>
                    <a:pt x="59" y="78"/>
                    <a:pt x="0" y="122"/>
                    <a:pt x="0" y="122"/>
                  </a:cubicBezTo>
                  <a:cubicBezTo>
                    <a:pt x="323" y="107"/>
                    <a:pt x="323" y="107"/>
                    <a:pt x="323" y="107"/>
                  </a:cubicBezTo>
                  <a:cubicBezTo>
                    <a:pt x="327" y="0"/>
                    <a:pt x="327" y="0"/>
                    <a:pt x="327" y="0"/>
                  </a:cubicBezTo>
                  <a:lnTo>
                    <a:pt x="21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2065001" y="8335963"/>
              <a:ext cx="395288" cy="2436813"/>
            </a:xfrm>
            <a:custGeom>
              <a:avLst/>
              <a:gdLst>
                <a:gd name="T0" fmla="*/ 249 w 249"/>
                <a:gd name="T1" fmla="*/ 1532 h 1535"/>
                <a:gd name="T2" fmla="*/ 0 w 249"/>
                <a:gd name="T3" fmla="*/ 1535 h 1535"/>
                <a:gd name="T4" fmla="*/ 0 w 249"/>
                <a:gd name="T5" fmla="*/ 0 h 1535"/>
                <a:gd name="T6" fmla="*/ 247 w 249"/>
                <a:gd name="T7" fmla="*/ 42 h 1535"/>
                <a:gd name="T8" fmla="*/ 249 w 249"/>
                <a:gd name="T9" fmla="*/ 1532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35">
                  <a:moveTo>
                    <a:pt x="249" y="1532"/>
                  </a:moveTo>
                  <a:lnTo>
                    <a:pt x="0" y="1535"/>
                  </a:lnTo>
                  <a:lnTo>
                    <a:pt x="0" y="0"/>
                  </a:lnTo>
                  <a:lnTo>
                    <a:pt x="247" y="42"/>
                  </a:lnTo>
                  <a:lnTo>
                    <a:pt x="249" y="1532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1409363" y="7877175"/>
              <a:ext cx="539750" cy="800100"/>
            </a:xfrm>
            <a:custGeom>
              <a:avLst/>
              <a:gdLst>
                <a:gd name="T0" fmla="*/ 43 w 227"/>
                <a:gd name="T1" fmla="*/ 310 h 336"/>
                <a:gd name="T2" fmla="*/ 144 w 227"/>
                <a:gd name="T3" fmla="*/ 336 h 336"/>
                <a:gd name="T4" fmla="*/ 177 w 227"/>
                <a:gd name="T5" fmla="*/ 271 h 336"/>
                <a:gd name="T6" fmla="*/ 182 w 227"/>
                <a:gd name="T7" fmla="*/ 252 h 336"/>
                <a:gd name="T8" fmla="*/ 197 w 227"/>
                <a:gd name="T9" fmla="*/ 324 h 336"/>
                <a:gd name="T10" fmla="*/ 216 w 227"/>
                <a:gd name="T11" fmla="*/ 289 h 336"/>
                <a:gd name="T12" fmla="*/ 217 w 227"/>
                <a:gd name="T13" fmla="*/ 178 h 336"/>
                <a:gd name="T14" fmla="*/ 177 w 227"/>
                <a:gd name="T15" fmla="*/ 133 h 336"/>
                <a:gd name="T16" fmla="*/ 154 w 227"/>
                <a:gd name="T17" fmla="*/ 117 h 336"/>
                <a:gd name="T18" fmla="*/ 160 w 227"/>
                <a:gd name="T19" fmla="*/ 32 h 336"/>
                <a:gd name="T20" fmla="*/ 103 w 227"/>
                <a:gd name="T21" fmla="*/ 2 h 336"/>
                <a:gd name="T22" fmla="*/ 42 w 227"/>
                <a:gd name="T23" fmla="*/ 23 h 336"/>
                <a:gd name="T24" fmla="*/ 36 w 227"/>
                <a:gd name="T25" fmla="*/ 110 h 336"/>
                <a:gd name="T26" fmla="*/ 0 w 227"/>
                <a:gd name="T27" fmla="*/ 156 h 336"/>
                <a:gd name="T28" fmla="*/ 0 w 227"/>
                <a:gd name="T29" fmla="*/ 254 h 336"/>
                <a:gd name="T30" fmla="*/ 43 w 227"/>
                <a:gd name="T31" fmla="*/ 31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7" h="336">
                  <a:moveTo>
                    <a:pt x="43" y="310"/>
                  </a:moveTo>
                  <a:cubicBezTo>
                    <a:pt x="56" y="319"/>
                    <a:pt x="114" y="336"/>
                    <a:pt x="144" y="336"/>
                  </a:cubicBezTo>
                  <a:cubicBezTo>
                    <a:pt x="163" y="336"/>
                    <a:pt x="167" y="302"/>
                    <a:pt x="177" y="271"/>
                  </a:cubicBezTo>
                  <a:cubicBezTo>
                    <a:pt x="178" y="266"/>
                    <a:pt x="182" y="252"/>
                    <a:pt x="182" y="252"/>
                  </a:cubicBezTo>
                  <a:cubicBezTo>
                    <a:pt x="188" y="256"/>
                    <a:pt x="162" y="315"/>
                    <a:pt x="197" y="324"/>
                  </a:cubicBezTo>
                  <a:cubicBezTo>
                    <a:pt x="205" y="326"/>
                    <a:pt x="208" y="323"/>
                    <a:pt x="216" y="289"/>
                  </a:cubicBezTo>
                  <a:cubicBezTo>
                    <a:pt x="227" y="244"/>
                    <a:pt x="224" y="194"/>
                    <a:pt x="217" y="178"/>
                  </a:cubicBezTo>
                  <a:cubicBezTo>
                    <a:pt x="208" y="155"/>
                    <a:pt x="193" y="148"/>
                    <a:pt x="177" y="133"/>
                  </a:cubicBezTo>
                  <a:cubicBezTo>
                    <a:pt x="173" y="129"/>
                    <a:pt x="157" y="118"/>
                    <a:pt x="154" y="117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1" y="18"/>
                    <a:pt x="136" y="4"/>
                    <a:pt x="103" y="2"/>
                  </a:cubicBezTo>
                  <a:cubicBezTo>
                    <a:pt x="71" y="0"/>
                    <a:pt x="43" y="9"/>
                    <a:pt x="42" y="23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17" y="117"/>
                    <a:pt x="7" y="121"/>
                    <a:pt x="0" y="156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9" y="287"/>
                    <a:pt x="10" y="287"/>
                    <a:pt x="43" y="310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1444288" y="5648325"/>
              <a:ext cx="495300" cy="2338388"/>
            </a:xfrm>
            <a:custGeom>
              <a:avLst/>
              <a:gdLst>
                <a:gd name="T0" fmla="*/ 0 w 208"/>
                <a:gd name="T1" fmla="*/ 901 h 983"/>
                <a:gd name="T2" fmla="*/ 82 w 208"/>
                <a:gd name="T3" fmla="*/ 983 h 983"/>
                <a:gd name="T4" fmla="*/ 126 w 208"/>
                <a:gd name="T5" fmla="*/ 983 h 983"/>
                <a:gd name="T6" fmla="*/ 208 w 208"/>
                <a:gd name="T7" fmla="*/ 901 h 983"/>
                <a:gd name="T8" fmla="*/ 208 w 208"/>
                <a:gd name="T9" fmla="*/ 82 h 983"/>
                <a:gd name="T10" fmla="*/ 126 w 208"/>
                <a:gd name="T11" fmla="*/ 0 h 983"/>
                <a:gd name="T12" fmla="*/ 82 w 208"/>
                <a:gd name="T13" fmla="*/ 0 h 983"/>
                <a:gd name="T14" fmla="*/ 0 w 208"/>
                <a:gd name="T15" fmla="*/ 82 h 983"/>
                <a:gd name="T16" fmla="*/ 0 w 208"/>
                <a:gd name="T17" fmla="*/ 901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983">
                  <a:moveTo>
                    <a:pt x="0" y="901"/>
                  </a:moveTo>
                  <a:cubicBezTo>
                    <a:pt x="0" y="947"/>
                    <a:pt x="37" y="983"/>
                    <a:pt x="82" y="983"/>
                  </a:cubicBezTo>
                  <a:cubicBezTo>
                    <a:pt x="126" y="983"/>
                    <a:pt x="126" y="983"/>
                    <a:pt x="126" y="983"/>
                  </a:cubicBezTo>
                  <a:cubicBezTo>
                    <a:pt x="171" y="983"/>
                    <a:pt x="208" y="947"/>
                    <a:pt x="208" y="901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8" y="36"/>
                    <a:pt x="171" y="0"/>
                    <a:pt x="12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6"/>
                    <a:pt x="0" y="82"/>
                  </a:cubicBezTo>
                  <a:lnTo>
                    <a:pt x="0" y="90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4870113" y="7389813"/>
              <a:ext cx="887413" cy="752475"/>
            </a:xfrm>
            <a:custGeom>
              <a:avLst/>
              <a:gdLst>
                <a:gd name="T0" fmla="*/ 158 w 373"/>
                <a:gd name="T1" fmla="*/ 296 h 316"/>
                <a:gd name="T2" fmla="*/ 94 w 373"/>
                <a:gd name="T3" fmla="*/ 241 h 316"/>
                <a:gd name="T4" fmla="*/ 88 w 373"/>
                <a:gd name="T5" fmla="*/ 165 h 316"/>
                <a:gd name="T6" fmla="*/ 97 w 373"/>
                <a:gd name="T7" fmla="*/ 155 h 316"/>
                <a:gd name="T8" fmla="*/ 80 w 373"/>
                <a:gd name="T9" fmla="*/ 152 h 316"/>
                <a:gd name="T10" fmla="*/ 27 w 373"/>
                <a:gd name="T11" fmla="*/ 177 h 316"/>
                <a:gd name="T12" fmla="*/ 28 w 373"/>
                <a:gd name="T13" fmla="*/ 136 h 316"/>
                <a:gd name="T14" fmla="*/ 101 w 373"/>
                <a:gd name="T15" fmla="*/ 81 h 316"/>
                <a:gd name="T16" fmla="*/ 187 w 373"/>
                <a:gd name="T17" fmla="*/ 73 h 316"/>
                <a:gd name="T18" fmla="*/ 203 w 373"/>
                <a:gd name="T19" fmla="*/ 74 h 316"/>
                <a:gd name="T20" fmla="*/ 206 w 373"/>
                <a:gd name="T21" fmla="*/ 74 h 316"/>
                <a:gd name="T22" fmla="*/ 206 w 373"/>
                <a:gd name="T23" fmla="*/ 74 h 316"/>
                <a:gd name="T24" fmla="*/ 215 w 373"/>
                <a:gd name="T25" fmla="*/ 77 h 316"/>
                <a:gd name="T26" fmla="*/ 271 w 373"/>
                <a:gd name="T27" fmla="*/ 11 h 316"/>
                <a:gd name="T28" fmla="*/ 334 w 373"/>
                <a:gd name="T29" fmla="*/ 31 h 316"/>
                <a:gd name="T30" fmla="*/ 363 w 373"/>
                <a:gd name="T31" fmla="*/ 90 h 316"/>
                <a:gd name="T32" fmla="*/ 305 w 373"/>
                <a:gd name="T33" fmla="*/ 158 h 316"/>
                <a:gd name="T34" fmla="*/ 298 w 373"/>
                <a:gd name="T35" fmla="*/ 216 h 316"/>
                <a:gd name="T36" fmla="*/ 234 w 373"/>
                <a:gd name="T37" fmla="*/ 291 h 316"/>
                <a:gd name="T38" fmla="*/ 158 w 373"/>
                <a:gd name="T39" fmla="*/ 29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3" h="316">
                  <a:moveTo>
                    <a:pt x="158" y="296"/>
                  </a:moveTo>
                  <a:cubicBezTo>
                    <a:pt x="94" y="241"/>
                    <a:pt x="94" y="241"/>
                    <a:pt x="94" y="241"/>
                  </a:cubicBezTo>
                  <a:cubicBezTo>
                    <a:pt x="71" y="222"/>
                    <a:pt x="69" y="188"/>
                    <a:pt x="88" y="165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0" y="154"/>
                    <a:pt x="85" y="152"/>
                    <a:pt x="80" y="152"/>
                  </a:cubicBezTo>
                  <a:cubicBezTo>
                    <a:pt x="67" y="153"/>
                    <a:pt x="54" y="186"/>
                    <a:pt x="27" y="177"/>
                  </a:cubicBezTo>
                  <a:cubicBezTo>
                    <a:pt x="0" y="169"/>
                    <a:pt x="5" y="163"/>
                    <a:pt x="28" y="136"/>
                  </a:cubicBezTo>
                  <a:cubicBezTo>
                    <a:pt x="52" y="108"/>
                    <a:pt x="63" y="95"/>
                    <a:pt x="101" y="81"/>
                  </a:cubicBezTo>
                  <a:cubicBezTo>
                    <a:pt x="125" y="73"/>
                    <a:pt x="164" y="72"/>
                    <a:pt x="187" y="73"/>
                  </a:cubicBezTo>
                  <a:cubicBezTo>
                    <a:pt x="192" y="72"/>
                    <a:pt x="198" y="72"/>
                    <a:pt x="203" y="74"/>
                  </a:cubicBezTo>
                  <a:cubicBezTo>
                    <a:pt x="205" y="74"/>
                    <a:pt x="206" y="74"/>
                    <a:pt x="206" y="74"/>
                  </a:cubicBezTo>
                  <a:cubicBezTo>
                    <a:pt x="206" y="74"/>
                    <a:pt x="206" y="74"/>
                    <a:pt x="206" y="74"/>
                  </a:cubicBezTo>
                  <a:cubicBezTo>
                    <a:pt x="209" y="75"/>
                    <a:pt x="212" y="76"/>
                    <a:pt x="215" y="77"/>
                  </a:cubicBezTo>
                  <a:cubicBezTo>
                    <a:pt x="271" y="11"/>
                    <a:pt x="271" y="11"/>
                    <a:pt x="271" y="11"/>
                  </a:cubicBezTo>
                  <a:cubicBezTo>
                    <a:pt x="281" y="0"/>
                    <a:pt x="309" y="9"/>
                    <a:pt x="334" y="31"/>
                  </a:cubicBezTo>
                  <a:cubicBezTo>
                    <a:pt x="360" y="52"/>
                    <a:pt x="373" y="79"/>
                    <a:pt x="363" y="90"/>
                  </a:cubicBezTo>
                  <a:cubicBezTo>
                    <a:pt x="305" y="158"/>
                    <a:pt x="305" y="158"/>
                    <a:pt x="305" y="158"/>
                  </a:cubicBezTo>
                  <a:cubicBezTo>
                    <a:pt x="314" y="176"/>
                    <a:pt x="312" y="200"/>
                    <a:pt x="298" y="216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15" y="313"/>
                    <a:pt x="181" y="316"/>
                    <a:pt x="158" y="296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4552613" y="7283450"/>
              <a:ext cx="1431925" cy="1131888"/>
            </a:xfrm>
            <a:custGeom>
              <a:avLst/>
              <a:gdLst>
                <a:gd name="T0" fmla="*/ 568 w 602"/>
                <a:gd name="T1" fmla="*/ 445 h 476"/>
                <a:gd name="T2" fmla="*/ 491 w 602"/>
                <a:gd name="T3" fmla="*/ 458 h 476"/>
                <a:gd name="T4" fmla="*/ 30 w 602"/>
                <a:gd name="T5" fmla="*/ 131 h 476"/>
                <a:gd name="T6" fmla="*/ 17 w 602"/>
                <a:gd name="T7" fmla="*/ 53 h 476"/>
                <a:gd name="T8" fmla="*/ 33 w 602"/>
                <a:gd name="T9" fmla="*/ 31 h 476"/>
                <a:gd name="T10" fmla="*/ 111 w 602"/>
                <a:gd name="T11" fmla="*/ 18 h 476"/>
                <a:gd name="T12" fmla="*/ 571 w 602"/>
                <a:gd name="T13" fmla="*/ 345 h 476"/>
                <a:gd name="T14" fmla="*/ 584 w 602"/>
                <a:gd name="T15" fmla="*/ 422 h 476"/>
                <a:gd name="T16" fmla="*/ 568 w 602"/>
                <a:gd name="T17" fmla="*/ 44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476">
                  <a:moveTo>
                    <a:pt x="568" y="445"/>
                  </a:moveTo>
                  <a:cubicBezTo>
                    <a:pt x="551" y="470"/>
                    <a:pt x="516" y="476"/>
                    <a:pt x="491" y="458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5" y="113"/>
                    <a:pt x="0" y="78"/>
                    <a:pt x="17" y="5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51" y="6"/>
                    <a:pt x="86" y="0"/>
                    <a:pt x="111" y="18"/>
                  </a:cubicBezTo>
                  <a:cubicBezTo>
                    <a:pt x="571" y="345"/>
                    <a:pt x="571" y="345"/>
                    <a:pt x="571" y="345"/>
                  </a:cubicBezTo>
                  <a:cubicBezTo>
                    <a:pt x="596" y="363"/>
                    <a:pt x="602" y="397"/>
                    <a:pt x="584" y="422"/>
                  </a:cubicBezTo>
                  <a:lnTo>
                    <a:pt x="568" y="445"/>
                  </a:lnTo>
                  <a:close/>
                </a:path>
              </a:pathLst>
            </a:custGeom>
            <a:solidFill>
              <a:srgbClr val="680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4962188" y="7715250"/>
              <a:ext cx="244475" cy="265113"/>
            </a:xfrm>
            <a:custGeom>
              <a:avLst/>
              <a:gdLst>
                <a:gd name="T0" fmla="*/ 94 w 103"/>
                <a:gd name="T1" fmla="*/ 45 h 111"/>
                <a:gd name="T2" fmla="*/ 91 w 103"/>
                <a:gd name="T3" fmla="*/ 9 h 111"/>
                <a:gd name="T4" fmla="*/ 91 w 103"/>
                <a:gd name="T5" fmla="*/ 9 h 111"/>
                <a:gd name="T6" fmla="*/ 55 w 103"/>
                <a:gd name="T7" fmla="*/ 12 h 111"/>
                <a:gd name="T8" fmla="*/ 9 w 103"/>
                <a:gd name="T9" fmla="*/ 66 h 111"/>
                <a:gd name="T10" fmla="*/ 11 w 103"/>
                <a:gd name="T11" fmla="*/ 102 h 111"/>
                <a:gd name="T12" fmla="*/ 11 w 103"/>
                <a:gd name="T13" fmla="*/ 102 h 111"/>
                <a:gd name="T14" fmla="*/ 48 w 103"/>
                <a:gd name="T15" fmla="*/ 99 h 111"/>
                <a:gd name="T16" fmla="*/ 94 w 103"/>
                <a:gd name="T17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11">
                  <a:moveTo>
                    <a:pt x="94" y="45"/>
                  </a:moveTo>
                  <a:cubicBezTo>
                    <a:pt x="103" y="35"/>
                    <a:pt x="102" y="19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0" y="0"/>
                    <a:pt x="64" y="1"/>
                    <a:pt x="55" y="1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0" y="77"/>
                    <a:pt x="1" y="93"/>
                    <a:pt x="11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22" y="111"/>
                    <a:pt x="38" y="110"/>
                    <a:pt x="48" y="99"/>
                  </a:cubicBezTo>
                  <a:lnTo>
                    <a:pt x="94" y="4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5033626" y="7756525"/>
              <a:ext cx="300038" cy="325438"/>
            </a:xfrm>
            <a:custGeom>
              <a:avLst/>
              <a:gdLst>
                <a:gd name="T0" fmla="*/ 117 w 126"/>
                <a:gd name="T1" fmla="*/ 45 h 137"/>
                <a:gd name="T2" fmla="*/ 114 w 126"/>
                <a:gd name="T3" fmla="*/ 9 h 137"/>
                <a:gd name="T4" fmla="*/ 114 w 126"/>
                <a:gd name="T5" fmla="*/ 9 h 137"/>
                <a:gd name="T6" fmla="*/ 78 w 126"/>
                <a:gd name="T7" fmla="*/ 12 h 137"/>
                <a:gd name="T8" fmla="*/ 9 w 126"/>
                <a:gd name="T9" fmla="*/ 92 h 137"/>
                <a:gd name="T10" fmla="*/ 12 w 126"/>
                <a:gd name="T11" fmla="*/ 128 h 137"/>
                <a:gd name="T12" fmla="*/ 12 w 126"/>
                <a:gd name="T13" fmla="*/ 128 h 137"/>
                <a:gd name="T14" fmla="*/ 48 w 126"/>
                <a:gd name="T15" fmla="*/ 125 h 137"/>
                <a:gd name="T16" fmla="*/ 117 w 126"/>
                <a:gd name="T17" fmla="*/ 4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37">
                  <a:moveTo>
                    <a:pt x="117" y="45"/>
                  </a:moveTo>
                  <a:cubicBezTo>
                    <a:pt x="126" y="35"/>
                    <a:pt x="125" y="1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03" y="0"/>
                    <a:pt x="87" y="1"/>
                    <a:pt x="78" y="12"/>
                  </a:cubicBezTo>
                  <a:cubicBezTo>
                    <a:pt x="9" y="92"/>
                    <a:pt x="9" y="92"/>
                    <a:pt x="9" y="92"/>
                  </a:cubicBezTo>
                  <a:cubicBezTo>
                    <a:pt x="0" y="103"/>
                    <a:pt x="1" y="119"/>
                    <a:pt x="12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23" y="137"/>
                    <a:pt x="39" y="136"/>
                    <a:pt x="48" y="125"/>
                  </a:cubicBezTo>
                  <a:lnTo>
                    <a:pt x="117" y="4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5146338" y="7875588"/>
              <a:ext cx="246063" cy="263525"/>
            </a:xfrm>
            <a:custGeom>
              <a:avLst/>
              <a:gdLst>
                <a:gd name="T0" fmla="*/ 94 w 104"/>
                <a:gd name="T1" fmla="*/ 45 h 111"/>
                <a:gd name="T2" fmla="*/ 92 w 104"/>
                <a:gd name="T3" fmla="*/ 9 h 111"/>
                <a:gd name="T4" fmla="*/ 92 w 104"/>
                <a:gd name="T5" fmla="*/ 9 h 111"/>
                <a:gd name="T6" fmla="*/ 56 w 104"/>
                <a:gd name="T7" fmla="*/ 12 h 111"/>
                <a:gd name="T8" fmla="*/ 9 w 104"/>
                <a:gd name="T9" fmla="*/ 66 h 111"/>
                <a:gd name="T10" fmla="*/ 12 w 104"/>
                <a:gd name="T11" fmla="*/ 102 h 111"/>
                <a:gd name="T12" fmla="*/ 12 w 104"/>
                <a:gd name="T13" fmla="*/ 102 h 111"/>
                <a:gd name="T14" fmla="*/ 48 w 104"/>
                <a:gd name="T15" fmla="*/ 99 h 111"/>
                <a:gd name="T16" fmla="*/ 94 w 104"/>
                <a:gd name="T17" fmla="*/ 4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11">
                  <a:moveTo>
                    <a:pt x="94" y="45"/>
                  </a:moveTo>
                  <a:cubicBezTo>
                    <a:pt x="104" y="34"/>
                    <a:pt x="102" y="18"/>
                    <a:pt x="92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81" y="0"/>
                    <a:pt x="65" y="1"/>
                    <a:pt x="56" y="1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0" y="76"/>
                    <a:pt x="1" y="93"/>
                    <a:pt x="12" y="102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23" y="111"/>
                    <a:pt x="39" y="110"/>
                    <a:pt x="48" y="99"/>
                  </a:cubicBezTo>
                  <a:lnTo>
                    <a:pt x="94" y="4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5252701" y="7967663"/>
              <a:ext cx="211138" cy="227013"/>
            </a:xfrm>
            <a:custGeom>
              <a:avLst/>
              <a:gdLst>
                <a:gd name="T0" fmla="*/ 81 w 89"/>
                <a:gd name="T1" fmla="*/ 41 h 95"/>
                <a:gd name="T2" fmla="*/ 78 w 89"/>
                <a:gd name="T3" fmla="*/ 8 h 95"/>
                <a:gd name="T4" fmla="*/ 78 w 89"/>
                <a:gd name="T5" fmla="*/ 8 h 95"/>
                <a:gd name="T6" fmla="*/ 46 w 89"/>
                <a:gd name="T7" fmla="*/ 11 h 95"/>
                <a:gd name="T8" fmla="*/ 8 w 89"/>
                <a:gd name="T9" fmla="*/ 54 h 95"/>
                <a:gd name="T10" fmla="*/ 11 w 89"/>
                <a:gd name="T11" fmla="*/ 87 h 95"/>
                <a:gd name="T12" fmla="*/ 11 w 89"/>
                <a:gd name="T13" fmla="*/ 87 h 95"/>
                <a:gd name="T14" fmla="*/ 43 w 89"/>
                <a:gd name="T15" fmla="*/ 84 h 95"/>
                <a:gd name="T16" fmla="*/ 81 w 89"/>
                <a:gd name="T17" fmla="*/ 4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95">
                  <a:moveTo>
                    <a:pt x="81" y="41"/>
                  </a:moveTo>
                  <a:cubicBezTo>
                    <a:pt x="89" y="31"/>
                    <a:pt x="88" y="16"/>
                    <a:pt x="78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8" y="0"/>
                    <a:pt x="54" y="1"/>
                    <a:pt x="46" y="1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64"/>
                    <a:pt x="1" y="78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20" y="95"/>
                    <a:pt x="35" y="94"/>
                    <a:pt x="43" y="84"/>
                  </a:cubicBezTo>
                  <a:lnTo>
                    <a:pt x="81" y="41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5362238" y="5656263"/>
              <a:ext cx="963613" cy="2043113"/>
            </a:xfrm>
            <a:custGeom>
              <a:avLst/>
              <a:gdLst>
                <a:gd name="T0" fmla="*/ 0 w 405"/>
                <a:gd name="T1" fmla="*/ 758 h 859"/>
                <a:gd name="T2" fmla="*/ 150 w 405"/>
                <a:gd name="T3" fmla="*/ 859 h 859"/>
                <a:gd name="T4" fmla="*/ 388 w 405"/>
                <a:gd name="T5" fmla="*/ 465 h 859"/>
                <a:gd name="T6" fmla="*/ 405 w 405"/>
                <a:gd name="T7" fmla="*/ 81 h 859"/>
                <a:gd name="T8" fmla="*/ 325 w 405"/>
                <a:gd name="T9" fmla="*/ 0 h 859"/>
                <a:gd name="T10" fmla="*/ 299 w 405"/>
                <a:gd name="T11" fmla="*/ 0 h 859"/>
                <a:gd name="T12" fmla="*/ 219 w 405"/>
                <a:gd name="T13" fmla="*/ 81 h 859"/>
                <a:gd name="T14" fmla="*/ 207 w 405"/>
                <a:gd name="T15" fmla="*/ 428 h 859"/>
                <a:gd name="T16" fmla="*/ 0 w 405"/>
                <a:gd name="T17" fmla="*/ 758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859">
                  <a:moveTo>
                    <a:pt x="0" y="758"/>
                  </a:moveTo>
                  <a:cubicBezTo>
                    <a:pt x="0" y="758"/>
                    <a:pt x="56" y="800"/>
                    <a:pt x="150" y="859"/>
                  </a:cubicBezTo>
                  <a:cubicBezTo>
                    <a:pt x="150" y="859"/>
                    <a:pt x="356" y="705"/>
                    <a:pt x="388" y="465"/>
                  </a:cubicBezTo>
                  <a:cubicBezTo>
                    <a:pt x="402" y="368"/>
                    <a:pt x="405" y="81"/>
                    <a:pt x="405" y="81"/>
                  </a:cubicBezTo>
                  <a:cubicBezTo>
                    <a:pt x="405" y="36"/>
                    <a:pt x="369" y="0"/>
                    <a:pt x="325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55" y="0"/>
                    <a:pt x="219" y="36"/>
                    <a:pt x="219" y="81"/>
                  </a:cubicBezTo>
                  <a:cubicBezTo>
                    <a:pt x="219" y="81"/>
                    <a:pt x="236" y="346"/>
                    <a:pt x="207" y="428"/>
                  </a:cubicBezTo>
                  <a:cubicBezTo>
                    <a:pt x="114" y="695"/>
                    <a:pt x="0" y="758"/>
                    <a:pt x="0" y="758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6165513" y="5646738"/>
              <a:ext cx="1736725" cy="2851150"/>
            </a:xfrm>
            <a:custGeom>
              <a:avLst/>
              <a:gdLst>
                <a:gd name="T0" fmla="*/ 638 w 730"/>
                <a:gd name="T1" fmla="*/ 0 h 1199"/>
                <a:gd name="T2" fmla="*/ 562 w 730"/>
                <a:gd name="T3" fmla="*/ 0 h 1199"/>
                <a:gd name="T4" fmla="*/ 156 w 730"/>
                <a:gd name="T5" fmla="*/ 0 h 1199"/>
                <a:gd name="T6" fmla="*/ 92 w 730"/>
                <a:gd name="T7" fmla="*/ 0 h 1199"/>
                <a:gd name="T8" fmla="*/ 0 w 730"/>
                <a:gd name="T9" fmla="*/ 81 h 1199"/>
                <a:gd name="T10" fmla="*/ 0 w 730"/>
                <a:gd name="T11" fmla="*/ 1117 h 1199"/>
                <a:gd name="T12" fmla="*/ 92 w 730"/>
                <a:gd name="T13" fmla="*/ 1199 h 1199"/>
                <a:gd name="T14" fmla="*/ 638 w 730"/>
                <a:gd name="T15" fmla="*/ 1199 h 1199"/>
                <a:gd name="T16" fmla="*/ 730 w 730"/>
                <a:gd name="T17" fmla="*/ 1117 h 1199"/>
                <a:gd name="T18" fmla="*/ 730 w 730"/>
                <a:gd name="T19" fmla="*/ 81 h 1199"/>
                <a:gd name="T20" fmla="*/ 638 w 730"/>
                <a:gd name="T21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0" h="1199">
                  <a:moveTo>
                    <a:pt x="638" y="0"/>
                  </a:moveTo>
                  <a:cubicBezTo>
                    <a:pt x="562" y="0"/>
                    <a:pt x="562" y="0"/>
                    <a:pt x="56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41" y="0"/>
                    <a:pt x="0" y="36"/>
                    <a:pt x="0" y="81"/>
                  </a:cubicBezTo>
                  <a:cubicBezTo>
                    <a:pt x="0" y="1117"/>
                    <a:pt x="0" y="1117"/>
                    <a:pt x="0" y="1117"/>
                  </a:cubicBezTo>
                  <a:cubicBezTo>
                    <a:pt x="0" y="1162"/>
                    <a:pt x="41" y="1199"/>
                    <a:pt x="92" y="1199"/>
                  </a:cubicBezTo>
                  <a:cubicBezTo>
                    <a:pt x="638" y="1199"/>
                    <a:pt x="638" y="1199"/>
                    <a:pt x="638" y="1199"/>
                  </a:cubicBezTo>
                  <a:cubicBezTo>
                    <a:pt x="689" y="1199"/>
                    <a:pt x="730" y="1162"/>
                    <a:pt x="730" y="1117"/>
                  </a:cubicBezTo>
                  <a:cubicBezTo>
                    <a:pt x="730" y="81"/>
                    <a:pt x="730" y="81"/>
                    <a:pt x="730" y="81"/>
                  </a:cubicBezTo>
                  <a:cubicBezTo>
                    <a:pt x="730" y="36"/>
                    <a:pt x="689" y="0"/>
                    <a:pt x="638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6536988" y="5646738"/>
              <a:ext cx="965200" cy="1127125"/>
            </a:xfrm>
            <a:custGeom>
              <a:avLst/>
              <a:gdLst>
                <a:gd name="T0" fmla="*/ 0 w 608"/>
                <a:gd name="T1" fmla="*/ 0 h 710"/>
                <a:gd name="T2" fmla="*/ 304 w 608"/>
                <a:gd name="T3" fmla="*/ 710 h 710"/>
                <a:gd name="T4" fmla="*/ 608 w 608"/>
                <a:gd name="T5" fmla="*/ 0 h 710"/>
                <a:gd name="T6" fmla="*/ 0 w 608"/>
                <a:gd name="T7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710">
                  <a:moveTo>
                    <a:pt x="0" y="0"/>
                  </a:moveTo>
                  <a:lnTo>
                    <a:pt x="304" y="710"/>
                  </a:lnTo>
                  <a:lnTo>
                    <a:pt x="6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6113126" y="10739438"/>
              <a:ext cx="773113" cy="287338"/>
            </a:xfrm>
            <a:custGeom>
              <a:avLst/>
              <a:gdLst>
                <a:gd name="T0" fmla="*/ 218 w 325"/>
                <a:gd name="T1" fmla="*/ 0 h 121"/>
                <a:gd name="T2" fmla="*/ 123 w 325"/>
                <a:gd name="T3" fmla="*/ 38 h 121"/>
                <a:gd name="T4" fmla="*/ 0 w 325"/>
                <a:gd name="T5" fmla="*/ 121 h 121"/>
                <a:gd name="T6" fmla="*/ 321 w 325"/>
                <a:gd name="T7" fmla="*/ 106 h 121"/>
                <a:gd name="T8" fmla="*/ 325 w 325"/>
                <a:gd name="T9" fmla="*/ 0 h 121"/>
                <a:gd name="T10" fmla="*/ 218 w 32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121">
                  <a:moveTo>
                    <a:pt x="218" y="0"/>
                  </a:moveTo>
                  <a:cubicBezTo>
                    <a:pt x="218" y="0"/>
                    <a:pt x="170" y="10"/>
                    <a:pt x="123" y="38"/>
                  </a:cubicBezTo>
                  <a:cubicBezTo>
                    <a:pt x="59" y="77"/>
                    <a:pt x="0" y="121"/>
                    <a:pt x="0" y="121"/>
                  </a:cubicBezTo>
                  <a:cubicBezTo>
                    <a:pt x="321" y="106"/>
                    <a:pt x="321" y="106"/>
                    <a:pt x="321" y="106"/>
                  </a:cubicBezTo>
                  <a:cubicBezTo>
                    <a:pt x="325" y="0"/>
                    <a:pt x="325" y="0"/>
                    <a:pt x="325" y="0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6502063" y="8355013"/>
              <a:ext cx="388938" cy="2419350"/>
            </a:xfrm>
            <a:custGeom>
              <a:avLst/>
              <a:gdLst>
                <a:gd name="T0" fmla="*/ 245 w 245"/>
                <a:gd name="T1" fmla="*/ 1523 h 1524"/>
                <a:gd name="T2" fmla="*/ 0 w 245"/>
                <a:gd name="T3" fmla="*/ 1524 h 1524"/>
                <a:gd name="T4" fmla="*/ 0 w 245"/>
                <a:gd name="T5" fmla="*/ 0 h 1524"/>
                <a:gd name="T6" fmla="*/ 245 w 245"/>
                <a:gd name="T7" fmla="*/ 42 h 1524"/>
                <a:gd name="T8" fmla="*/ 245 w 245"/>
                <a:gd name="T9" fmla="*/ 1523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1524">
                  <a:moveTo>
                    <a:pt x="245" y="1523"/>
                  </a:moveTo>
                  <a:lnTo>
                    <a:pt x="0" y="1524"/>
                  </a:lnTo>
                  <a:lnTo>
                    <a:pt x="0" y="0"/>
                  </a:lnTo>
                  <a:lnTo>
                    <a:pt x="245" y="42"/>
                  </a:lnTo>
                  <a:lnTo>
                    <a:pt x="245" y="1523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6860838" y="5278438"/>
              <a:ext cx="320675" cy="515938"/>
            </a:xfrm>
            <a:custGeom>
              <a:avLst/>
              <a:gdLst>
                <a:gd name="T0" fmla="*/ 135 w 135"/>
                <a:gd name="T1" fmla="*/ 170 h 217"/>
                <a:gd name="T2" fmla="*/ 67 w 135"/>
                <a:gd name="T3" fmla="*/ 217 h 217"/>
                <a:gd name="T4" fmla="*/ 67 w 135"/>
                <a:gd name="T5" fmla="*/ 217 h 217"/>
                <a:gd name="T6" fmla="*/ 0 w 135"/>
                <a:gd name="T7" fmla="*/ 170 h 217"/>
                <a:gd name="T8" fmla="*/ 0 w 135"/>
                <a:gd name="T9" fmla="*/ 47 h 217"/>
                <a:gd name="T10" fmla="*/ 67 w 135"/>
                <a:gd name="T11" fmla="*/ 0 h 217"/>
                <a:gd name="T12" fmla="*/ 67 w 135"/>
                <a:gd name="T13" fmla="*/ 0 h 217"/>
                <a:gd name="T14" fmla="*/ 135 w 135"/>
                <a:gd name="T15" fmla="*/ 47 h 217"/>
                <a:gd name="T16" fmla="*/ 135 w 135"/>
                <a:gd name="T17" fmla="*/ 17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17">
                  <a:moveTo>
                    <a:pt x="135" y="170"/>
                  </a:moveTo>
                  <a:cubicBezTo>
                    <a:pt x="135" y="196"/>
                    <a:pt x="105" y="217"/>
                    <a:pt x="67" y="217"/>
                  </a:cubicBezTo>
                  <a:cubicBezTo>
                    <a:pt x="67" y="217"/>
                    <a:pt x="67" y="217"/>
                    <a:pt x="67" y="217"/>
                  </a:cubicBezTo>
                  <a:cubicBezTo>
                    <a:pt x="30" y="217"/>
                    <a:pt x="0" y="196"/>
                    <a:pt x="0" y="17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30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5" y="0"/>
                    <a:pt x="135" y="21"/>
                    <a:pt x="135" y="47"/>
                  </a:cubicBezTo>
                  <a:lnTo>
                    <a:pt x="135" y="170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6910051" y="5837238"/>
              <a:ext cx="227013" cy="936625"/>
            </a:xfrm>
            <a:custGeom>
              <a:avLst/>
              <a:gdLst>
                <a:gd name="T0" fmla="*/ 66 w 95"/>
                <a:gd name="T1" fmla="*/ 46 h 394"/>
                <a:gd name="T2" fmla="*/ 79 w 95"/>
                <a:gd name="T3" fmla="*/ 25 h 394"/>
                <a:gd name="T4" fmla="*/ 55 w 95"/>
                <a:gd name="T5" fmla="*/ 0 h 394"/>
                <a:gd name="T6" fmla="*/ 40 w 95"/>
                <a:gd name="T7" fmla="*/ 0 h 394"/>
                <a:gd name="T8" fmla="*/ 15 w 95"/>
                <a:gd name="T9" fmla="*/ 25 h 394"/>
                <a:gd name="T10" fmla="*/ 29 w 95"/>
                <a:gd name="T11" fmla="*/ 46 h 394"/>
                <a:gd name="T12" fmla="*/ 0 w 95"/>
                <a:gd name="T13" fmla="*/ 286 h 394"/>
                <a:gd name="T14" fmla="*/ 46 w 95"/>
                <a:gd name="T15" fmla="*/ 394 h 394"/>
                <a:gd name="T16" fmla="*/ 95 w 95"/>
                <a:gd name="T17" fmla="*/ 279 h 394"/>
                <a:gd name="T18" fmla="*/ 66 w 95"/>
                <a:gd name="T19" fmla="*/ 4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394">
                  <a:moveTo>
                    <a:pt x="66" y="46"/>
                  </a:moveTo>
                  <a:cubicBezTo>
                    <a:pt x="73" y="44"/>
                    <a:pt x="84" y="33"/>
                    <a:pt x="79" y="25"/>
                  </a:cubicBezTo>
                  <a:cubicBezTo>
                    <a:pt x="69" y="8"/>
                    <a:pt x="68" y="0"/>
                    <a:pt x="5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7" y="0"/>
                    <a:pt x="26" y="8"/>
                    <a:pt x="15" y="25"/>
                  </a:cubicBezTo>
                  <a:cubicBezTo>
                    <a:pt x="10" y="33"/>
                    <a:pt x="20" y="45"/>
                    <a:pt x="29" y="46"/>
                  </a:cubicBezTo>
                  <a:cubicBezTo>
                    <a:pt x="29" y="48"/>
                    <a:pt x="0" y="286"/>
                    <a:pt x="0" y="286"/>
                  </a:cubicBezTo>
                  <a:cubicBezTo>
                    <a:pt x="46" y="394"/>
                    <a:pt x="46" y="394"/>
                    <a:pt x="46" y="394"/>
                  </a:cubicBezTo>
                  <a:cubicBezTo>
                    <a:pt x="95" y="279"/>
                    <a:pt x="95" y="279"/>
                    <a:pt x="95" y="279"/>
                  </a:cubicBezTo>
                  <a:cubicBezTo>
                    <a:pt x="95" y="279"/>
                    <a:pt x="66" y="48"/>
                    <a:pt x="66" y="4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6432213" y="3819525"/>
              <a:ext cx="1174750" cy="1563688"/>
            </a:xfrm>
            <a:custGeom>
              <a:avLst/>
              <a:gdLst>
                <a:gd name="T0" fmla="*/ 297 w 494"/>
                <a:gd name="T1" fmla="*/ 0 h 657"/>
                <a:gd name="T2" fmla="*/ 247 w 494"/>
                <a:gd name="T3" fmla="*/ 0 h 657"/>
                <a:gd name="T4" fmla="*/ 198 w 494"/>
                <a:gd name="T5" fmla="*/ 0 h 657"/>
                <a:gd name="T6" fmla="*/ 0 w 494"/>
                <a:gd name="T7" fmla="*/ 198 h 657"/>
                <a:gd name="T8" fmla="*/ 0 w 494"/>
                <a:gd name="T9" fmla="*/ 434 h 657"/>
                <a:gd name="T10" fmla="*/ 206 w 494"/>
                <a:gd name="T11" fmla="*/ 657 h 657"/>
                <a:gd name="T12" fmla="*/ 255 w 494"/>
                <a:gd name="T13" fmla="*/ 657 h 657"/>
                <a:gd name="T14" fmla="*/ 304 w 494"/>
                <a:gd name="T15" fmla="*/ 657 h 657"/>
                <a:gd name="T16" fmla="*/ 494 w 494"/>
                <a:gd name="T17" fmla="*/ 434 h 657"/>
                <a:gd name="T18" fmla="*/ 494 w 494"/>
                <a:gd name="T19" fmla="*/ 198 h 657"/>
                <a:gd name="T20" fmla="*/ 297 w 494"/>
                <a:gd name="T21" fmla="*/ 0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4" h="657">
                  <a:moveTo>
                    <a:pt x="29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9" y="0"/>
                    <a:pt x="0" y="89"/>
                    <a:pt x="0" y="198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543"/>
                    <a:pt x="121" y="657"/>
                    <a:pt x="206" y="657"/>
                  </a:cubicBezTo>
                  <a:cubicBezTo>
                    <a:pt x="255" y="657"/>
                    <a:pt x="255" y="657"/>
                    <a:pt x="255" y="657"/>
                  </a:cubicBezTo>
                  <a:cubicBezTo>
                    <a:pt x="304" y="657"/>
                    <a:pt x="304" y="657"/>
                    <a:pt x="304" y="657"/>
                  </a:cubicBezTo>
                  <a:cubicBezTo>
                    <a:pt x="369" y="657"/>
                    <a:pt x="494" y="543"/>
                    <a:pt x="494" y="434"/>
                  </a:cubicBezTo>
                  <a:cubicBezTo>
                    <a:pt x="494" y="198"/>
                    <a:pt x="494" y="198"/>
                    <a:pt x="494" y="198"/>
                  </a:cubicBezTo>
                  <a:cubicBezTo>
                    <a:pt x="494" y="89"/>
                    <a:pt x="406" y="0"/>
                    <a:pt x="297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6852901" y="3819525"/>
              <a:ext cx="890588" cy="1563688"/>
            </a:xfrm>
            <a:custGeom>
              <a:avLst/>
              <a:gdLst>
                <a:gd name="T0" fmla="*/ 332 w 374"/>
                <a:gd name="T1" fmla="*/ 312 h 657"/>
                <a:gd name="T2" fmla="*/ 317 w 374"/>
                <a:gd name="T3" fmla="*/ 315 h 657"/>
                <a:gd name="T4" fmla="*/ 317 w 374"/>
                <a:gd name="T5" fmla="*/ 198 h 657"/>
                <a:gd name="T6" fmla="*/ 120 w 374"/>
                <a:gd name="T7" fmla="*/ 0 h 657"/>
                <a:gd name="T8" fmla="*/ 70 w 374"/>
                <a:gd name="T9" fmla="*/ 0 h 657"/>
                <a:gd name="T10" fmla="*/ 70 w 374"/>
                <a:gd name="T11" fmla="*/ 284 h 657"/>
                <a:gd name="T12" fmla="*/ 37 w 374"/>
                <a:gd name="T13" fmla="*/ 378 h 657"/>
                <a:gd name="T14" fmla="*/ 0 w 374"/>
                <a:gd name="T15" fmla="*/ 403 h 657"/>
                <a:gd name="T16" fmla="*/ 70 w 374"/>
                <a:gd name="T17" fmla="*/ 452 h 657"/>
                <a:gd name="T18" fmla="*/ 78 w 374"/>
                <a:gd name="T19" fmla="*/ 657 h 657"/>
                <a:gd name="T20" fmla="*/ 127 w 374"/>
                <a:gd name="T21" fmla="*/ 657 h 657"/>
                <a:gd name="T22" fmla="*/ 317 w 374"/>
                <a:gd name="T23" fmla="*/ 434 h 657"/>
                <a:gd name="T24" fmla="*/ 317 w 374"/>
                <a:gd name="T25" fmla="*/ 421 h 657"/>
                <a:gd name="T26" fmla="*/ 332 w 374"/>
                <a:gd name="T27" fmla="*/ 424 h 657"/>
                <a:gd name="T28" fmla="*/ 374 w 374"/>
                <a:gd name="T29" fmla="*/ 385 h 657"/>
                <a:gd name="T30" fmla="*/ 374 w 374"/>
                <a:gd name="T31" fmla="*/ 352 h 657"/>
                <a:gd name="T32" fmla="*/ 332 w 374"/>
                <a:gd name="T33" fmla="*/ 312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4" h="657">
                  <a:moveTo>
                    <a:pt x="332" y="312"/>
                  </a:moveTo>
                  <a:cubicBezTo>
                    <a:pt x="327" y="312"/>
                    <a:pt x="322" y="313"/>
                    <a:pt x="317" y="315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7" y="89"/>
                    <a:pt x="229" y="0"/>
                    <a:pt x="12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4"/>
                    <a:pt x="70" y="284"/>
                    <a:pt x="70" y="284"/>
                  </a:cubicBezTo>
                  <a:cubicBezTo>
                    <a:pt x="69" y="297"/>
                    <a:pt x="65" y="350"/>
                    <a:pt x="37" y="378"/>
                  </a:cubicBezTo>
                  <a:cubicBezTo>
                    <a:pt x="20" y="395"/>
                    <a:pt x="0" y="403"/>
                    <a:pt x="0" y="403"/>
                  </a:cubicBezTo>
                  <a:cubicBezTo>
                    <a:pt x="70" y="452"/>
                    <a:pt x="70" y="452"/>
                    <a:pt x="70" y="452"/>
                  </a:cubicBezTo>
                  <a:cubicBezTo>
                    <a:pt x="78" y="657"/>
                    <a:pt x="78" y="657"/>
                    <a:pt x="78" y="657"/>
                  </a:cubicBezTo>
                  <a:cubicBezTo>
                    <a:pt x="127" y="657"/>
                    <a:pt x="127" y="657"/>
                    <a:pt x="127" y="657"/>
                  </a:cubicBezTo>
                  <a:cubicBezTo>
                    <a:pt x="192" y="657"/>
                    <a:pt x="317" y="543"/>
                    <a:pt x="317" y="434"/>
                  </a:cubicBezTo>
                  <a:cubicBezTo>
                    <a:pt x="317" y="421"/>
                    <a:pt x="317" y="421"/>
                    <a:pt x="317" y="421"/>
                  </a:cubicBezTo>
                  <a:cubicBezTo>
                    <a:pt x="322" y="423"/>
                    <a:pt x="327" y="424"/>
                    <a:pt x="332" y="424"/>
                  </a:cubicBezTo>
                  <a:cubicBezTo>
                    <a:pt x="355" y="424"/>
                    <a:pt x="374" y="406"/>
                    <a:pt x="374" y="385"/>
                  </a:cubicBezTo>
                  <a:cubicBezTo>
                    <a:pt x="374" y="352"/>
                    <a:pt x="374" y="352"/>
                    <a:pt x="374" y="352"/>
                  </a:cubicBezTo>
                  <a:cubicBezTo>
                    <a:pt x="374" y="330"/>
                    <a:pt x="355" y="312"/>
                    <a:pt x="332" y="312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7298988" y="4519613"/>
              <a:ext cx="125413" cy="1254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16587788" y="4519613"/>
              <a:ext cx="125413" cy="1254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7298988" y="6624638"/>
              <a:ext cx="496888" cy="106363"/>
            </a:xfrm>
            <a:custGeom>
              <a:avLst/>
              <a:gdLst>
                <a:gd name="T0" fmla="*/ 209 w 209"/>
                <a:gd name="T1" fmla="*/ 22 h 45"/>
                <a:gd name="T2" fmla="*/ 187 w 209"/>
                <a:gd name="T3" fmla="*/ 45 h 45"/>
                <a:gd name="T4" fmla="*/ 22 w 209"/>
                <a:gd name="T5" fmla="*/ 45 h 45"/>
                <a:gd name="T6" fmla="*/ 0 w 209"/>
                <a:gd name="T7" fmla="*/ 22 h 45"/>
                <a:gd name="T8" fmla="*/ 0 w 209"/>
                <a:gd name="T9" fmla="*/ 22 h 45"/>
                <a:gd name="T10" fmla="*/ 22 w 209"/>
                <a:gd name="T11" fmla="*/ 0 h 45"/>
                <a:gd name="T12" fmla="*/ 187 w 209"/>
                <a:gd name="T13" fmla="*/ 0 h 45"/>
                <a:gd name="T14" fmla="*/ 209 w 209"/>
                <a:gd name="T15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" h="45">
                  <a:moveTo>
                    <a:pt x="209" y="22"/>
                  </a:moveTo>
                  <a:cubicBezTo>
                    <a:pt x="209" y="35"/>
                    <a:pt x="199" y="45"/>
                    <a:pt x="18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9" y="0"/>
                    <a:pt x="209" y="10"/>
                    <a:pt x="209" y="2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7786351" y="7808913"/>
              <a:ext cx="522288" cy="777875"/>
            </a:xfrm>
            <a:custGeom>
              <a:avLst/>
              <a:gdLst>
                <a:gd name="T0" fmla="*/ 179 w 220"/>
                <a:gd name="T1" fmla="*/ 302 h 327"/>
                <a:gd name="T2" fmla="*/ 81 w 220"/>
                <a:gd name="T3" fmla="*/ 327 h 327"/>
                <a:gd name="T4" fmla="*/ 49 w 220"/>
                <a:gd name="T5" fmla="*/ 263 h 327"/>
                <a:gd name="T6" fmla="*/ 44 w 220"/>
                <a:gd name="T7" fmla="*/ 246 h 327"/>
                <a:gd name="T8" fmla="*/ 29 w 220"/>
                <a:gd name="T9" fmla="*/ 315 h 327"/>
                <a:gd name="T10" fmla="*/ 11 w 220"/>
                <a:gd name="T11" fmla="*/ 281 h 327"/>
                <a:gd name="T12" fmla="*/ 9 w 220"/>
                <a:gd name="T13" fmla="*/ 174 h 327"/>
                <a:gd name="T14" fmla="*/ 49 w 220"/>
                <a:gd name="T15" fmla="*/ 130 h 327"/>
                <a:gd name="T16" fmla="*/ 71 w 220"/>
                <a:gd name="T17" fmla="*/ 114 h 327"/>
                <a:gd name="T18" fmla="*/ 65 w 220"/>
                <a:gd name="T19" fmla="*/ 32 h 327"/>
                <a:gd name="T20" fmla="*/ 120 w 220"/>
                <a:gd name="T21" fmla="*/ 3 h 327"/>
                <a:gd name="T22" fmla="*/ 179 w 220"/>
                <a:gd name="T23" fmla="*/ 23 h 327"/>
                <a:gd name="T24" fmla="*/ 186 w 220"/>
                <a:gd name="T25" fmla="*/ 108 h 327"/>
                <a:gd name="T26" fmla="*/ 220 w 220"/>
                <a:gd name="T27" fmla="*/ 153 h 327"/>
                <a:gd name="T28" fmla="*/ 220 w 220"/>
                <a:gd name="T29" fmla="*/ 248 h 327"/>
                <a:gd name="T30" fmla="*/ 179 w 220"/>
                <a:gd name="T31" fmla="*/ 30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" h="327">
                  <a:moveTo>
                    <a:pt x="179" y="302"/>
                  </a:moveTo>
                  <a:cubicBezTo>
                    <a:pt x="167" y="311"/>
                    <a:pt x="110" y="327"/>
                    <a:pt x="81" y="327"/>
                  </a:cubicBezTo>
                  <a:cubicBezTo>
                    <a:pt x="62" y="327"/>
                    <a:pt x="58" y="294"/>
                    <a:pt x="49" y="263"/>
                  </a:cubicBezTo>
                  <a:cubicBezTo>
                    <a:pt x="48" y="260"/>
                    <a:pt x="44" y="246"/>
                    <a:pt x="44" y="246"/>
                  </a:cubicBezTo>
                  <a:cubicBezTo>
                    <a:pt x="38" y="249"/>
                    <a:pt x="63" y="306"/>
                    <a:pt x="29" y="315"/>
                  </a:cubicBezTo>
                  <a:cubicBezTo>
                    <a:pt x="21" y="317"/>
                    <a:pt x="19" y="314"/>
                    <a:pt x="11" y="281"/>
                  </a:cubicBezTo>
                  <a:cubicBezTo>
                    <a:pt x="0" y="238"/>
                    <a:pt x="3" y="189"/>
                    <a:pt x="9" y="174"/>
                  </a:cubicBezTo>
                  <a:cubicBezTo>
                    <a:pt x="19" y="151"/>
                    <a:pt x="33" y="145"/>
                    <a:pt x="49" y="130"/>
                  </a:cubicBezTo>
                  <a:cubicBezTo>
                    <a:pt x="52" y="126"/>
                    <a:pt x="68" y="115"/>
                    <a:pt x="71" y="114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4" y="18"/>
                    <a:pt x="89" y="5"/>
                    <a:pt x="120" y="3"/>
                  </a:cubicBezTo>
                  <a:cubicBezTo>
                    <a:pt x="152" y="0"/>
                    <a:pt x="178" y="10"/>
                    <a:pt x="179" y="23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204" y="114"/>
                    <a:pt x="213" y="118"/>
                    <a:pt x="220" y="153"/>
                  </a:cubicBezTo>
                  <a:cubicBezTo>
                    <a:pt x="220" y="248"/>
                    <a:pt x="220" y="248"/>
                    <a:pt x="220" y="248"/>
                  </a:cubicBezTo>
                  <a:cubicBezTo>
                    <a:pt x="212" y="280"/>
                    <a:pt x="211" y="280"/>
                    <a:pt x="179" y="302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7162463" y="10739438"/>
              <a:ext cx="773113" cy="287338"/>
            </a:xfrm>
            <a:custGeom>
              <a:avLst/>
              <a:gdLst>
                <a:gd name="T0" fmla="*/ 107 w 325"/>
                <a:gd name="T1" fmla="*/ 0 h 121"/>
                <a:gd name="T2" fmla="*/ 202 w 325"/>
                <a:gd name="T3" fmla="*/ 38 h 121"/>
                <a:gd name="T4" fmla="*/ 325 w 325"/>
                <a:gd name="T5" fmla="*/ 121 h 121"/>
                <a:gd name="T6" fmla="*/ 4 w 325"/>
                <a:gd name="T7" fmla="*/ 106 h 121"/>
                <a:gd name="T8" fmla="*/ 0 w 325"/>
                <a:gd name="T9" fmla="*/ 0 h 121"/>
                <a:gd name="T10" fmla="*/ 107 w 32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5" h="121">
                  <a:moveTo>
                    <a:pt x="107" y="0"/>
                  </a:moveTo>
                  <a:cubicBezTo>
                    <a:pt x="107" y="0"/>
                    <a:pt x="155" y="10"/>
                    <a:pt x="202" y="38"/>
                  </a:cubicBezTo>
                  <a:cubicBezTo>
                    <a:pt x="266" y="77"/>
                    <a:pt x="325" y="121"/>
                    <a:pt x="325" y="121"/>
                  </a:cubicBezTo>
                  <a:cubicBezTo>
                    <a:pt x="4" y="106"/>
                    <a:pt x="4" y="106"/>
                    <a:pt x="4" y="10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7157701" y="8355013"/>
              <a:ext cx="390525" cy="2419350"/>
            </a:xfrm>
            <a:custGeom>
              <a:avLst/>
              <a:gdLst>
                <a:gd name="T0" fmla="*/ 0 w 246"/>
                <a:gd name="T1" fmla="*/ 1523 h 1524"/>
                <a:gd name="T2" fmla="*/ 246 w 246"/>
                <a:gd name="T3" fmla="*/ 1524 h 1524"/>
                <a:gd name="T4" fmla="*/ 246 w 246"/>
                <a:gd name="T5" fmla="*/ 0 h 1524"/>
                <a:gd name="T6" fmla="*/ 0 w 246"/>
                <a:gd name="T7" fmla="*/ 42 h 1524"/>
                <a:gd name="T8" fmla="*/ 0 w 246"/>
                <a:gd name="T9" fmla="*/ 1523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524">
                  <a:moveTo>
                    <a:pt x="0" y="1523"/>
                  </a:moveTo>
                  <a:lnTo>
                    <a:pt x="246" y="1524"/>
                  </a:lnTo>
                  <a:lnTo>
                    <a:pt x="246" y="0"/>
                  </a:lnTo>
                  <a:lnTo>
                    <a:pt x="0" y="42"/>
                  </a:lnTo>
                  <a:lnTo>
                    <a:pt x="0" y="1523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7795876" y="5646738"/>
              <a:ext cx="479425" cy="2271713"/>
            </a:xfrm>
            <a:custGeom>
              <a:avLst/>
              <a:gdLst>
                <a:gd name="T0" fmla="*/ 202 w 202"/>
                <a:gd name="T1" fmla="*/ 875 h 955"/>
                <a:gd name="T2" fmla="*/ 122 w 202"/>
                <a:gd name="T3" fmla="*/ 955 h 955"/>
                <a:gd name="T4" fmla="*/ 80 w 202"/>
                <a:gd name="T5" fmla="*/ 955 h 955"/>
                <a:gd name="T6" fmla="*/ 0 w 202"/>
                <a:gd name="T7" fmla="*/ 875 h 955"/>
                <a:gd name="T8" fmla="*/ 0 w 202"/>
                <a:gd name="T9" fmla="*/ 80 h 955"/>
                <a:gd name="T10" fmla="*/ 80 w 202"/>
                <a:gd name="T11" fmla="*/ 0 h 955"/>
                <a:gd name="T12" fmla="*/ 122 w 202"/>
                <a:gd name="T13" fmla="*/ 0 h 955"/>
                <a:gd name="T14" fmla="*/ 202 w 202"/>
                <a:gd name="T15" fmla="*/ 80 h 955"/>
                <a:gd name="T16" fmla="*/ 202 w 202"/>
                <a:gd name="T17" fmla="*/ 875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955">
                  <a:moveTo>
                    <a:pt x="202" y="875"/>
                  </a:moveTo>
                  <a:cubicBezTo>
                    <a:pt x="202" y="919"/>
                    <a:pt x="166" y="955"/>
                    <a:pt x="122" y="955"/>
                  </a:cubicBezTo>
                  <a:cubicBezTo>
                    <a:pt x="80" y="955"/>
                    <a:pt x="80" y="955"/>
                    <a:pt x="80" y="955"/>
                  </a:cubicBezTo>
                  <a:cubicBezTo>
                    <a:pt x="36" y="955"/>
                    <a:pt x="0" y="919"/>
                    <a:pt x="0" y="8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66" y="0"/>
                    <a:pt x="202" y="36"/>
                    <a:pt x="202" y="80"/>
                  </a:cubicBezTo>
                  <a:lnTo>
                    <a:pt x="202" y="875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6144876" y="3589338"/>
              <a:ext cx="1622425" cy="1035050"/>
            </a:xfrm>
            <a:custGeom>
              <a:avLst/>
              <a:gdLst>
                <a:gd name="T0" fmla="*/ 677 w 682"/>
                <a:gd name="T1" fmla="*/ 208 h 435"/>
                <a:gd name="T2" fmla="*/ 659 w 682"/>
                <a:gd name="T3" fmla="*/ 178 h 435"/>
                <a:gd name="T4" fmla="*/ 520 w 682"/>
                <a:gd name="T5" fmla="*/ 41 h 435"/>
                <a:gd name="T6" fmla="*/ 484 w 682"/>
                <a:gd name="T7" fmla="*/ 10 h 435"/>
                <a:gd name="T8" fmla="*/ 446 w 682"/>
                <a:gd name="T9" fmla="*/ 1 h 435"/>
                <a:gd name="T10" fmla="*/ 418 w 682"/>
                <a:gd name="T11" fmla="*/ 5 h 435"/>
                <a:gd name="T12" fmla="*/ 75 w 682"/>
                <a:gd name="T13" fmla="*/ 110 h 435"/>
                <a:gd name="T14" fmla="*/ 15 w 682"/>
                <a:gd name="T15" fmla="*/ 224 h 435"/>
                <a:gd name="T16" fmla="*/ 17 w 682"/>
                <a:gd name="T17" fmla="*/ 231 h 435"/>
                <a:gd name="T18" fmla="*/ 131 w 682"/>
                <a:gd name="T19" fmla="*/ 291 h 435"/>
                <a:gd name="T20" fmla="*/ 453 w 682"/>
                <a:gd name="T21" fmla="*/ 192 h 435"/>
                <a:gd name="T22" fmla="*/ 503 w 682"/>
                <a:gd name="T23" fmla="*/ 288 h 435"/>
                <a:gd name="T24" fmla="*/ 583 w 682"/>
                <a:gd name="T25" fmla="*/ 339 h 435"/>
                <a:gd name="T26" fmla="*/ 592 w 682"/>
                <a:gd name="T27" fmla="*/ 397 h 435"/>
                <a:gd name="T28" fmla="*/ 634 w 682"/>
                <a:gd name="T29" fmla="*/ 435 h 435"/>
                <a:gd name="T30" fmla="*/ 682 w 682"/>
                <a:gd name="T31" fmla="*/ 397 h 435"/>
                <a:gd name="T32" fmla="*/ 682 w 682"/>
                <a:gd name="T33" fmla="*/ 224 h 435"/>
                <a:gd name="T34" fmla="*/ 677 w 682"/>
                <a:gd name="T35" fmla="*/ 20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2" h="435">
                  <a:moveTo>
                    <a:pt x="677" y="208"/>
                  </a:moveTo>
                  <a:cubicBezTo>
                    <a:pt x="674" y="197"/>
                    <a:pt x="667" y="187"/>
                    <a:pt x="659" y="178"/>
                  </a:cubicBezTo>
                  <a:cubicBezTo>
                    <a:pt x="520" y="41"/>
                    <a:pt x="520" y="41"/>
                    <a:pt x="520" y="41"/>
                  </a:cubicBezTo>
                  <a:cubicBezTo>
                    <a:pt x="511" y="27"/>
                    <a:pt x="498" y="17"/>
                    <a:pt x="484" y="10"/>
                  </a:cubicBezTo>
                  <a:cubicBezTo>
                    <a:pt x="472" y="3"/>
                    <a:pt x="459" y="0"/>
                    <a:pt x="446" y="1"/>
                  </a:cubicBezTo>
                  <a:cubicBezTo>
                    <a:pt x="437" y="0"/>
                    <a:pt x="427" y="2"/>
                    <a:pt x="418" y="5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27" y="125"/>
                    <a:pt x="0" y="176"/>
                    <a:pt x="15" y="224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32" y="279"/>
                    <a:pt x="81" y="292"/>
                    <a:pt x="131" y="291"/>
                  </a:cubicBezTo>
                  <a:cubicBezTo>
                    <a:pt x="317" y="287"/>
                    <a:pt x="453" y="192"/>
                    <a:pt x="453" y="192"/>
                  </a:cubicBezTo>
                  <a:cubicBezTo>
                    <a:pt x="453" y="192"/>
                    <a:pt x="444" y="208"/>
                    <a:pt x="503" y="288"/>
                  </a:cubicBezTo>
                  <a:cubicBezTo>
                    <a:pt x="538" y="334"/>
                    <a:pt x="570" y="336"/>
                    <a:pt x="583" y="339"/>
                  </a:cubicBezTo>
                  <a:cubicBezTo>
                    <a:pt x="592" y="397"/>
                    <a:pt x="592" y="397"/>
                    <a:pt x="592" y="397"/>
                  </a:cubicBezTo>
                  <a:cubicBezTo>
                    <a:pt x="605" y="425"/>
                    <a:pt x="607" y="435"/>
                    <a:pt x="634" y="435"/>
                  </a:cubicBezTo>
                  <a:cubicBezTo>
                    <a:pt x="660" y="435"/>
                    <a:pt x="682" y="418"/>
                    <a:pt x="682" y="397"/>
                  </a:cubicBezTo>
                  <a:cubicBezTo>
                    <a:pt x="682" y="224"/>
                    <a:pt x="682" y="224"/>
                    <a:pt x="682" y="224"/>
                  </a:cubicBezTo>
                  <a:cubicBezTo>
                    <a:pt x="682" y="218"/>
                    <a:pt x="680" y="212"/>
                    <a:pt x="677" y="208"/>
                  </a:cubicBez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9524663" y="7875588"/>
              <a:ext cx="609600" cy="765175"/>
            </a:xfrm>
            <a:custGeom>
              <a:avLst/>
              <a:gdLst>
                <a:gd name="T0" fmla="*/ 202 w 256"/>
                <a:gd name="T1" fmla="*/ 315 h 322"/>
                <a:gd name="T2" fmla="*/ 118 w 256"/>
                <a:gd name="T3" fmla="*/ 315 h 322"/>
                <a:gd name="T4" fmla="*/ 64 w 256"/>
                <a:gd name="T5" fmla="*/ 262 h 322"/>
                <a:gd name="T6" fmla="*/ 64 w 256"/>
                <a:gd name="T7" fmla="*/ 249 h 322"/>
                <a:gd name="T8" fmla="*/ 50 w 256"/>
                <a:gd name="T9" fmla="*/ 257 h 322"/>
                <a:gd name="T10" fmla="*/ 26 w 256"/>
                <a:gd name="T11" fmla="*/ 310 h 322"/>
                <a:gd name="T12" fmla="*/ 0 w 256"/>
                <a:gd name="T13" fmla="*/ 278 h 322"/>
                <a:gd name="T14" fmla="*/ 19 w 256"/>
                <a:gd name="T15" fmla="*/ 191 h 322"/>
                <a:gd name="T16" fmla="*/ 78 w 256"/>
                <a:gd name="T17" fmla="*/ 128 h 322"/>
                <a:gd name="T18" fmla="*/ 92 w 256"/>
                <a:gd name="T19" fmla="*/ 118 h 322"/>
                <a:gd name="T20" fmla="*/ 94 w 256"/>
                <a:gd name="T21" fmla="*/ 116 h 322"/>
                <a:gd name="T22" fmla="*/ 94 w 256"/>
                <a:gd name="T23" fmla="*/ 117 h 322"/>
                <a:gd name="T24" fmla="*/ 103 w 256"/>
                <a:gd name="T25" fmla="*/ 113 h 322"/>
                <a:gd name="T26" fmla="*/ 102 w 256"/>
                <a:gd name="T27" fmla="*/ 27 h 322"/>
                <a:gd name="T28" fmla="*/ 162 w 256"/>
                <a:gd name="T29" fmla="*/ 0 h 322"/>
                <a:gd name="T30" fmla="*/ 223 w 256"/>
                <a:gd name="T31" fmla="*/ 26 h 322"/>
                <a:gd name="T32" fmla="*/ 223 w 256"/>
                <a:gd name="T33" fmla="*/ 115 h 322"/>
                <a:gd name="T34" fmla="*/ 255 w 256"/>
                <a:gd name="T35" fmla="*/ 164 h 322"/>
                <a:gd name="T36" fmla="*/ 256 w 256"/>
                <a:gd name="T37" fmla="*/ 261 h 322"/>
                <a:gd name="T38" fmla="*/ 202 w 256"/>
                <a:gd name="T39" fmla="*/ 31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6" h="322">
                  <a:moveTo>
                    <a:pt x="202" y="315"/>
                  </a:moveTo>
                  <a:cubicBezTo>
                    <a:pt x="118" y="315"/>
                    <a:pt x="118" y="315"/>
                    <a:pt x="118" y="315"/>
                  </a:cubicBezTo>
                  <a:cubicBezTo>
                    <a:pt x="88" y="315"/>
                    <a:pt x="64" y="291"/>
                    <a:pt x="64" y="262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58" y="252"/>
                    <a:pt x="53" y="254"/>
                    <a:pt x="50" y="257"/>
                  </a:cubicBezTo>
                  <a:cubicBezTo>
                    <a:pt x="41" y="267"/>
                    <a:pt x="52" y="299"/>
                    <a:pt x="26" y="310"/>
                  </a:cubicBezTo>
                  <a:cubicBezTo>
                    <a:pt x="0" y="322"/>
                    <a:pt x="0" y="314"/>
                    <a:pt x="0" y="278"/>
                  </a:cubicBezTo>
                  <a:cubicBezTo>
                    <a:pt x="0" y="242"/>
                    <a:pt x="0" y="225"/>
                    <a:pt x="19" y="191"/>
                  </a:cubicBezTo>
                  <a:cubicBezTo>
                    <a:pt x="32" y="168"/>
                    <a:pt x="61" y="143"/>
                    <a:pt x="78" y="128"/>
                  </a:cubicBezTo>
                  <a:cubicBezTo>
                    <a:pt x="82" y="124"/>
                    <a:pt x="87" y="121"/>
                    <a:pt x="92" y="118"/>
                  </a:cubicBezTo>
                  <a:cubicBezTo>
                    <a:pt x="93" y="117"/>
                    <a:pt x="94" y="116"/>
                    <a:pt x="94" y="116"/>
                  </a:cubicBezTo>
                  <a:cubicBezTo>
                    <a:pt x="94" y="116"/>
                    <a:pt x="94" y="117"/>
                    <a:pt x="94" y="117"/>
                  </a:cubicBezTo>
                  <a:cubicBezTo>
                    <a:pt x="97" y="115"/>
                    <a:pt x="100" y="114"/>
                    <a:pt x="103" y="113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12"/>
                    <a:pt x="129" y="1"/>
                    <a:pt x="162" y="0"/>
                  </a:cubicBezTo>
                  <a:cubicBezTo>
                    <a:pt x="196" y="0"/>
                    <a:pt x="222" y="12"/>
                    <a:pt x="223" y="26"/>
                  </a:cubicBezTo>
                  <a:cubicBezTo>
                    <a:pt x="223" y="115"/>
                    <a:pt x="223" y="115"/>
                    <a:pt x="223" y="115"/>
                  </a:cubicBezTo>
                  <a:cubicBezTo>
                    <a:pt x="242" y="123"/>
                    <a:pt x="255" y="142"/>
                    <a:pt x="255" y="164"/>
                  </a:cubicBezTo>
                  <a:cubicBezTo>
                    <a:pt x="256" y="261"/>
                    <a:pt x="256" y="261"/>
                    <a:pt x="256" y="261"/>
                  </a:cubicBezTo>
                  <a:cubicBezTo>
                    <a:pt x="256" y="291"/>
                    <a:pt x="232" y="315"/>
                    <a:pt x="202" y="315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9662776" y="8397875"/>
              <a:ext cx="120650" cy="290513"/>
            </a:xfrm>
            <a:custGeom>
              <a:avLst/>
              <a:gdLst>
                <a:gd name="T0" fmla="*/ 51 w 51"/>
                <a:gd name="T1" fmla="*/ 26 h 122"/>
                <a:gd name="T2" fmla="*/ 26 w 51"/>
                <a:gd name="T3" fmla="*/ 0 h 122"/>
                <a:gd name="T4" fmla="*/ 26 w 51"/>
                <a:gd name="T5" fmla="*/ 0 h 122"/>
                <a:gd name="T6" fmla="*/ 0 w 51"/>
                <a:gd name="T7" fmla="*/ 26 h 122"/>
                <a:gd name="T8" fmla="*/ 1 w 51"/>
                <a:gd name="T9" fmla="*/ 96 h 122"/>
                <a:gd name="T10" fmla="*/ 26 w 51"/>
                <a:gd name="T11" fmla="*/ 122 h 122"/>
                <a:gd name="T12" fmla="*/ 26 w 51"/>
                <a:gd name="T13" fmla="*/ 122 h 122"/>
                <a:gd name="T14" fmla="*/ 51 w 51"/>
                <a:gd name="T15" fmla="*/ 96 h 122"/>
                <a:gd name="T16" fmla="*/ 51 w 51"/>
                <a:gd name="T17" fmla="*/ 2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22">
                  <a:moveTo>
                    <a:pt x="51" y="26"/>
                  </a:moveTo>
                  <a:cubicBezTo>
                    <a:pt x="51" y="11"/>
                    <a:pt x="40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1" y="110"/>
                    <a:pt x="12" y="122"/>
                    <a:pt x="26" y="122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40" y="122"/>
                    <a:pt x="51" y="110"/>
                    <a:pt x="51" y="96"/>
                  </a:cubicBezTo>
                  <a:lnTo>
                    <a:pt x="51" y="26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9783426" y="8348663"/>
              <a:ext cx="122238" cy="368300"/>
            </a:xfrm>
            <a:custGeom>
              <a:avLst/>
              <a:gdLst>
                <a:gd name="T0" fmla="*/ 51 w 51"/>
                <a:gd name="T1" fmla="*/ 25 h 155"/>
                <a:gd name="T2" fmla="*/ 26 w 51"/>
                <a:gd name="T3" fmla="*/ 0 h 155"/>
                <a:gd name="T4" fmla="*/ 26 w 51"/>
                <a:gd name="T5" fmla="*/ 0 h 155"/>
                <a:gd name="T6" fmla="*/ 0 w 51"/>
                <a:gd name="T7" fmla="*/ 25 h 155"/>
                <a:gd name="T8" fmla="*/ 0 w 51"/>
                <a:gd name="T9" fmla="*/ 130 h 155"/>
                <a:gd name="T10" fmla="*/ 26 w 51"/>
                <a:gd name="T11" fmla="*/ 155 h 155"/>
                <a:gd name="T12" fmla="*/ 26 w 51"/>
                <a:gd name="T13" fmla="*/ 155 h 155"/>
                <a:gd name="T14" fmla="*/ 51 w 51"/>
                <a:gd name="T15" fmla="*/ 130 h 155"/>
                <a:gd name="T16" fmla="*/ 51 w 51"/>
                <a:gd name="T17" fmla="*/ 2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55">
                  <a:moveTo>
                    <a:pt x="51" y="25"/>
                  </a:moveTo>
                  <a:cubicBezTo>
                    <a:pt x="51" y="11"/>
                    <a:pt x="40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4"/>
                    <a:pt x="12" y="155"/>
                    <a:pt x="26" y="155"/>
                  </a:cubicBezTo>
                  <a:cubicBezTo>
                    <a:pt x="26" y="155"/>
                    <a:pt x="26" y="155"/>
                    <a:pt x="26" y="155"/>
                  </a:cubicBezTo>
                  <a:cubicBezTo>
                    <a:pt x="40" y="155"/>
                    <a:pt x="51" y="144"/>
                    <a:pt x="51" y="130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9905663" y="8397875"/>
              <a:ext cx="120650" cy="290513"/>
            </a:xfrm>
            <a:custGeom>
              <a:avLst/>
              <a:gdLst>
                <a:gd name="T0" fmla="*/ 51 w 51"/>
                <a:gd name="T1" fmla="*/ 25 h 122"/>
                <a:gd name="T2" fmla="*/ 25 w 51"/>
                <a:gd name="T3" fmla="*/ 0 h 122"/>
                <a:gd name="T4" fmla="*/ 25 w 51"/>
                <a:gd name="T5" fmla="*/ 0 h 122"/>
                <a:gd name="T6" fmla="*/ 0 w 51"/>
                <a:gd name="T7" fmla="*/ 25 h 122"/>
                <a:gd name="T8" fmla="*/ 0 w 51"/>
                <a:gd name="T9" fmla="*/ 96 h 122"/>
                <a:gd name="T10" fmla="*/ 26 w 51"/>
                <a:gd name="T11" fmla="*/ 122 h 122"/>
                <a:gd name="T12" fmla="*/ 26 w 51"/>
                <a:gd name="T13" fmla="*/ 122 h 122"/>
                <a:gd name="T14" fmla="*/ 51 w 51"/>
                <a:gd name="T15" fmla="*/ 96 h 122"/>
                <a:gd name="T16" fmla="*/ 51 w 51"/>
                <a:gd name="T17" fmla="*/ 2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22">
                  <a:moveTo>
                    <a:pt x="51" y="25"/>
                  </a:moveTo>
                  <a:cubicBezTo>
                    <a:pt x="51" y="11"/>
                    <a:pt x="39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0"/>
                    <a:pt x="12" y="122"/>
                    <a:pt x="26" y="122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40" y="121"/>
                    <a:pt x="51" y="110"/>
                    <a:pt x="51" y="96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20026313" y="8416925"/>
              <a:ext cx="109538" cy="246063"/>
            </a:xfrm>
            <a:custGeom>
              <a:avLst/>
              <a:gdLst>
                <a:gd name="T0" fmla="*/ 46 w 46"/>
                <a:gd name="T1" fmla="*/ 23 h 103"/>
                <a:gd name="T2" fmla="*/ 23 w 46"/>
                <a:gd name="T3" fmla="*/ 0 h 103"/>
                <a:gd name="T4" fmla="*/ 23 w 46"/>
                <a:gd name="T5" fmla="*/ 0 h 103"/>
                <a:gd name="T6" fmla="*/ 0 w 46"/>
                <a:gd name="T7" fmla="*/ 23 h 103"/>
                <a:gd name="T8" fmla="*/ 0 w 46"/>
                <a:gd name="T9" fmla="*/ 80 h 103"/>
                <a:gd name="T10" fmla="*/ 23 w 46"/>
                <a:gd name="T11" fmla="*/ 103 h 103"/>
                <a:gd name="T12" fmla="*/ 23 w 46"/>
                <a:gd name="T13" fmla="*/ 103 h 103"/>
                <a:gd name="T14" fmla="*/ 46 w 46"/>
                <a:gd name="T15" fmla="*/ 80 h 103"/>
                <a:gd name="T16" fmla="*/ 46 w 46"/>
                <a:gd name="T17" fmla="*/ 2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3">
                  <a:moveTo>
                    <a:pt x="46" y="23"/>
                  </a:moveTo>
                  <a:cubicBezTo>
                    <a:pt x="46" y="11"/>
                    <a:pt x="35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3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3"/>
                    <a:pt x="10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36" y="103"/>
                    <a:pt x="46" y="93"/>
                    <a:pt x="46" y="80"/>
                  </a:cubicBezTo>
                  <a:lnTo>
                    <a:pt x="46" y="23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9683413" y="5781675"/>
              <a:ext cx="471488" cy="2228850"/>
            </a:xfrm>
            <a:custGeom>
              <a:avLst/>
              <a:gdLst>
                <a:gd name="T0" fmla="*/ 198 w 198"/>
                <a:gd name="T1" fmla="*/ 858 h 937"/>
                <a:gd name="T2" fmla="*/ 119 w 198"/>
                <a:gd name="T3" fmla="*/ 937 h 937"/>
                <a:gd name="T4" fmla="*/ 78 w 198"/>
                <a:gd name="T5" fmla="*/ 937 h 937"/>
                <a:gd name="T6" fmla="*/ 0 w 198"/>
                <a:gd name="T7" fmla="*/ 858 h 937"/>
                <a:gd name="T8" fmla="*/ 0 w 198"/>
                <a:gd name="T9" fmla="*/ 79 h 937"/>
                <a:gd name="T10" fmla="*/ 78 w 198"/>
                <a:gd name="T11" fmla="*/ 0 h 937"/>
                <a:gd name="T12" fmla="*/ 119 w 198"/>
                <a:gd name="T13" fmla="*/ 0 h 937"/>
                <a:gd name="T14" fmla="*/ 198 w 198"/>
                <a:gd name="T15" fmla="*/ 79 h 937"/>
                <a:gd name="T16" fmla="*/ 198 w 198"/>
                <a:gd name="T17" fmla="*/ 858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937">
                  <a:moveTo>
                    <a:pt x="198" y="858"/>
                  </a:moveTo>
                  <a:cubicBezTo>
                    <a:pt x="198" y="902"/>
                    <a:pt x="163" y="937"/>
                    <a:pt x="119" y="937"/>
                  </a:cubicBezTo>
                  <a:cubicBezTo>
                    <a:pt x="78" y="937"/>
                    <a:pt x="78" y="937"/>
                    <a:pt x="78" y="937"/>
                  </a:cubicBezTo>
                  <a:cubicBezTo>
                    <a:pt x="35" y="937"/>
                    <a:pt x="0" y="902"/>
                    <a:pt x="0" y="85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35"/>
                    <a:pt x="35" y="0"/>
                    <a:pt x="7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63" y="0"/>
                    <a:pt x="198" y="35"/>
                    <a:pt x="198" y="79"/>
                  </a:cubicBezTo>
                  <a:lnTo>
                    <a:pt x="198" y="858"/>
                  </a:lnTo>
                  <a:close/>
                </a:path>
              </a:pathLst>
            </a:custGeom>
            <a:solidFill>
              <a:srgbClr val="2D0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0261263" y="4219575"/>
              <a:ext cx="1427163" cy="1408113"/>
            </a:xfrm>
            <a:custGeom>
              <a:avLst/>
              <a:gdLst>
                <a:gd name="T0" fmla="*/ 0 w 600"/>
                <a:gd name="T1" fmla="*/ 535 h 592"/>
                <a:gd name="T2" fmla="*/ 63 w 600"/>
                <a:gd name="T3" fmla="*/ 592 h 592"/>
                <a:gd name="T4" fmla="*/ 537 w 600"/>
                <a:gd name="T5" fmla="*/ 592 h 592"/>
                <a:gd name="T6" fmla="*/ 600 w 600"/>
                <a:gd name="T7" fmla="*/ 535 h 592"/>
                <a:gd name="T8" fmla="*/ 600 w 600"/>
                <a:gd name="T9" fmla="*/ 70 h 592"/>
                <a:gd name="T10" fmla="*/ 537 w 600"/>
                <a:gd name="T11" fmla="*/ 0 h 592"/>
                <a:gd name="T12" fmla="*/ 63 w 600"/>
                <a:gd name="T13" fmla="*/ 13 h 592"/>
                <a:gd name="T14" fmla="*/ 0 w 600"/>
                <a:gd name="T15" fmla="*/ 70 h 592"/>
                <a:gd name="T16" fmla="*/ 0 w 600"/>
                <a:gd name="T17" fmla="*/ 53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" h="592">
                  <a:moveTo>
                    <a:pt x="0" y="535"/>
                  </a:moveTo>
                  <a:cubicBezTo>
                    <a:pt x="0" y="567"/>
                    <a:pt x="28" y="592"/>
                    <a:pt x="63" y="592"/>
                  </a:cubicBezTo>
                  <a:cubicBezTo>
                    <a:pt x="537" y="592"/>
                    <a:pt x="537" y="592"/>
                    <a:pt x="537" y="592"/>
                  </a:cubicBezTo>
                  <a:cubicBezTo>
                    <a:pt x="572" y="592"/>
                    <a:pt x="600" y="567"/>
                    <a:pt x="600" y="535"/>
                  </a:cubicBezTo>
                  <a:cubicBezTo>
                    <a:pt x="600" y="70"/>
                    <a:pt x="600" y="70"/>
                    <a:pt x="600" y="70"/>
                  </a:cubicBezTo>
                  <a:cubicBezTo>
                    <a:pt x="600" y="38"/>
                    <a:pt x="572" y="0"/>
                    <a:pt x="537" y="0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28" y="13"/>
                    <a:pt x="0" y="38"/>
                    <a:pt x="0" y="70"/>
                  </a:cubicBezTo>
                  <a:lnTo>
                    <a:pt x="0" y="535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9986626" y="5781675"/>
              <a:ext cx="1701800" cy="2797175"/>
            </a:xfrm>
            <a:custGeom>
              <a:avLst/>
              <a:gdLst>
                <a:gd name="T0" fmla="*/ 626 w 716"/>
                <a:gd name="T1" fmla="*/ 0 h 1176"/>
                <a:gd name="T2" fmla="*/ 552 w 716"/>
                <a:gd name="T3" fmla="*/ 0 h 1176"/>
                <a:gd name="T4" fmla="*/ 153 w 716"/>
                <a:gd name="T5" fmla="*/ 0 h 1176"/>
                <a:gd name="T6" fmla="*/ 91 w 716"/>
                <a:gd name="T7" fmla="*/ 0 h 1176"/>
                <a:gd name="T8" fmla="*/ 0 w 716"/>
                <a:gd name="T9" fmla="*/ 80 h 1176"/>
                <a:gd name="T10" fmla="*/ 0 w 716"/>
                <a:gd name="T11" fmla="*/ 1096 h 1176"/>
                <a:gd name="T12" fmla="*/ 91 w 716"/>
                <a:gd name="T13" fmla="*/ 1176 h 1176"/>
                <a:gd name="T14" fmla="*/ 626 w 716"/>
                <a:gd name="T15" fmla="*/ 1176 h 1176"/>
                <a:gd name="T16" fmla="*/ 716 w 716"/>
                <a:gd name="T17" fmla="*/ 1096 h 1176"/>
                <a:gd name="T18" fmla="*/ 716 w 716"/>
                <a:gd name="T19" fmla="*/ 80 h 1176"/>
                <a:gd name="T20" fmla="*/ 626 w 716"/>
                <a:gd name="T21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6" h="1176">
                  <a:moveTo>
                    <a:pt x="626" y="0"/>
                  </a:moveTo>
                  <a:cubicBezTo>
                    <a:pt x="552" y="0"/>
                    <a:pt x="552" y="0"/>
                    <a:pt x="552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0" y="0"/>
                    <a:pt x="0" y="36"/>
                    <a:pt x="0" y="80"/>
                  </a:cubicBezTo>
                  <a:cubicBezTo>
                    <a:pt x="0" y="1096"/>
                    <a:pt x="0" y="1096"/>
                    <a:pt x="0" y="1096"/>
                  </a:cubicBezTo>
                  <a:cubicBezTo>
                    <a:pt x="0" y="1140"/>
                    <a:pt x="40" y="1176"/>
                    <a:pt x="91" y="1176"/>
                  </a:cubicBezTo>
                  <a:cubicBezTo>
                    <a:pt x="626" y="1176"/>
                    <a:pt x="626" y="1176"/>
                    <a:pt x="626" y="1176"/>
                  </a:cubicBezTo>
                  <a:cubicBezTo>
                    <a:pt x="676" y="1176"/>
                    <a:pt x="716" y="1140"/>
                    <a:pt x="716" y="1096"/>
                  </a:cubicBezTo>
                  <a:cubicBezTo>
                    <a:pt x="716" y="80"/>
                    <a:pt x="716" y="80"/>
                    <a:pt x="716" y="80"/>
                  </a:cubicBezTo>
                  <a:cubicBezTo>
                    <a:pt x="716" y="36"/>
                    <a:pt x="676" y="0"/>
                    <a:pt x="626" y="0"/>
                  </a:cubicBezTo>
                  <a:close/>
                </a:path>
              </a:pathLst>
            </a:custGeom>
            <a:solidFill>
              <a:srgbClr val="680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0350163" y="5781675"/>
              <a:ext cx="949325" cy="687388"/>
            </a:xfrm>
            <a:custGeom>
              <a:avLst/>
              <a:gdLst>
                <a:gd name="T0" fmla="*/ 0 w 598"/>
                <a:gd name="T1" fmla="*/ 0 h 433"/>
                <a:gd name="T2" fmla="*/ 280 w 598"/>
                <a:gd name="T3" fmla="*/ 433 h 433"/>
                <a:gd name="T4" fmla="*/ 598 w 598"/>
                <a:gd name="T5" fmla="*/ 0 h 433"/>
                <a:gd name="T6" fmla="*/ 0 w 598"/>
                <a:gd name="T7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433">
                  <a:moveTo>
                    <a:pt x="0" y="0"/>
                  </a:moveTo>
                  <a:lnTo>
                    <a:pt x="280" y="433"/>
                  </a:lnTo>
                  <a:lnTo>
                    <a:pt x="5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9935826" y="10777538"/>
              <a:ext cx="757238" cy="280988"/>
            </a:xfrm>
            <a:custGeom>
              <a:avLst/>
              <a:gdLst>
                <a:gd name="T0" fmla="*/ 213 w 318"/>
                <a:gd name="T1" fmla="*/ 0 h 118"/>
                <a:gd name="T2" fmla="*/ 121 w 318"/>
                <a:gd name="T3" fmla="*/ 37 h 118"/>
                <a:gd name="T4" fmla="*/ 0 w 318"/>
                <a:gd name="T5" fmla="*/ 118 h 118"/>
                <a:gd name="T6" fmla="*/ 315 w 318"/>
                <a:gd name="T7" fmla="*/ 104 h 118"/>
                <a:gd name="T8" fmla="*/ 318 w 318"/>
                <a:gd name="T9" fmla="*/ 0 h 118"/>
                <a:gd name="T10" fmla="*/ 213 w 3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118">
                  <a:moveTo>
                    <a:pt x="213" y="0"/>
                  </a:moveTo>
                  <a:cubicBezTo>
                    <a:pt x="213" y="0"/>
                    <a:pt x="166" y="10"/>
                    <a:pt x="121" y="37"/>
                  </a:cubicBezTo>
                  <a:cubicBezTo>
                    <a:pt x="58" y="76"/>
                    <a:pt x="0" y="118"/>
                    <a:pt x="0" y="118"/>
                  </a:cubicBezTo>
                  <a:cubicBezTo>
                    <a:pt x="315" y="104"/>
                    <a:pt x="315" y="104"/>
                    <a:pt x="315" y="104"/>
                  </a:cubicBezTo>
                  <a:cubicBezTo>
                    <a:pt x="318" y="0"/>
                    <a:pt x="318" y="0"/>
                    <a:pt x="318" y="0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20316826" y="8439150"/>
              <a:ext cx="382588" cy="2373313"/>
            </a:xfrm>
            <a:custGeom>
              <a:avLst/>
              <a:gdLst>
                <a:gd name="T0" fmla="*/ 237 w 241"/>
                <a:gd name="T1" fmla="*/ 1492 h 1495"/>
                <a:gd name="T2" fmla="*/ 13 w 241"/>
                <a:gd name="T3" fmla="*/ 1495 h 1495"/>
                <a:gd name="T4" fmla="*/ 0 w 241"/>
                <a:gd name="T5" fmla="*/ 0 h 1495"/>
                <a:gd name="T6" fmla="*/ 241 w 241"/>
                <a:gd name="T7" fmla="*/ 40 h 1495"/>
                <a:gd name="T8" fmla="*/ 237 w 241"/>
                <a:gd name="T9" fmla="*/ 1492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495">
                  <a:moveTo>
                    <a:pt x="237" y="1492"/>
                  </a:moveTo>
                  <a:lnTo>
                    <a:pt x="13" y="1495"/>
                  </a:lnTo>
                  <a:lnTo>
                    <a:pt x="0" y="0"/>
                  </a:lnTo>
                  <a:lnTo>
                    <a:pt x="241" y="40"/>
                  </a:lnTo>
                  <a:lnTo>
                    <a:pt x="237" y="1492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20666076" y="5421313"/>
              <a:ext cx="315913" cy="506413"/>
            </a:xfrm>
            <a:custGeom>
              <a:avLst/>
              <a:gdLst>
                <a:gd name="T0" fmla="*/ 133 w 133"/>
                <a:gd name="T1" fmla="*/ 167 h 213"/>
                <a:gd name="T2" fmla="*/ 67 w 133"/>
                <a:gd name="T3" fmla="*/ 213 h 213"/>
                <a:gd name="T4" fmla="*/ 67 w 133"/>
                <a:gd name="T5" fmla="*/ 213 h 213"/>
                <a:gd name="T6" fmla="*/ 0 w 133"/>
                <a:gd name="T7" fmla="*/ 167 h 213"/>
                <a:gd name="T8" fmla="*/ 0 w 133"/>
                <a:gd name="T9" fmla="*/ 46 h 213"/>
                <a:gd name="T10" fmla="*/ 67 w 133"/>
                <a:gd name="T11" fmla="*/ 0 h 213"/>
                <a:gd name="T12" fmla="*/ 67 w 133"/>
                <a:gd name="T13" fmla="*/ 0 h 213"/>
                <a:gd name="T14" fmla="*/ 133 w 133"/>
                <a:gd name="T15" fmla="*/ 46 h 213"/>
                <a:gd name="T16" fmla="*/ 133 w 133"/>
                <a:gd name="T17" fmla="*/ 1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13">
                  <a:moveTo>
                    <a:pt x="133" y="167"/>
                  </a:moveTo>
                  <a:cubicBezTo>
                    <a:pt x="133" y="193"/>
                    <a:pt x="103" y="213"/>
                    <a:pt x="67" y="213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30" y="213"/>
                    <a:pt x="0" y="193"/>
                    <a:pt x="0" y="16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30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3" y="0"/>
                    <a:pt x="133" y="21"/>
                    <a:pt x="133" y="46"/>
                  </a:cubicBezTo>
                  <a:lnTo>
                    <a:pt x="133" y="167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20246976" y="3990975"/>
              <a:ext cx="1154113" cy="1531938"/>
            </a:xfrm>
            <a:custGeom>
              <a:avLst/>
              <a:gdLst>
                <a:gd name="T0" fmla="*/ 291 w 485"/>
                <a:gd name="T1" fmla="*/ 0 h 644"/>
                <a:gd name="T2" fmla="*/ 242 w 485"/>
                <a:gd name="T3" fmla="*/ 0 h 644"/>
                <a:gd name="T4" fmla="*/ 194 w 485"/>
                <a:gd name="T5" fmla="*/ 0 h 644"/>
                <a:gd name="T6" fmla="*/ 0 w 485"/>
                <a:gd name="T7" fmla="*/ 194 h 644"/>
                <a:gd name="T8" fmla="*/ 0 w 485"/>
                <a:gd name="T9" fmla="*/ 425 h 644"/>
                <a:gd name="T10" fmla="*/ 202 w 485"/>
                <a:gd name="T11" fmla="*/ 644 h 644"/>
                <a:gd name="T12" fmla="*/ 250 w 485"/>
                <a:gd name="T13" fmla="*/ 644 h 644"/>
                <a:gd name="T14" fmla="*/ 299 w 485"/>
                <a:gd name="T15" fmla="*/ 644 h 644"/>
                <a:gd name="T16" fmla="*/ 485 w 485"/>
                <a:gd name="T17" fmla="*/ 425 h 644"/>
                <a:gd name="T18" fmla="*/ 485 w 485"/>
                <a:gd name="T19" fmla="*/ 194 h 644"/>
                <a:gd name="T20" fmla="*/ 291 w 485"/>
                <a:gd name="T21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5" h="644">
                  <a:moveTo>
                    <a:pt x="291" y="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7" y="0"/>
                    <a:pt x="0" y="87"/>
                    <a:pt x="0" y="194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0" y="532"/>
                    <a:pt x="119" y="644"/>
                    <a:pt x="202" y="644"/>
                  </a:cubicBezTo>
                  <a:cubicBezTo>
                    <a:pt x="250" y="644"/>
                    <a:pt x="250" y="644"/>
                    <a:pt x="250" y="644"/>
                  </a:cubicBezTo>
                  <a:cubicBezTo>
                    <a:pt x="299" y="644"/>
                    <a:pt x="299" y="644"/>
                    <a:pt x="299" y="644"/>
                  </a:cubicBezTo>
                  <a:cubicBezTo>
                    <a:pt x="362" y="644"/>
                    <a:pt x="485" y="532"/>
                    <a:pt x="485" y="425"/>
                  </a:cubicBezTo>
                  <a:cubicBezTo>
                    <a:pt x="485" y="194"/>
                    <a:pt x="485" y="194"/>
                    <a:pt x="485" y="194"/>
                  </a:cubicBezTo>
                  <a:cubicBezTo>
                    <a:pt x="485" y="87"/>
                    <a:pt x="398" y="0"/>
                    <a:pt x="291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0661313" y="3990975"/>
              <a:ext cx="873125" cy="1531938"/>
            </a:xfrm>
            <a:custGeom>
              <a:avLst/>
              <a:gdLst>
                <a:gd name="T0" fmla="*/ 325 w 367"/>
                <a:gd name="T1" fmla="*/ 307 h 644"/>
                <a:gd name="T2" fmla="*/ 311 w 367"/>
                <a:gd name="T3" fmla="*/ 309 h 644"/>
                <a:gd name="T4" fmla="*/ 311 w 367"/>
                <a:gd name="T5" fmla="*/ 194 h 644"/>
                <a:gd name="T6" fmla="*/ 117 w 367"/>
                <a:gd name="T7" fmla="*/ 0 h 644"/>
                <a:gd name="T8" fmla="*/ 68 w 367"/>
                <a:gd name="T9" fmla="*/ 0 h 644"/>
                <a:gd name="T10" fmla="*/ 68 w 367"/>
                <a:gd name="T11" fmla="*/ 279 h 644"/>
                <a:gd name="T12" fmla="*/ 36 w 367"/>
                <a:gd name="T13" fmla="*/ 371 h 644"/>
                <a:gd name="T14" fmla="*/ 0 w 367"/>
                <a:gd name="T15" fmla="*/ 395 h 644"/>
                <a:gd name="T16" fmla="*/ 68 w 367"/>
                <a:gd name="T17" fmla="*/ 443 h 644"/>
                <a:gd name="T18" fmla="*/ 76 w 367"/>
                <a:gd name="T19" fmla="*/ 644 h 644"/>
                <a:gd name="T20" fmla="*/ 125 w 367"/>
                <a:gd name="T21" fmla="*/ 644 h 644"/>
                <a:gd name="T22" fmla="*/ 311 w 367"/>
                <a:gd name="T23" fmla="*/ 425 h 644"/>
                <a:gd name="T24" fmla="*/ 311 w 367"/>
                <a:gd name="T25" fmla="*/ 413 h 644"/>
                <a:gd name="T26" fmla="*/ 325 w 367"/>
                <a:gd name="T27" fmla="*/ 416 h 644"/>
                <a:gd name="T28" fmla="*/ 367 w 367"/>
                <a:gd name="T29" fmla="*/ 377 h 644"/>
                <a:gd name="T30" fmla="*/ 367 w 367"/>
                <a:gd name="T31" fmla="*/ 345 h 644"/>
                <a:gd name="T32" fmla="*/ 325 w 367"/>
                <a:gd name="T33" fmla="*/ 30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7" h="644">
                  <a:moveTo>
                    <a:pt x="325" y="307"/>
                  </a:moveTo>
                  <a:cubicBezTo>
                    <a:pt x="320" y="307"/>
                    <a:pt x="316" y="307"/>
                    <a:pt x="311" y="309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1" y="87"/>
                    <a:pt x="224" y="0"/>
                    <a:pt x="11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279"/>
                    <a:pt x="68" y="279"/>
                    <a:pt x="68" y="279"/>
                  </a:cubicBezTo>
                  <a:cubicBezTo>
                    <a:pt x="68" y="291"/>
                    <a:pt x="63" y="344"/>
                    <a:pt x="36" y="371"/>
                  </a:cubicBezTo>
                  <a:cubicBezTo>
                    <a:pt x="19" y="388"/>
                    <a:pt x="0" y="395"/>
                    <a:pt x="0" y="395"/>
                  </a:cubicBezTo>
                  <a:cubicBezTo>
                    <a:pt x="68" y="443"/>
                    <a:pt x="68" y="443"/>
                    <a:pt x="68" y="443"/>
                  </a:cubicBezTo>
                  <a:cubicBezTo>
                    <a:pt x="76" y="644"/>
                    <a:pt x="76" y="644"/>
                    <a:pt x="76" y="644"/>
                  </a:cubicBezTo>
                  <a:cubicBezTo>
                    <a:pt x="125" y="644"/>
                    <a:pt x="125" y="644"/>
                    <a:pt x="125" y="644"/>
                  </a:cubicBezTo>
                  <a:cubicBezTo>
                    <a:pt x="188" y="644"/>
                    <a:pt x="311" y="532"/>
                    <a:pt x="311" y="425"/>
                  </a:cubicBezTo>
                  <a:cubicBezTo>
                    <a:pt x="311" y="413"/>
                    <a:pt x="311" y="413"/>
                    <a:pt x="311" y="413"/>
                  </a:cubicBezTo>
                  <a:cubicBezTo>
                    <a:pt x="316" y="415"/>
                    <a:pt x="320" y="416"/>
                    <a:pt x="325" y="416"/>
                  </a:cubicBezTo>
                  <a:cubicBezTo>
                    <a:pt x="348" y="416"/>
                    <a:pt x="367" y="399"/>
                    <a:pt x="367" y="377"/>
                  </a:cubicBezTo>
                  <a:cubicBezTo>
                    <a:pt x="367" y="345"/>
                    <a:pt x="367" y="345"/>
                    <a:pt x="367" y="345"/>
                  </a:cubicBezTo>
                  <a:cubicBezTo>
                    <a:pt x="367" y="324"/>
                    <a:pt x="348" y="307"/>
                    <a:pt x="325" y="307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21096288" y="4676775"/>
              <a:ext cx="123825" cy="1222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auto">
            <a:xfrm>
              <a:off x="20399376" y="4676775"/>
              <a:ext cx="123825" cy="1222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20966113" y="10777538"/>
              <a:ext cx="755650" cy="280988"/>
            </a:xfrm>
            <a:custGeom>
              <a:avLst/>
              <a:gdLst>
                <a:gd name="T0" fmla="*/ 105 w 318"/>
                <a:gd name="T1" fmla="*/ 0 h 118"/>
                <a:gd name="T2" fmla="*/ 197 w 318"/>
                <a:gd name="T3" fmla="*/ 37 h 118"/>
                <a:gd name="T4" fmla="*/ 318 w 318"/>
                <a:gd name="T5" fmla="*/ 118 h 118"/>
                <a:gd name="T6" fmla="*/ 3 w 318"/>
                <a:gd name="T7" fmla="*/ 104 h 118"/>
                <a:gd name="T8" fmla="*/ 0 w 318"/>
                <a:gd name="T9" fmla="*/ 0 h 118"/>
                <a:gd name="T10" fmla="*/ 105 w 318"/>
                <a:gd name="T1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" h="118">
                  <a:moveTo>
                    <a:pt x="105" y="0"/>
                  </a:moveTo>
                  <a:cubicBezTo>
                    <a:pt x="105" y="0"/>
                    <a:pt x="151" y="10"/>
                    <a:pt x="197" y="37"/>
                  </a:cubicBezTo>
                  <a:cubicBezTo>
                    <a:pt x="260" y="76"/>
                    <a:pt x="318" y="118"/>
                    <a:pt x="318" y="118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0958176" y="8439150"/>
              <a:ext cx="384175" cy="2373313"/>
            </a:xfrm>
            <a:custGeom>
              <a:avLst/>
              <a:gdLst>
                <a:gd name="T0" fmla="*/ 5 w 242"/>
                <a:gd name="T1" fmla="*/ 1495 h 1495"/>
                <a:gd name="T2" fmla="*/ 225 w 242"/>
                <a:gd name="T3" fmla="*/ 1494 h 1495"/>
                <a:gd name="T4" fmla="*/ 242 w 242"/>
                <a:gd name="T5" fmla="*/ 0 h 1495"/>
                <a:gd name="T6" fmla="*/ 0 w 242"/>
                <a:gd name="T7" fmla="*/ 40 h 1495"/>
                <a:gd name="T8" fmla="*/ 5 w 242"/>
                <a:gd name="T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1495">
                  <a:moveTo>
                    <a:pt x="5" y="1495"/>
                  </a:moveTo>
                  <a:lnTo>
                    <a:pt x="225" y="1494"/>
                  </a:lnTo>
                  <a:lnTo>
                    <a:pt x="242" y="0"/>
                  </a:lnTo>
                  <a:lnTo>
                    <a:pt x="0" y="40"/>
                  </a:lnTo>
                  <a:lnTo>
                    <a:pt x="5" y="1495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9986626" y="7747000"/>
              <a:ext cx="1701800" cy="1604963"/>
            </a:xfrm>
            <a:custGeom>
              <a:avLst/>
              <a:gdLst>
                <a:gd name="T0" fmla="*/ 0 w 716"/>
                <a:gd name="T1" fmla="*/ 614 h 675"/>
                <a:gd name="T2" fmla="*/ 58 w 716"/>
                <a:gd name="T3" fmla="*/ 675 h 675"/>
                <a:gd name="T4" fmla="*/ 659 w 716"/>
                <a:gd name="T5" fmla="*/ 675 h 675"/>
                <a:gd name="T6" fmla="*/ 716 w 716"/>
                <a:gd name="T7" fmla="*/ 614 h 675"/>
                <a:gd name="T8" fmla="*/ 716 w 716"/>
                <a:gd name="T9" fmla="*/ 0 h 675"/>
                <a:gd name="T10" fmla="*/ 0 w 716"/>
                <a:gd name="T11" fmla="*/ 0 h 675"/>
                <a:gd name="T12" fmla="*/ 0 w 716"/>
                <a:gd name="T13" fmla="*/ 61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6" h="675">
                  <a:moveTo>
                    <a:pt x="0" y="614"/>
                  </a:moveTo>
                  <a:cubicBezTo>
                    <a:pt x="0" y="648"/>
                    <a:pt x="26" y="675"/>
                    <a:pt x="58" y="675"/>
                  </a:cubicBezTo>
                  <a:cubicBezTo>
                    <a:pt x="659" y="675"/>
                    <a:pt x="659" y="675"/>
                    <a:pt x="659" y="675"/>
                  </a:cubicBezTo>
                  <a:cubicBezTo>
                    <a:pt x="690" y="675"/>
                    <a:pt x="716" y="648"/>
                    <a:pt x="716" y="614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14"/>
                  </a:lnTo>
                  <a:close/>
                </a:path>
              </a:pathLst>
            </a:custGeom>
            <a:solidFill>
              <a:srgbClr val="2D0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9967576" y="3765550"/>
              <a:ext cx="1711325" cy="1016000"/>
            </a:xfrm>
            <a:custGeom>
              <a:avLst/>
              <a:gdLst>
                <a:gd name="T0" fmla="*/ 716 w 720"/>
                <a:gd name="T1" fmla="*/ 233 h 427"/>
                <a:gd name="T2" fmla="*/ 698 w 720"/>
                <a:gd name="T3" fmla="*/ 204 h 427"/>
                <a:gd name="T4" fmla="*/ 509 w 720"/>
                <a:gd name="T5" fmla="*/ 40 h 427"/>
                <a:gd name="T6" fmla="*/ 474 w 720"/>
                <a:gd name="T7" fmla="*/ 9 h 427"/>
                <a:gd name="T8" fmla="*/ 437 w 720"/>
                <a:gd name="T9" fmla="*/ 1 h 427"/>
                <a:gd name="T10" fmla="*/ 409 w 720"/>
                <a:gd name="T11" fmla="*/ 4 h 427"/>
                <a:gd name="T12" fmla="*/ 73 w 720"/>
                <a:gd name="T13" fmla="*/ 108 h 427"/>
                <a:gd name="T14" fmla="*/ 14 w 720"/>
                <a:gd name="T15" fmla="*/ 219 h 427"/>
                <a:gd name="T16" fmla="*/ 17 w 720"/>
                <a:gd name="T17" fmla="*/ 226 h 427"/>
                <a:gd name="T18" fmla="*/ 128 w 720"/>
                <a:gd name="T19" fmla="*/ 285 h 427"/>
                <a:gd name="T20" fmla="*/ 444 w 720"/>
                <a:gd name="T21" fmla="*/ 188 h 427"/>
                <a:gd name="T22" fmla="*/ 493 w 720"/>
                <a:gd name="T23" fmla="*/ 282 h 427"/>
                <a:gd name="T24" fmla="*/ 571 w 720"/>
                <a:gd name="T25" fmla="*/ 333 h 427"/>
                <a:gd name="T26" fmla="*/ 580 w 720"/>
                <a:gd name="T27" fmla="*/ 389 h 427"/>
                <a:gd name="T28" fmla="*/ 621 w 720"/>
                <a:gd name="T29" fmla="*/ 427 h 427"/>
                <a:gd name="T30" fmla="*/ 668 w 720"/>
                <a:gd name="T31" fmla="*/ 389 h 427"/>
                <a:gd name="T32" fmla="*/ 720 w 720"/>
                <a:gd name="T33" fmla="*/ 248 h 427"/>
                <a:gd name="T34" fmla="*/ 716 w 720"/>
                <a:gd name="T35" fmla="*/ 23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0" h="427">
                  <a:moveTo>
                    <a:pt x="716" y="233"/>
                  </a:moveTo>
                  <a:cubicBezTo>
                    <a:pt x="712" y="222"/>
                    <a:pt x="706" y="212"/>
                    <a:pt x="698" y="204"/>
                  </a:cubicBezTo>
                  <a:cubicBezTo>
                    <a:pt x="509" y="40"/>
                    <a:pt x="509" y="40"/>
                    <a:pt x="509" y="40"/>
                  </a:cubicBezTo>
                  <a:cubicBezTo>
                    <a:pt x="500" y="27"/>
                    <a:pt x="488" y="16"/>
                    <a:pt x="474" y="9"/>
                  </a:cubicBezTo>
                  <a:cubicBezTo>
                    <a:pt x="463" y="3"/>
                    <a:pt x="450" y="0"/>
                    <a:pt x="437" y="1"/>
                  </a:cubicBezTo>
                  <a:cubicBezTo>
                    <a:pt x="428" y="0"/>
                    <a:pt x="418" y="2"/>
                    <a:pt x="409" y="4"/>
                  </a:cubicBezTo>
                  <a:cubicBezTo>
                    <a:pt x="73" y="108"/>
                    <a:pt x="73" y="108"/>
                    <a:pt x="73" y="108"/>
                  </a:cubicBezTo>
                  <a:cubicBezTo>
                    <a:pt x="26" y="122"/>
                    <a:pt x="0" y="172"/>
                    <a:pt x="14" y="219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31" y="273"/>
                    <a:pt x="79" y="286"/>
                    <a:pt x="128" y="285"/>
                  </a:cubicBezTo>
                  <a:cubicBezTo>
                    <a:pt x="310" y="281"/>
                    <a:pt x="444" y="188"/>
                    <a:pt x="444" y="188"/>
                  </a:cubicBezTo>
                  <a:cubicBezTo>
                    <a:pt x="444" y="188"/>
                    <a:pt x="435" y="204"/>
                    <a:pt x="493" y="282"/>
                  </a:cubicBezTo>
                  <a:cubicBezTo>
                    <a:pt x="527" y="328"/>
                    <a:pt x="559" y="330"/>
                    <a:pt x="571" y="333"/>
                  </a:cubicBezTo>
                  <a:cubicBezTo>
                    <a:pt x="580" y="389"/>
                    <a:pt x="580" y="389"/>
                    <a:pt x="580" y="389"/>
                  </a:cubicBezTo>
                  <a:cubicBezTo>
                    <a:pt x="593" y="417"/>
                    <a:pt x="595" y="427"/>
                    <a:pt x="621" y="427"/>
                  </a:cubicBezTo>
                  <a:cubicBezTo>
                    <a:pt x="647" y="427"/>
                    <a:pt x="668" y="410"/>
                    <a:pt x="668" y="389"/>
                  </a:cubicBezTo>
                  <a:cubicBezTo>
                    <a:pt x="720" y="248"/>
                    <a:pt x="720" y="248"/>
                    <a:pt x="720" y="248"/>
                  </a:cubicBezTo>
                  <a:cubicBezTo>
                    <a:pt x="720" y="243"/>
                    <a:pt x="718" y="237"/>
                    <a:pt x="716" y="233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20412076" y="7815263"/>
              <a:ext cx="831850" cy="730250"/>
            </a:xfrm>
            <a:custGeom>
              <a:avLst/>
              <a:gdLst>
                <a:gd name="T0" fmla="*/ 129 w 350"/>
                <a:gd name="T1" fmla="*/ 298 h 307"/>
                <a:gd name="T2" fmla="*/ 37 w 350"/>
                <a:gd name="T3" fmla="*/ 242 h 307"/>
                <a:gd name="T4" fmla="*/ 62 w 350"/>
                <a:gd name="T5" fmla="*/ 171 h 307"/>
                <a:gd name="T6" fmla="*/ 71 w 350"/>
                <a:gd name="T7" fmla="*/ 153 h 307"/>
                <a:gd name="T8" fmla="*/ 8 w 350"/>
                <a:gd name="T9" fmla="*/ 194 h 307"/>
                <a:gd name="T10" fmla="*/ 20 w 350"/>
                <a:gd name="T11" fmla="*/ 155 h 307"/>
                <a:gd name="T12" fmla="*/ 100 w 350"/>
                <a:gd name="T13" fmla="*/ 74 h 307"/>
                <a:gd name="T14" fmla="*/ 163 w 350"/>
                <a:gd name="T15" fmla="*/ 72 h 307"/>
                <a:gd name="T16" fmla="*/ 191 w 350"/>
                <a:gd name="T17" fmla="*/ 77 h 307"/>
                <a:gd name="T18" fmla="*/ 250 w 350"/>
                <a:gd name="T19" fmla="*/ 11 h 307"/>
                <a:gd name="T20" fmla="*/ 313 w 350"/>
                <a:gd name="T21" fmla="*/ 32 h 307"/>
                <a:gd name="T22" fmla="*/ 341 w 350"/>
                <a:gd name="T23" fmla="*/ 92 h 307"/>
                <a:gd name="T24" fmla="*/ 281 w 350"/>
                <a:gd name="T25" fmla="*/ 159 h 307"/>
                <a:gd name="T26" fmla="*/ 273 w 350"/>
                <a:gd name="T27" fmla="*/ 218 h 307"/>
                <a:gd name="T28" fmla="*/ 200 w 350"/>
                <a:gd name="T29" fmla="*/ 289 h 307"/>
                <a:gd name="T30" fmla="*/ 129 w 350"/>
                <a:gd name="T31" fmla="*/ 29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07">
                  <a:moveTo>
                    <a:pt x="129" y="298"/>
                  </a:moveTo>
                  <a:cubicBezTo>
                    <a:pt x="113" y="295"/>
                    <a:pt x="58" y="265"/>
                    <a:pt x="37" y="242"/>
                  </a:cubicBezTo>
                  <a:cubicBezTo>
                    <a:pt x="22" y="228"/>
                    <a:pt x="45" y="200"/>
                    <a:pt x="62" y="171"/>
                  </a:cubicBezTo>
                  <a:cubicBezTo>
                    <a:pt x="64" y="167"/>
                    <a:pt x="71" y="153"/>
                    <a:pt x="71" y="153"/>
                  </a:cubicBezTo>
                  <a:cubicBezTo>
                    <a:pt x="64" y="152"/>
                    <a:pt x="40" y="213"/>
                    <a:pt x="8" y="194"/>
                  </a:cubicBezTo>
                  <a:cubicBezTo>
                    <a:pt x="0" y="189"/>
                    <a:pt x="1" y="185"/>
                    <a:pt x="20" y="155"/>
                  </a:cubicBezTo>
                  <a:cubicBezTo>
                    <a:pt x="45" y="115"/>
                    <a:pt x="84" y="81"/>
                    <a:pt x="100" y="74"/>
                  </a:cubicBezTo>
                  <a:cubicBezTo>
                    <a:pt x="125" y="64"/>
                    <a:pt x="140" y="71"/>
                    <a:pt x="163" y="72"/>
                  </a:cubicBezTo>
                  <a:cubicBezTo>
                    <a:pt x="169" y="71"/>
                    <a:pt x="188" y="75"/>
                    <a:pt x="191" y="77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59" y="0"/>
                    <a:pt x="288" y="9"/>
                    <a:pt x="313" y="32"/>
                  </a:cubicBezTo>
                  <a:cubicBezTo>
                    <a:pt x="338" y="54"/>
                    <a:pt x="350" y="81"/>
                    <a:pt x="341" y="92"/>
                  </a:cubicBezTo>
                  <a:cubicBezTo>
                    <a:pt x="281" y="159"/>
                    <a:pt x="281" y="159"/>
                    <a:pt x="281" y="159"/>
                  </a:cubicBezTo>
                  <a:cubicBezTo>
                    <a:pt x="290" y="178"/>
                    <a:pt x="294" y="188"/>
                    <a:pt x="273" y="218"/>
                  </a:cubicBezTo>
                  <a:cubicBezTo>
                    <a:pt x="200" y="289"/>
                    <a:pt x="200" y="289"/>
                    <a:pt x="200" y="289"/>
                  </a:cubicBezTo>
                  <a:cubicBezTo>
                    <a:pt x="170" y="307"/>
                    <a:pt x="169" y="306"/>
                    <a:pt x="129" y="298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20731163" y="6657975"/>
              <a:ext cx="134938" cy="134938"/>
            </a:xfrm>
            <a:prstGeom prst="ellipse">
              <a:avLst/>
            </a:prstGeom>
            <a:solidFill>
              <a:srgbClr val="DE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20885151" y="5781675"/>
              <a:ext cx="1116013" cy="2366963"/>
            </a:xfrm>
            <a:custGeom>
              <a:avLst/>
              <a:gdLst>
                <a:gd name="T0" fmla="*/ 0 w 469"/>
                <a:gd name="T1" fmla="*/ 878 h 995"/>
                <a:gd name="T2" fmla="*/ 174 w 469"/>
                <a:gd name="T3" fmla="*/ 995 h 995"/>
                <a:gd name="T4" fmla="*/ 450 w 469"/>
                <a:gd name="T5" fmla="*/ 539 h 995"/>
                <a:gd name="T6" fmla="*/ 469 w 469"/>
                <a:gd name="T7" fmla="*/ 93 h 995"/>
                <a:gd name="T8" fmla="*/ 376 w 469"/>
                <a:gd name="T9" fmla="*/ 0 h 995"/>
                <a:gd name="T10" fmla="*/ 346 w 469"/>
                <a:gd name="T11" fmla="*/ 0 h 995"/>
                <a:gd name="T12" fmla="*/ 253 w 469"/>
                <a:gd name="T13" fmla="*/ 93 h 995"/>
                <a:gd name="T14" fmla="*/ 240 w 469"/>
                <a:gd name="T15" fmla="*/ 496 h 995"/>
                <a:gd name="T16" fmla="*/ 0 w 469"/>
                <a:gd name="T17" fmla="*/ 878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995">
                  <a:moveTo>
                    <a:pt x="0" y="878"/>
                  </a:moveTo>
                  <a:cubicBezTo>
                    <a:pt x="0" y="878"/>
                    <a:pt x="65" y="927"/>
                    <a:pt x="174" y="995"/>
                  </a:cubicBezTo>
                  <a:cubicBezTo>
                    <a:pt x="174" y="995"/>
                    <a:pt x="412" y="817"/>
                    <a:pt x="450" y="539"/>
                  </a:cubicBezTo>
                  <a:cubicBezTo>
                    <a:pt x="465" y="426"/>
                    <a:pt x="469" y="93"/>
                    <a:pt x="469" y="93"/>
                  </a:cubicBezTo>
                  <a:cubicBezTo>
                    <a:pt x="469" y="42"/>
                    <a:pt x="428" y="0"/>
                    <a:pt x="376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295" y="0"/>
                    <a:pt x="253" y="42"/>
                    <a:pt x="253" y="93"/>
                  </a:cubicBezTo>
                  <a:cubicBezTo>
                    <a:pt x="253" y="93"/>
                    <a:pt x="273" y="400"/>
                    <a:pt x="240" y="496"/>
                  </a:cubicBezTo>
                  <a:cubicBezTo>
                    <a:pt x="132" y="805"/>
                    <a:pt x="0" y="878"/>
                    <a:pt x="0" y="878"/>
                  </a:cubicBezTo>
                  <a:close/>
                </a:path>
              </a:pathLst>
            </a:custGeom>
            <a:solidFill>
              <a:srgbClr val="590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4097001" y="4573588"/>
              <a:ext cx="171450" cy="103188"/>
            </a:xfrm>
            <a:custGeom>
              <a:avLst/>
              <a:gdLst>
                <a:gd name="T0" fmla="*/ 52 w 72"/>
                <a:gd name="T1" fmla="*/ 43 h 43"/>
                <a:gd name="T2" fmla="*/ 20 w 72"/>
                <a:gd name="T3" fmla="*/ 43 h 43"/>
                <a:gd name="T4" fmla="*/ 0 w 72"/>
                <a:gd name="T5" fmla="*/ 21 h 43"/>
                <a:gd name="T6" fmla="*/ 20 w 72"/>
                <a:gd name="T7" fmla="*/ 0 h 43"/>
                <a:gd name="T8" fmla="*/ 52 w 72"/>
                <a:gd name="T9" fmla="*/ 0 h 43"/>
                <a:gd name="T10" fmla="*/ 72 w 72"/>
                <a:gd name="T11" fmla="*/ 21 h 43"/>
                <a:gd name="T12" fmla="*/ 52 w 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43">
                  <a:moveTo>
                    <a:pt x="52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1"/>
                  </a:cubicBezTo>
                  <a:cubicBezTo>
                    <a:pt x="72" y="33"/>
                    <a:pt x="63" y="43"/>
                    <a:pt x="52" y="43"/>
                  </a:cubicBezTo>
                  <a:close/>
                </a:path>
              </a:pathLst>
            </a:custGeom>
            <a:solidFill>
              <a:srgbClr val="DE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14303376" y="4573588"/>
              <a:ext cx="1027113" cy="103188"/>
            </a:xfrm>
            <a:custGeom>
              <a:avLst/>
              <a:gdLst>
                <a:gd name="T0" fmla="*/ 411 w 432"/>
                <a:gd name="T1" fmla="*/ 43 h 43"/>
                <a:gd name="T2" fmla="*/ 355 w 432"/>
                <a:gd name="T3" fmla="*/ 43 h 43"/>
                <a:gd name="T4" fmla="*/ 334 w 432"/>
                <a:gd name="T5" fmla="*/ 21 h 43"/>
                <a:gd name="T6" fmla="*/ 355 w 432"/>
                <a:gd name="T7" fmla="*/ 0 h 43"/>
                <a:gd name="T8" fmla="*/ 411 w 432"/>
                <a:gd name="T9" fmla="*/ 0 h 43"/>
                <a:gd name="T10" fmla="*/ 432 w 432"/>
                <a:gd name="T11" fmla="*/ 21 h 43"/>
                <a:gd name="T12" fmla="*/ 411 w 432"/>
                <a:gd name="T13" fmla="*/ 43 h 43"/>
                <a:gd name="T14" fmla="*/ 299 w 432"/>
                <a:gd name="T15" fmla="*/ 43 h 43"/>
                <a:gd name="T16" fmla="*/ 243 w 432"/>
                <a:gd name="T17" fmla="*/ 43 h 43"/>
                <a:gd name="T18" fmla="*/ 223 w 432"/>
                <a:gd name="T19" fmla="*/ 21 h 43"/>
                <a:gd name="T20" fmla="*/ 243 w 432"/>
                <a:gd name="T21" fmla="*/ 0 h 43"/>
                <a:gd name="T22" fmla="*/ 299 w 432"/>
                <a:gd name="T23" fmla="*/ 0 h 43"/>
                <a:gd name="T24" fmla="*/ 320 w 432"/>
                <a:gd name="T25" fmla="*/ 21 h 43"/>
                <a:gd name="T26" fmla="*/ 299 w 432"/>
                <a:gd name="T27" fmla="*/ 43 h 43"/>
                <a:gd name="T28" fmla="*/ 188 w 432"/>
                <a:gd name="T29" fmla="*/ 43 h 43"/>
                <a:gd name="T30" fmla="*/ 132 w 432"/>
                <a:gd name="T31" fmla="*/ 43 h 43"/>
                <a:gd name="T32" fmla="*/ 111 w 432"/>
                <a:gd name="T33" fmla="*/ 21 h 43"/>
                <a:gd name="T34" fmla="*/ 132 w 432"/>
                <a:gd name="T35" fmla="*/ 0 h 43"/>
                <a:gd name="T36" fmla="*/ 188 w 432"/>
                <a:gd name="T37" fmla="*/ 0 h 43"/>
                <a:gd name="T38" fmla="*/ 208 w 432"/>
                <a:gd name="T39" fmla="*/ 21 h 43"/>
                <a:gd name="T40" fmla="*/ 188 w 432"/>
                <a:gd name="T41" fmla="*/ 43 h 43"/>
                <a:gd name="T42" fmla="*/ 76 w 432"/>
                <a:gd name="T43" fmla="*/ 43 h 43"/>
                <a:gd name="T44" fmla="*/ 20 w 432"/>
                <a:gd name="T45" fmla="*/ 43 h 43"/>
                <a:gd name="T46" fmla="*/ 0 w 432"/>
                <a:gd name="T47" fmla="*/ 21 h 43"/>
                <a:gd name="T48" fmla="*/ 20 w 432"/>
                <a:gd name="T49" fmla="*/ 0 h 43"/>
                <a:gd name="T50" fmla="*/ 76 w 432"/>
                <a:gd name="T51" fmla="*/ 0 h 43"/>
                <a:gd name="T52" fmla="*/ 97 w 432"/>
                <a:gd name="T53" fmla="*/ 21 h 43"/>
                <a:gd name="T54" fmla="*/ 76 w 432"/>
                <a:gd name="T5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2" h="43">
                  <a:moveTo>
                    <a:pt x="411" y="43"/>
                  </a:moveTo>
                  <a:cubicBezTo>
                    <a:pt x="355" y="43"/>
                    <a:pt x="355" y="43"/>
                    <a:pt x="355" y="43"/>
                  </a:cubicBezTo>
                  <a:cubicBezTo>
                    <a:pt x="344" y="43"/>
                    <a:pt x="334" y="33"/>
                    <a:pt x="334" y="21"/>
                  </a:cubicBezTo>
                  <a:cubicBezTo>
                    <a:pt x="334" y="9"/>
                    <a:pt x="344" y="0"/>
                    <a:pt x="355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2" y="0"/>
                    <a:pt x="432" y="9"/>
                    <a:pt x="432" y="21"/>
                  </a:cubicBezTo>
                  <a:cubicBezTo>
                    <a:pt x="432" y="33"/>
                    <a:pt x="422" y="43"/>
                    <a:pt x="411" y="43"/>
                  </a:cubicBezTo>
                  <a:close/>
                  <a:moveTo>
                    <a:pt x="299" y="43"/>
                  </a:moveTo>
                  <a:cubicBezTo>
                    <a:pt x="243" y="43"/>
                    <a:pt x="243" y="43"/>
                    <a:pt x="243" y="43"/>
                  </a:cubicBezTo>
                  <a:cubicBezTo>
                    <a:pt x="232" y="43"/>
                    <a:pt x="223" y="33"/>
                    <a:pt x="223" y="21"/>
                  </a:cubicBezTo>
                  <a:cubicBezTo>
                    <a:pt x="223" y="9"/>
                    <a:pt x="232" y="0"/>
                    <a:pt x="243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311" y="0"/>
                    <a:pt x="320" y="9"/>
                    <a:pt x="320" y="21"/>
                  </a:cubicBezTo>
                  <a:cubicBezTo>
                    <a:pt x="320" y="33"/>
                    <a:pt x="311" y="43"/>
                    <a:pt x="299" y="43"/>
                  </a:cubicBezTo>
                  <a:close/>
                  <a:moveTo>
                    <a:pt x="188" y="43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20" y="43"/>
                    <a:pt x="111" y="33"/>
                    <a:pt x="111" y="21"/>
                  </a:cubicBezTo>
                  <a:cubicBezTo>
                    <a:pt x="111" y="9"/>
                    <a:pt x="120" y="0"/>
                    <a:pt x="13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9" y="0"/>
                    <a:pt x="208" y="9"/>
                    <a:pt x="208" y="21"/>
                  </a:cubicBezTo>
                  <a:cubicBezTo>
                    <a:pt x="208" y="33"/>
                    <a:pt x="199" y="43"/>
                    <a:pt x="188" y="43"/>
                  </a:cubicBezTo>
                  <a:close/>
                  <a:moveTo>
                    <a:pt x="76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8" y="0"/>
                    <a:pt x="97" y="9"/>
                    <a:pt x="97" y="21"/>
                  </a:cubicBezTo>
                  <a:cubicBezTo>
                    <a:pt x="97" y="33"/>
                    <a:pt x="88" y="43"/>
                    <a:pt x="76" y="43"/>
                  </a:cubicBezTo>
                  <a:close/>
                </a:path>
              </a:pathLst>
            </a:custGeom>
            <a:solidFill>
              <a:srgbClr val="DE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5363826" y="4573588"/>
              <a:ext cx="171450" cy="103188"/>
            </a:xfrm>
            <a:custGeom>
              <a:avLst/>
              <a:gdLst>
                <a:gd name="T0" fmla="*/ 52 w 72"/>
                <a:gd name="T1" fmla="*/ 43 h 43"/>
                <a:gd name="T2" fmla="*/ 21 w 72"/>
                <a:gd name="T3" fmla="*/ 43 h 43"/>
                <a:gd name="T4" fmla="*/ 0 w 72"/>
                <a:gd name="T5" fmla="*/ 21 h 43"/>
                <a:gd name="T6" fmla="*/ 21 w 72"/>
                <a:gd name="T7" fmla="*/ 0 h 43"/>
                <a:gd name="T8" fmla="*/ 52 w 72"/>
                <a:gd name="T9" fmla="*/ 0 h 43"/>
                <a:gd name="T10" fmla="*/ 72 w 72"/>
                <a:gd name="T11" fmla="*/ 21 h 43"/>
                <a:gd name="T12" fmla="*/ 52 w 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43">
                  <a:moveTo>
                    <a:pt x="52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1"/>
                  </a:cubicBezTo>
                  <a:cubicBezTo>
                    <a:pt x="72" y="33"/>
                    <a:pt x="63" y="43"/>
                    <a:pt x="52" y="43"/>
                  </a:cubicBezTo>
                  <a:close/>
                </a:path>
              </a:pathLst>
            </a:custGeom>
            <a:solidFill>
              <a:srgbClr val="DE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8513426" y="4592638"/>
              <a:ext cx="179388" cy="103188"/>
            </a:xfrm>
            <a:custGeom>
              <a:avLst/>
              <a:gdLst>
                <a:gd name="T0" fmla="*/ 53 w 75"/>
                <a:gd name="T1" fmla="*/ 43 h 43"/>
                <a:gd name="T2" fmla="*/ 21 w 75"/>
                <a:gd name="T3" fmla="*/ 43 h 43"/>
                <a:gd name="T4" fmla="*/ 0 w 75"/>
                <a:gd name="T5" fmla="*/ 22 h 43"/>
                <a:gd name="T6" fmla="*/ 21 w 75"/>
                <a:gd name="T7" fmla="*/ 0 h 43"/>
                <a:gd name="T8" fmla="*/ 53 w 75"/>
                <a:gd name="T9" fmla="*/ 0 h 43"/>
                <a:gd name="T10" fmla="*/ 75 w 75"/>
                <a:gd name="T11" fmla="*/ 22 h 43"/>
                <a:gd name="T12" fmla="*/ 53 w 75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43">
                  <a:moveTo>
                    <a:pt x="53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3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5" y="10"/>
                    <a:pt x="75" y="22"/>
                  </a:cubicBezTo>
                  <a:cubicBezTo>
                    <a:pt x="75" y="33"/>
                    <a:pt x="65" y="43"/>
                    <a:pt x="53" y="43"/>
                  </a:cubicBezTo>
                  <a:close/>
                </a:path>
              </a:pathLst>
            </a:custGeom>
            <a:solidFill>
              <a:srgbClr val="DE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 noEditPoints="1"/>
            </p:cNvSpPr>
            <p:nvPr/>
          </p:nvSpPr>
          <p:spPr bwMode="auto">
            <a:xfrm>
              <a:off x="18716626" y="4592638"/>
              <a:ext cx="482600" cy="103188"/>
            </a:xfrm>
            <a:custGeom>
              <a:avLst/>
              <a:gdLst>
                <a:gd name="T0" fmla="*/ 182 w 203"/>
                <a:gd name="T1" fmla="*/ 43 h 43"/>
                <a:gd name="T2" fmla="*/ 128 w 203"/>
                <a:gd name="T3" fmla="*/ 43 h 43"/>
                <a:gd name="T4" fmla="*/ 107 w 203"/>
                <a:gd name="T5" fmla="*/ 22 h 43"/>
                <a:gd name="T6" fmla="*/ 128 w 203"/>
                <a:gd name="T7" fmla="*/ 0 h 43"/>
                <a:gd name="T8" fmla="*/ 182 w 203"/>
                <a:gd name="T9" fmla="*/ 0 h 43"/>
                <a:gd name="T10" fmla="*/ 203 w 203"/>
                <a:gd name="T11" fmla="*/ 22 h 43"/>
                <a:gd name="T12" fmla="*/ 182 w 203"/>
                <a:gd name="T13" fmla="*/ 43 h 43"/>
                <a:gd name="T14" fmla="*/ 75 w 203"/>
                <a:gd name="T15" fmla="*/ 43 h 43"/>
                <a:gd name="T16" fmla="*/ 22 w 203"/>
                <a:gd name="T17" fmla="*/ 43 h 43"/>
                <a:gd name="T18" fmla="*/ 0 w 203"/>
                <a:gd name="T19" fmla="*/ 22 h 43"/>
                <a:gd name="T20" fmla="*/ 22 w 203"/>
                <a:gd name="T21" fmla="*/ 0 h 43"/>
                <a:gd name="T22" fmla="*/ 75 w 203"/>
                <a:gd name="T23" fmla="*/ 0 h 43"/>
                <a:gd name="T24" fmla="*/ 96 w 203"/>
                <a:gd name="T25" fmla="*/ 22 h 43"/>
                <a:gd name="T26" fmla="*/ 75 w 203"/>
                <a:gd name="T2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43">
                  <a:moveTo>
                    <a:pt x="182" y="43"/>
                  </a:moveTo>
                  <a:cubicBezTo>
                    <a:pt x="128" y="43"/>
                    <a:pt x="128" y="43"/>
                    <a:pt x="128" y="43"/>
                  </a:cubicBezTo>
                  <a:cubicBezTo>
                    <a:pt x="117" y="43"/>
                    <a:pt x="107" y="33"/>
                    <a:pt x="107" y="22"/>
                  </a:cubicBezTo>
                  <a:cubicBezTo>
                    <a:pt x="107" y="10"/>
                    <a:pt x="117" y="0"/>
                    <a:pt x="128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93" y="0"/>
                    <a:pt x="203" y="10"/>
                    <a:pt x="203" y="22"/>
                  </a:cubicBezTo>
                  <a:cubicBezTo>
                    <a:pt x="203" y="33"/>
                    <a:pt x="193" y="43"/>
                    <a:pt x="182" y="43"/>
                  </a:cubicBezTo>
                  <a:close/>
                  <a:moveTo>
                    <a:pt x="75" y="43"/>
                  </a:move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7" y="0"/>
                    <a:pt x="96" y="10"/>
                    <a:pt x="96" y="22"/>
                  </a:cubicBezTo>
                  <a:cubicBezTo>
                    <a:pt x="96" y="33"/>
                    <a:pt x="87" y="43"/>
                    <a:pt x="75" y="43"/>
                  </a:cubicBezTo>
                  <a:close/>
                </a:path>
              </a:pathLst>
            </a:custGeom>
            <a:solidFill>
              <a:srgbClr val="DE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9224626" y="4592638"/>
              <a:ext cx="176213" cy="103188"/>
            </a:xfrm>
            <a:custGeom>
              <a:avLst/>
              <a:gdLst>
                <a:gd name="T0" fmla="*/ 53 w 74"/>
                <a:gd name="T1" fmla="*/ 43 h 43"/>
                <a:gd name="T2" fmla="*/ 21 w 74"/>
                <a:gd name="T3" fmla="*/ 43 h 43"/>
                <a:gd name="T4" fmla="*/ 0 w 74"/>
                <a:gd name="T5" fmla="*/ 22 h 43"/>
                <a:gd name="T6" fmla="*/ 21 w 74"/>
                <a:gd name="T7" fmla="*/ 0 h 43"/>
                <a:gd name="T8" fmla="*/ 53 w 74"/>
                <a:gd name="T9" fmla="*/ 0 h 43"/>
                <a:gd name="T10" fmla="*/ 74 w 74"/>
                <a:gd name="T11" fmla="*/ 22 h 43"/>
                <a:gd name="T12" fmla="*/ 53 w 74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3">
                  <a:moveTo>
                    <a:pt x="53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10"/>
                    <a:pt x="74" y="22"/>
                  </a:cubicBezTo>
                  <a:cubicBezTo>
                    <a:pt x="74" y="33"/>
                    <a:pt x="65" y="43"/>
                    <a:pt x="53" y="43"/>
                  </a:cubicBezTo>
                  <a:close/>
                </a:path>
              </a:pathLst>
            </a:custGeom>
            <a:solidFill>
              <a:srgbClr val="DE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1950701" y="2097088"/>
              <a:ext cx="2474913" cy="1379538"/>
            </a:xfrm>
            <a:custGeom>
              <a:avLst/>
              <a:gdLst>
                <a:gd name="T0" fmla="*/ 981 w 1040"/>
                <a:gd name="T1" fmla="*/ 0 h 580"/>
                <a:gd name="T2" fmla="*/ 59 w 1040"/>
                <a:gd name="T3" fmla="*/ 0 h 580"/>
                <a:gd name="T4" fmla="*/ 0 w 1040"/>
                <a:gd name="T5" fmla="*/ 59 h 580"/>
                <a:gd name="T6" fmla="*/ 0 w 1040"/>
                <a:gd name="T7" fmla="*/ 396 h 580"/>
                <a:gd name="T8" fmla="*/ 59 w 1040"/>
                <a:gd name="T9" fmla="*/ 455 h 580"/>
                <a:gd name="T10" fmla="*/ 151 w 1040"/>
                <a:gd name="T11" fmla="*/ 455 h 580"/>
                <a:gd name="T12" fmla="*/ 218 w 1040"/>
                <a:gd name="T13" fmla="*/ 580 h 580"/>
                <a:gd name="T14" fmla="*/ 285 w 1040"/>
                <a:gd name="T15" fmla="*/ 455 h 580"/>
                <a:gd name="T16" fmla="*/ 981 w 1040"/>
                <a:gd name="T17" fmla="*/ 455 h 580"/>
                <a:gd name="T18" fmla="*/ 1040 w 1040"/>
                <a:gd name="T19" fmla="*/ 396 h 580"/>
                <a:gd name="T20" fmla="*/ 1040 w 1040"/>
                <a:gd name="T21" fmla="*/ 59 h 580"/>
                <a:gd name="T22" fmla="*/ 981 w 1040"/>
                <a:gd name="T23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" h="580">
                  <a:moveTo>
                    <a:pt x="981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396"/>
                    <a:pt x="0" y="396"/>
                    <a:pt x="0" y="396"/>
                  </a:cubicBezTo>
                  <a:cubicBezTo>
                    <a:pt x="0" y="428"/>
                    <a:pt x="26" y="455"/>
                    <a:pt x="59" y="455"/>
                  </a:cubicBezTo>
                  <a:cubicBezTo>
                    <a:pt x="151" y="455"/>
                    <a:pt x="151" y="455"/>
                    <a:pt x="151" y="455"/>
                  </a:cubicBezTo>
                  <a:cubicBezTo>
                    <a:pt x="218" y="580"/>
                    <a:pt x="218" y="580"/>
                    <a:pt x="218" y="580"/>
                  </a:cubicBezTo>
                  <a:cubicBezTo>
                    <a:pt x="285" y="455"/>
                    <a:pt x="285" y="455"/>
                    <a:pt x="285" y="455"/>
                  </a:cubicBezTo>
                  <a:cubicBezTo>
                    <a:pt x="981" y="455"/>
                    <a:pt x="981" y="455"/>
                    <a:pt x="981" y="455"/>
                  </a:cubicBezTo>
                  <a:cubicBezTo>
                    <a:pt x="1013" y="455"/>
                    <a:pt x="1040" y="428"/>
                    <a:pt x="1040" y="396"/>
                  </a:cubicBezTo>
                  <a:cubicBezTo>
                    <a:pt x="1040" y="59"/>
                    <a:pt x="1040" y="59"/>
                    <a:pt x="1040" y="59"/>
                  </a:cubicBezTo>
                  <a:cubicBezTo>
                    <a:pt x="1040" y="26"/>
                    <a:pt x="1013" y="0"/>
                    <a:pt x="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2168188" y="2314575"/>
              <a:ext cx="2014538" cy="152400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2168188" y="2540000"/>
              <a:ext cx="1863725" cy="46038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9492913" y="2181225"/>
              <a:ext cx="2474913" cy="1379538"/>
            </a:xfrm>
            <a:custGeom>
              <a:avLst/>
              <a:gdLst>
                <a:gd name="T0" fmla="*/ 59 w 1040"/>
                <a:gd name="T1" fmla="*/ 0 h 580"/>
                <a:gd name="T2" fmla="*/ 981 w 1040"/>
                <a:gd name="T3" fmla="*/ 0 h 580"/>
                <a:gd name="T4" fmla="*/ 1040 w 1040"/>
                <a:gd name="T5" fmla="*/ 59 h 580"/>
                <a:gd name="T6" fmla="*/ 1040 w 1040"/>
                <a:gd name="T7" fmla="*/ 396 h 580"/>
                <a:gd name="T8" fmla="*/ 981 w 1040"/>
                <a:gd name="T9" fmla="*/ 455 h 580"/>
                <a:gd name="T10" fmla="*/ 889 w 1040"/>
                <a:gd name="T11" fmla="*/ 455 h 580"/>
                <a:gd name="T12" fmla="*/ 822 w 1040"/>
                <a:gd name="T13" fmla="*/ 580 h 580"/>
                <a:gd name="T14" fmla="*/ 755 w 1040"/>
                <a:gd name="T15" fmla="*/ 455 h 580"/>
                <a:gd name="T16" fmla="*/ 59 w 1040"/>
                <a:gd name="T17" fmla="*/ 455 h 580"/>
                <a:gd name="T18" fmla="*/ 0 w 1040"/>
                <a:gd name="T19" fmla="*/ 396 h 580"/>
                <a:gd name="T20" fmla="*/ 0 w 1040"/>
                <a:gd name="T21" fmla="*/ 59 h 580"/>
                <a:gd name="T22" fmla="*/ 59 w 1040"/>
                <a:gd name="T23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0" h="580">
                  <a:moveTo>
                    <a:pt x="59" y="0"/>
                  </a:moveTo>
                  <a:cubicBezTo>
                    <a:pt x="981" y="0"/>
                    <a:pt x="981" y="0"/>
                    <a:pt x="981" y="0"/>
                  </a:cubicBezTo>
                  <a:cubicBezTo>
                    <a:pt x="1014" y="0"/>
                    <a:pt x="1040" y="26"/>
                    <a:pt x="1040" y="59"/>
                  </a:cubicBezTo>
                  <a:cubicBezTo>
                    <a:pt x="1040" y="396"/>
                    <a:pt x="1040" y="396"/>
                    <a:pt x="1040" y="396"/>
                  </a:cubicBezTo>
                  <a:cubicBezTo>
                    <a:pt x="1040" y="428"/>
                    <a:pt x="1014" y="455"/>
                    <a:pt x="981" y="455"/>
                  </a:cubicBezTo>
                  <a:cubicBezTo>
                    <a:pt x="889" y="455"/>
                    <a:pt x="889" y="455"/>
                    <a:pt x="889" y="455"/>
                  </a:cubicBezTo>
                  <a:cubicBezTo>
                    <a:pt x="822" y="580"/>
                    <a:pt x="822" y="580"/>
                    <a:pt x="822" y="580"/>
                  </a:cubicBezTo>
                  <a:cubicBezTo>
                    <a:pt x="755" y="455"/>
                    <a:pt x="755" y="455"/>
                    <a:pt x="755" y="455"/>
                  </a:cubicBezTo>
                  <a:cubicBezTo>
                    <a:pt x="59" y="455"/>
                    <a:pt x="59" y="455"/>
                    <a:pt x="59" y="455"/>
                  </a:cubicBezTo>
                  <a:cubicBezTo>
                    <a:pt x="27" y="455"/>
                    <a:pt x="0" y="428"/>
                    <a:pt x="0" y="39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7" y="0"/>
                    <a:pt x="5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19772313" y="2784475"/>
              <a:ext cx="2014538" cy="152400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19921538" y="3008313"/>
              <a:ext cx="1865313" cy="47625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1694463" y="5373847"/>
            <a:ext cx="8164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NETWORKING</a:t>
            </a:r>
            <a:endParaRPr lang="en-US" sz="6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22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1765515" y="6601223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039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11830278" y="404294"/>
            <a:ext cx="11510962" cy="12449544"/>
            <a:chOff x="12265025" y="1736725"/>
            <a:chExt cx="8916988" cy="9644063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2265025" y="2378075"/>
              <a:ext cx="4406900" cy="2535238"/>
            </a:xfrm>
            <a:custGeom>
              <a:avLst/>
              <a:gdLst>
                <a:gd name="T0" fmla="*/ 1004 w 1909"/>
                <a:gd name="T1" fmla="*/ 0 h 1098"/>
                <a:gd name="T2" fmla="*/ 316 w 1909"/>
                <a:gd name="T3" fmla="*/ 193 h 1098"/>
                <a:gd name="T4" fmla="*/ 18 w 1909"/>
                <a:gd name="T5" fmla="*/ 19 h 1098"/>
                <a:gd name="T6" fmla="*/ 140 w 1909"/>
                <a:gd name="T7" fmla="*/ 386 h 1098"/>
                <a:gd name="T8" fmla="*/ 99 w 1909"/>
                <a:gd name="T9" fmla="*/ 549 h 1098"/>
                <a:gd name="T10" fmla="*/ 1004 w 1909"/>
                <a:gd name="T11" fmla="*/ 1098 h 1098"/>
                <a:gd name="T12" fmla="*/ 1909 w 1909"/>
                <a:gd name="T13" fmla="*/ 549 h 1098"/>
                <a:gd name="T14" fmla="*/ 1004 w 1909"/>
                <a:gd name="T1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9" h="1098">
                  <a:moveTo>
                    <a:pt x="1004" y="0"/>
                  </a:moveTo>
                  <a:cubicBezTo>
                    <a:pt x="729" y="0"/>
                    <a:pt x="482" y="75"/>
                    <a:pt x="316" y="193"/>
                  </a:cubicBezTo>
                  <a:cubicBezTo>
                    <a:pt x="230" y="194"/>
                    <a:pt x="115" y="162"/>
                    <a:pt x="18" y="19"/>
                  </a:cubicBezTo>
                  <a:cubicBezTo>
                    <a:pt x="18" y="19"/>
                    <a:pt x="0" y="268"/>
                    <a:pt x="140" y="386"/>
                  </a:cubicBezTo>
                  <a:cubicBezTo>
                    <a:pt x="113" y="437"/>
                    <a:pt x="99" y="492"/>
                    <a:pt x="99" y="549"/>
                  </a:cubicBezTo>
                  <a:cubicBezTo>
                    <a:pt x="99" y="852"/>
                    <a:pt x="504" y="1098"/>
                    <a:pt x="1004" y="1098"/>
                  </a:cubicBezTo>
                  <a:cubicBezTo>
                    <a:pt x="1504" y="1098"/>
                    <a:pt x="1909" y="852"/>
                    <a:pt x="1909" y="549"/>
                  </a:cubicBezTo>
                  <a:cubicBezTo>
                    <a:pt x="1909" y="246"/>
                    <a:pt x="1504" y="0"/>
                    <a:pt x="1004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3816013" y="3546475"/>
              <a:ext cx="4819650" cy="2247900"/>
            </a:xfrm>
            <a:custGeom>
              <a:avLst/>
              <a:gdLst>
                <a:gd name="T0" fmla="*/ 2063 w 2088"/>
                <a:gd name="T1" fmla="*/ 360 h 974"/>
                <a:gd name="T2" fmla="*/ 1834 w 2088"/>
                <a:gd name="T3" fmla="*/ 478 h 974"/>
                <a:gd name="T4" fmla="*/ 1834 w 2088"/>
                <a:gd name="T5" fmla="*/ 278 h 974"/>
                <a:gd name="T6" fmla="*/ 1556 w 2088"/>
                <a:gd name="T7" fmla="*/ 0 h 974"/>
                <a:gd name="T8" fmla="*/ 278 w 2088"/>
                <a:gd name="T9" fmla="*/ 0 h 974"/>
                <a:gd name="T10" fmla="*/ 0 w 2088"/>
                <a:gd name="T11" fmla="*/ 278 h 974"/>
                <a:gd name="T12" fmla="*/ 0 w 2088"/>
                <a:gd name="T13" fmla="*/ 696 h 974"/>
                <a:gd name="T14" fmla="*/ 278 w 2088"/>
                <a:gd name="T15" fmla="*/ 974 h 974"/>
                <a:gd name="T16" fmla="*/ 1556 w 2088"/>
                <a:gd name="T17" fmla="*/ 974 h 974"/>
                <a:gd name="T18" fmla="*/ 1834 w 2088"/>
                <a:gd name="T19" fmla="*/ 696 h 974"/>
                <a:gd name="T20" fmla="*/ 1834 w 2088"/>
                <a:gd name="T21" fmla="*/ 669 h 974"/>
                <a:gd name="T22" fmla="*/ 2063 w 2088"/>
                <a:gd name="T23" fmla="*/ 36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8" h="974">
                  <a:moveTo>
                    <a:pt x="2063" y="360"/>
                  </a:moveTo>
                  <a:cubicBezTo>
                    <a:pt x="2002" y="455"/>
                    <a:pt x="1904" y="477"/>
                    <a:pt x="1834" y="478"/>
                  </a:cubicBezTo>
                  <a:cubicBezTo>
                    <a:pt x="1834" y="278"/>
                    <a:pt x="1834" y="278"/>
                    <a:pt x="1834" y="278"/>
                  </a:cubicBezTo>
                  <a:cubicBezTo>
                    <a:pt x="1834" y="125"/>
                    <a:pt x="1709" y="0"/>
                    <a:pt x="1556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124" y="0"/>
                    <a:pt x="0" y="125"/>
                    <a:pt x="0" y="278"/>
                  </a:cubicBezTo>
                  <a:cubicBezTo>
                    <a:pt x="0" y="696"/>
                    <a:pt x="0" y="696"/>
                    <a:pt x="0" y="696"/>
                  </a:cubicBezTo>
                  <a:cubicBezTo>
                    <a:pt x="0" y="849"/>
                    <a:pt x="124" y="974"/>
                    <a:pt x="278" y="974"/>
                  </a:cubicBezTo>
                  <a:cubicBezTo>
                    <a:pt x="1556" y="974"/>
                    <a:pt x="1556" y="974"/>
                    <a:pt x="1556" y="974"/>
                  </a:cubicBezTo>
                  <a:cubicBezTo>
                    <a:pt x="1709" y="974"/>
                    <a:pt x="1834" y="849"/>
                    <a:pt x="1834" y="696"/>
                  </a:cubicBezTo>
                  <a:cubicBezTo>
                    <a:pt x="1834" y="669"/>
                    <a:pt x="1834" y="669"/>
                    <a:pt x="1834" y="669"/>
                  </a:cubicBezTo>
                  <a:cubicBezTo>
                    <a:pt x="2088" y="641"/>
                    <a:pt x="2063" y="360"/>
                    <a:pt x="2063" y="360"/>
                  </a:cubicBezTo>
                  <a:close/>
                </a:path>
              </a:pathLst>
            </a:custGeom>
            <a:solidFill>
              <a:srgbClr val="04B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3187363" y="3133725"/>
              <a:ext cx="2851150" cy="301625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4238288" y="4257675"/>
              <a:ext cx="3379788" cy="274638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4233525" y="4675188"/>
              <a:ext cx="3008313" cy="234950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8808700" y="3146425"/>
              <a:ext cx="538163" cy="806450"/>
            </a:xfrm>
            <a:custGeom>
              <a:avLst/>
              <a:gdLst>
                <a:gd name="T0" fmla="*/ 233 w 233"/>
                <a:gd name="T1" fmla="*/ 260 h 349"/>
                <a:gd name="T2" fmla="*/ 143 w 233"/>
                <a:gd name="T3" fmla="*/ 349 h 349"/>
                <a:gd name="T4" fmla="*/ 89 w 233"/>
                <a:gd name="T5" fmla="*/ 349 h 349"/>
                <a:gd name="T6" fmla="*/ 0 w 233"/>
                <a:gd name="T7" fmla="*/ 260 h 349"/>
                <a:gd name="T8" fmla="*/ 0 w 233"/>
                <a:gd name="T9" fmla="*/ 89 h 349"/>
                <a:gd name="T10" fmla="*/ 89 w 233"/>
                <a:gd name="T11" fmla="*/ 0 h 349"/>
                <a:gd name="T12" fmla="*/ 143 w 233"/>
                <a:gd name="T13" fmla="*/ 0 h 349"/>
                <a:gd name="T14" fmla="*/ 233 w 233"/>
                <a:gd name="T15" fmla="*/ 89 h 349"/>
                <a:gd name="T16" fmla="*/ 233 w 233"/>
                <a:gd name="T17" fmla="*/ 26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349">
                  <a:moveTo>
                    <a:pt x="233" y="260"/>
                  </a:moveTo>
                  <a:cubicBezTo>
                    <a:pt x="233" y="309"/>
                    <a:pt x="193" y="349"/>
                    <a:pt x="143" y="349"/>
                  </a:cubicBezTo>
                  <a:cubicBezTo>
                    <a:pt x="89" y="349"/>
                    <a:pt x="89" y="349"/>
                    <a:pt x="89" y="349"/>
                  </a:cubicBezTo>
                  <a:cubicBezTo>
                    <a:pt x="40" y="349"/>
                    <a:pt x="0" y="309"/>
                    <a:pt x="0" y="26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93" y="0"/>
                    <a:pt x="233" y="40"/>
                    <a:pt x="233" y="89"/>
                  </a:cubicBezTo>
                  <a:lnTo>
                    <a:pt x="233" y="260"/>
                  </a:lnTo>
                  <a:close/>
                </a:path>
              </a:pathLst>
            </a:custGeom>
            <a:solidFill>
              <a:srgbClr val="AA1E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8711863" y="4843463"/>
              <a:ext cx="2109788" cy="3465513"/>
            </a:xfrm>
            <a:custGeom>
              <a:avLst/>
              <a:gdLst>
                <a:gd name="T0" fmla="*/ 798 w 914"/>
                <a:gd name="T1" fmla="*/ 0 h 1501"/>
                <a:gd name="T2" fmla="*/ 704 w 914"/>
                <a:gd name="T3" fmla="*/ 0 h 1501"/>
                <a:gd name="T4" fmla="*/ 195 w 914"/>
                <a:gd name="T5" fmla="*/ 0 h 1501"/>
                <a:gd name="T6" fmla="*/ 115 w 914"/>
                <a:gd name="T7" fmla="*/ 0 h 1501"/>
                <a:gd name="T8" fmla="*/ 0 w 914"/>
                <a:gd name="T9" fmla="*/ 102 h 1501"/>
                <a:gd name="T10" fmla="*/ 0 w 914"/>
                <a:gd name="T11" fmla="*/ 1399 h 1501"/>
                <a:gd name="T12" fmla="*/ 115 w 914"/>
                <a:gd name="T13" fmla="*/ 1501 h 1501"/>
                <a:gd name="T14" fmla="*/ 798 w 914"/>
                <a:gd name="T15" fmla="*/ 1501 h 1501"/>
                <a:gd name="T16" fmla="*/ 914 w 914"/>
                <a:gd name="T17" fmla="*/ 1399 h 1501"/>
                <a:gd name="T18" fmla="*/ 914 w 914"/>
                <a:gd name="T19" fmla="*/ 102 h 1501"/>
                <a:gd name="T20" fmla="*/ 798 w 914"/>
                <a:gd name="T2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1501">
                  <a:moveTo>
                    <a:pt x="798" y="0"/>
                  </a:moveTo>
                  <a:cubicBezTo>
                    <a:pt x="704" y="0"/>
                    <a:pt x="704" y="0"/>
                    <a:pt x="704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45"/>
                    <a:pt x="0" y="102"/>
                  </a:cubicBezTo>
                  <a:cubicBezTo>
                    <a:pt x="0" y="1399"/>
                    <a:pt x="0" y="1399"/>
                    <a:pt x="0" y="1399"/>
                  </a:cubicBezTo>
                  <a:cubicBezTo>
                    <a:pt x="0" y="1455"/>
                    <a:pt x="51" y="1501"/>
                    <a:pt x="115" y="1501"/>
                  </a:cubicBezTo>
                  <a:cubicBezTo>
                    <a:pt x="798" y="1501"/>
                    <a:pt x="798" y="1501"/>
                    <a:pt x="798" y="1501"/>
                  </a:cubicBezTo>
                  <a:cubicBezTo>
                    <a:pt x="862" y="1501"/>
                    <a:pt x="914" y="1455"/>
                    <a:pt x="914" y="1399"/>
                  </a:cubicBezTo>
                  <a:cubicBezTo>
                    <a:pt x="914" y="102"/>
                    <a:pt x="914" y="102"/>
                    <a:pt x="914" y="102"/>
                  </a:cubicBezTo>
                  <a:cubicBezTo>
                    <a:pt x="914" y="45"/>
                    <a:pt x="862" y="0"/>
                    <a:pt x="798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9162713" y="4843463"/>
              <a:ext cx="1174750" cy="1371600"/>
            </a:xfrm>
            <a:custGeom>
              <a:avLst/>
              <a:gdLst>
                <a:gd name="T0" fmla="*/ 0 w 740"/>
                <a:gd name="T1" fmla="*/ 0 h 864"/>
                <a:gd name="T2" fmla="*/ 371 w 740"/>
                <a:gd name="T3" fmla="*/ 864 h 864"/>
                <a:gd name="T4" fmla="*/ 740 w 740"/>
                <a:gd name="T5" fmla="*/ 0 h 864"/>
                <a:gd name="T6" fmla="*/ 0 w 740"/>
                <a:gd name="T7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0" h="864">
                  <a:moveTo>
                    <a:pt x="0" y="0"/>
                  </a:moveTo>
                  <a:lnTo>
                    <a:pt x="371" y="864"/>
                  </a:lnTo>
                  <a:lnTo>
                    <a:pt x="7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8648363" y="11029950"/>
              <a:ext cx="938213" cy="350838"/>
            </a:xfrm>
            <a:custGeom>
              <a:avLst/>
              <a:gdLst>
                <a:gd name="T0" fmla="*/ 273 w 407"/>
                <a:gd name="T1" fmla="*/ 0 h 152"/>
                <a:gd name="T2" fmla="*/ 155 w 407"/>
                <a:gd name="T3" fmla="*/ 49 h 152"/>
                <a:gd name="T4" fmla="*/ 0 w 407"/>
                <a:gd name="T5" fmla="*/ 152 h 152"/>
                <a:gd name="T6" fmla="*/ 403 w 407"/>
                <a:gd name="T7" fmla="*/ 133 h 152"/>
                <a:gd name="T8" fmla="*/ 407 w 407"/>
                <a:gd name="T9" fmla="*/ 0 h 152"/>
                <a:gd name="T10" fmla="*/ 273 w 407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152">
                  <a:moveTo>
                    <a:pt x="273" y="0"/>
                  </a:moveTo>
                  <a:cubicBezTo>
                    <a:pt x="273" y="0"/>
                    <a:pt x="213" y="13"/>
                    <a:pt x="155" y="49"/>
                  </a:cubicBezTo>
                  <a:cubicBezTo>
                    <a:pt x="75" y="97"/>
                    <a:pt x="0" y="152"/>
                    <a:pt x="0" y="152"/>
                  </a:cubicBezTo>
                  <a:cubicBezTo>
                    <a:pt x="403" y="133"/>
                    <a:pt x="403" y="133"/>
                    <a:pt x="403" y="133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9121438" y="8135938"/>
              <a:ext cx="474663" cy="2940050"/>
            </a:xfrm>
            <a:custGeom>
              <a:avLst/>
              <a:gdLst>
                <a:gd name="T0" fmla="*/ 299 w 299"/>
                <a:gd name="T1" fmla="*/ 1849 h 1852"/>
                <a:gd name="T2" fmla="*/ 0 w 299"/>
                <a:gd name="T3" fmla="*/ 1852 h 1852"/>
                <a:gd name="T4" fmla="*/ 0 w 299"/>
                <a:gd name="T5" fmla="*/ 0 h 1852"/>
                <a:gd name="T6" fmla="*/ 299 w 299"/>
                <a:gd name="T7" fmla="*/ 51 h 1852"/>
                <a:gd name="T8" fmla="*/ 299 w 299"/>
                <a:gd name="T9" fmla="*/ 184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852">
                  <a:moveTo>
                    <a:pt x="299" y="1849"/>
                  </a:moveTo>
                  <a:lnTo>
                    <a:pt x="0" y="1852"/>
                  </a:lnTo>
                  <a:lnTo>
                    <a:pt x="0" y="0"/>
                  </a:lnTo>
                  <a:lnTo>
                    <a:pt x="299" y="51"/>
                  </a:lnTo>
                  <a:lnTo>
                    <a:pt x="299" y="1849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9554825" y="4395788"/>
              <a:ext cx="392113" cy="628650"/>
            </a:xfrm>
            <a:custGeom>
              <a:avLst/>
              <a:gdLst>
                <a:gd name="T0" fmla="*/ 170 w 170"/>
                <a:gd name="T1" fmla="*/ 213 h 272"/>
                <a:gd name="T2" fmla="*/ 85 w 170"/>
                <a:gd name="T3" fmla="*/ 272 h 272"/>
                <a:gd name="T4" fmla="*/ 85 w 170"/>
                <a:gd name="T5" fmla="*/ 272 h 272"/>
                <a:gd name="T6" fmla="*/ 0 w 170"/>
                <a:gd name="T7" fmla="*/ 213 h 272"/>
                <a:gd name="T8" fmla="*/ 0 w 170"/>
                <a:gd name="T9" fmla="*/ 59 h 272"/>
                <a:gd name="T10" fmla="*/ 85 w 170"/>
                <a:gd name="T11" fmla="*/ 0 h 272"/>
                <a:gd name="T12" fmla="*/ 85 w 170"/>
                <a:gd name="T13" fmla="*/ 0 h 272"/>
                <a:gd name="T14" fmla="*/ 170 w 170"/>
                <a:gd name="T15" fmla="*/ 59 h 272"/>
                <a:gd name="T16" fmla="*/ 170 w 170"/>
                <a:gd name="T17" fmla="*/ 21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72">
                  <a:moveTo>
                    <a:pt x="170" y="213"/>
                  </a:moveTo>
                  <a:cubicBezTo>
                    <a:pt x="170" y="246"/>
                    <a:pt x="132" y="272"/>
                    <a:pt x="85" y="272"/>
                  </a:cubicBezTo>
                  <a:cubicBezTo>
                    <a:pt x="85" y="272"/>
                    <a:pt x="85" y="272"/>
                    <a:pt x="85" y="272"/>
                  </a:cubicBezTo>
                  <a:cubicBezTo>
                    <a:pt x="38" y="272"/>
                    <a:pt x="0" y="246"/>
                    <a:pt x="0" y="21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3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2" y="0"/>
                    <a:pt x="170" y="27"/>
                    <a:pt x="170" y="59"/>
                  </a:cubicBezTo>
                  <a:lnTo>
                    <a:pt x="170" y="213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9616738" y="5076825"/>
              <a:ext cx="274638" cy="1138238"/>
            </a:xfrm>
            <a:custGeom>
              <a:avLst/>
              <a:gdLst>
                <a:gd name="T0" fmla="*/ 82 w 119"/>
                <a:gd name="T1" fmla="*/ 57 h 493"/>
                <a:gd name="T2" fmla="*/ 99 w 119"/>
                <a:gd name="T3" fmla="*/ 30 h 493"/>
                <a:gd name="T4" fmla="*/ 69 w 119"/>
                <a:gd name="T5" fmla="*/ 0 h 493"/>
                <a:gd name="T6" fmla="*/ 50 w 119"/>
                <a:gd name="T7" fmla="*/ 0 h 493"/>
                <a:gd name="T8" fmla="*/ 19 w 119"/>
                <a:gd name="T9" fmla="*/ 31 h 493"/>
                <a:gd name="T10" fmla="*/ 37 w 119"/>
                <a:gd name="T11" fmla="*/ 57 h 493"/>
                <a:gd name="T12" fmla="*/ 0 w 119"/>
                <a:gd name="T13" fmla="*/ 357 h 493"/>
                <a:gd name="T14" fmla="*/ 58 w 119"/>
                <a:gd name="T15" fmla="*/ 493 h 493"/>
                <a:gd name="T16" fmla="*/ 119 w 119"/>
                <a:gd name="T17" fmla="*/ 349 h 493"/>
                <a:gd name="T18" fmla="*/ 82 w 119"/>
                <a:gd name="T19" fmla="*/ 5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493">
                  <a:moveTo>
                    <a:pt x="82" y="57"/>
                  </a:moveTo>
                  <a:cubicBezTo>
                    <a:pt x="92" y="55"/>
                    <a:pt x="105" y="40"/>
                    <a:pt x="99" y="30"/>
                  </a:cubicBezTo>
                  <a:cubicBezTo>
                    <a:pt x="86" y="9"/>
                    <a:pt x="86" y="0"/>
                    <a:pt x="6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3" y="0"/>
                    <a:pt x="32" y="9"/>
                    <a:pt x="19" y="31"/>
                  </a:cubicBezTo>
                  <a:cubicBezTo>
                    <a:pt x="13" y="41"/>
                    <a:pt x="25" y="56"/>
                    <a:pt x="37" y="57"/>
                  </a:cubicBezTo>
                  <a:cubicBezTo>
                    <a:pt x="36" y="60"/>
                    <a:pt x="0" y="357"/>
                    <a:pt x="0" y="357"/>
                  </a:cubicBezTo>
                  <a:cubicBezTo>
                    <a:pt x="58" y="493"/>
                    <a:pt x="58" y="493"/>
                    <a:pt x="58" y="493"/>
                  </a:cubicBezTo>
                  <a:cubicBezTo>
                    <a:pt x="119" y="349"/>
                    <a:pt x="119" y="349"/>
                    <a:pt x="119" y="349"/>
                  </a:cubicBezTo>
                  <a:cubicBezTo>
                    <a:pt x="119" y="349"/>
                    <a:pt x="82" y="60"/>
                    <a:pt x="82" y="57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9035713" y="2625725"/>
              <a:ext cx="1428750" cy="1897063"/>
            </a:xfrm>
            <a:custGeom>
              <a:avLst/>
              <a:gdLst>
                <a:gd name="T0" fmla="*/ 372 w 619"/>
                <a:gd name="T1" fmla="*/ 0 h 822"/>
                <a:gd name="T2" fmla="*/ 310 w 619"/>
                <a:gd name="T3" fmla="*/ 0 h 822"/>
                <a:gd name="T4" fmla="*/ 248 w 619"/>
                <a:gd name="T5" fmla="*/ 0 h 822"/>
                <a:gd name="T6" fmla="*/ 0 w 619"/>
                <a:gd name="T7" fmla="*/ 247 h 822"/>
                <a:gd name="T8" fmla="*/ 0 w 619"/>
                <a:gd name="T9" fmla="*/ 542 h 822"/>
                <a:gd name="T10" fmla="*/ 258 w 619"/>
                <a:gd name="T11" fmla="*/ 822 h 822"/>
                <a:gd name="T12" fmla="*/ 319 w 619"/>
                <a:gd name="T13" fmla="*/ 822 h 822"/>
                <a:gd name="T14" fmla="*/ 381 w 619"/>
                <a:gd name="T15" fmla="*/ 822 h 822"/>
                <a:gd name="T16" fmla="*/ 619 w 619"/>
                <a:gd name="T17" fmla="*/ 542 h 822"/>
                <a:gd name="T18" fmla="*/ 619 w 619"/>
                <a:gd name="T19" fmla="*/ 247 h 822"/>
                <a:gd name="T20" fmla="*/ 372 w 619"/>
                <a:gd name="T21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9" h="822">
                  <a:moveTo>
                    <a:pt x="372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111" y="0"/>
                    <a:pt x="0" y="111"/>
                    <a:pt x="0" y="247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679"/>
                    <a:pt x="152" y="822"/>
                    <a:pt x="258" y="822"/>
                  </a:cubicBezTo>
                  <a:cubicBezTo>
                    <a:pt x="319" y="822"/>
                    <a:pt x="319" y="822"/>
                    <a:pt x="319" y="822"/>
                  </a:cubicBezTo>
                  <a:cubicBezTo>
                    <a:pt x="381" y="822"/>
                    <a:pt x="381" y="822"/>
                    <a:pt x="381" y="822"/>
                  </a:cubicBezTo>
                  <a:cubicBezTo>
                    <a:pt x="463" y="822"/>
                    <a:pt x="619" y="679"/>
                    <a:pt x="619" y="542"/>
                  </a:cubicBezTo>
                  <a:cubicBezTo>
                    <a:pt x="619" y="247"/>
                    <a:pt x="619" y="247"/>
                    <a:pt x="619" y="247"/>
                  </a:cubicBezTo>
                  <a:cubicBezTo>
                    <a:pt x="619" y="111"/>
                    <a:pt x="509" y="0"/>
                    <a:pt x="372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9548475" y="2625725"/>
              <a:ext cx="1079500" cy="1897063"/>
            </a:xfrm>
            <a:custGeom>
              <a:avLst/>
              <a:gdLst>
                <a:gd name="T0" fmla="*/ 416 w 468"/>
                <a:gd name="T1" fmla="*/ 391 h 822"/>
                <a:gd name="T2" fmla="*/ 397 w 468"/>
                <a:gd name="T3" fmla="*/ 394 h 822"/>
                <a:gd name="T4" fmla="*/ 397 w 468"/>
                <a:gd name="T5" fmla="*/ 247 h 822"/>
                <a:gd name="T6" fmla="*/ 150 w 468"/>
                <a:gd name="T7" fmla="*/ 0 h 822"/>
                <a:gd name="T8" fmla="*/ 88 w 468"/>
                <a:gd name="T9" fmla="*/ 0 h 822"/>
                <a:gd name="T10" fmla="*/ 88 w 468"/>
                <a:gd name="T11" fmla="*/ 355 h 822"/>
                <a:gd name="T12" fmla="*/ 46 w 468"/>
                <a:gd name="T13" fmla="*/ 473 h 822"/>
                <a:gd name="T14" fmla="*/ 0 w 468"/>
                <a:gd name="T15" fmla="*/ 504 h 822"/>
                <a:gd name="T16" fmla="*/ 88 w 468"/>
                <a:gd name="T17" fmla="*/ 565 h 822"/>
                <a:gd name="T18" fmla="*/ 97 w 468"/>
                <a:gd name="T19" fmla="*/ 822 h 822"/>
                <a:gd name="T20" fmla="*/ 159 w 468"/>
                <a:gd name="T21" fmla="*/ 822 h 822"/>
                <a:gd name="T22" fmla="*/ 397 w 468"/>
                <a:gd name="T23" fmla="*/ 542 h 822"/>
                <a:gd name="T24" fmla="*/ 397 w 468"/>
                <a:gd name="T25" fmla="*/ 527 h 822"/>
                <a:gd name="T26" fmla="*/ 416 w 468"/>
                <a:gd name="T27" fmla="*/ 530 h 822"/>
                <a:gd name="T28" fmla="*/ 468 w 468"/>
                <a:gd name="T29" fmla="*/ 481 h 822"/>
                <a:gd name="T30" fmla="*/ 468 w 468"/>
                <a:gd name="T31" fmla="*/ 440 h 822"/>
                <a:gd name="T32" fmla="*/ 416 w 468"/>
                <a:gd name="T33" fmla="*/ 3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822">
                  <a:moveTo>
                    <a:pt x="416" y="391"/>
                  </a:moveTo>
                  <a:cubicBezTo>
                    <a:pt x="409" y="391"/>
                    <a:pt x="403" y="392"/>
                    <a:pt x="397" y="394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111"/>
                    <a:pt x="287" y="0"/>
                    <a:pt x="15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55"/>
                    <a:pt x="88" y="355"/>
                    <a:pt x="88" y="355"/>
                  </a:cubicBezTo>
                  <a:cubicBezTo>
                    <a:pt x="87" y="371"/>
                    <a:pt x="81" y="438"/>
                    <a:pt x="46" y="473"/>
                  </a:cubicBezTo>
                  <a:cubicBezTo>
                    <a:pt x="24" y="495"/>
                    <a:pt x="0" y="504"/>
                    <a:pt x="0" y="504"/>
                  </a:cubicBezTo>
                  <a:cubicBezTo>
                    <a:pt x="88" y="565"/>
                    <a:pt x="88" y="565"/>
                    <a:pt x="88" y="565"/>
                  </a:cubicBezTo>
                  <a:cubicBezTo>
                    <a:pt x="97" y="822"/>
                    <a:pt x="97" y="822"/>
                    <a:pt x="97" y="822"/>
                  </a:cubicBezTo>
                  <a:cubicBezTo>
                    <a:pt x="159" y="822"/>
                    <a:pt x="159" y="822"/>
                    <a:pt x="159" y="822"/>
                  </a:cubicBezTo>
                  <a:cubicBezTo>
                    <a:pt x="241" y="822"/>
                    <a:pt x="397" y="679"/>
                    <a:pt x="397" y="542"/>
                  </a:cubicBezTo>
                  <a:cubicBezTo>
                    <a:pt x="397" y="527"/>
                    <a:pt x="397" y="527"/>
                    <a:pt x="397" y="527"/>
                  </a:cubicBezTo>
                  <a:cubicBezTo>
                    <a:pt x="403" y="529"/>
                    <a:pt x="409" y="530"/>
                    <a:pt x="416" y="530"/>
                  </a:cubicBezTo>
                  <a:cubicBezTo>
                    <a:pt x="445" y="530"/>
                    <a:pt x="468" y="508"/>
                    <a:pt x="468" y="481"/>
                  </a:cubicBezTo>
                  <a:cubicBezTo>
                    <a:pt x="468" y="440"/>
                    <a:pt x="468" y="440"/>
                    <a:pt x="468" y="440"/>
                  </a:cubicBezTo>
                  <a:cubicBezTo>
                    <a:pt x="468" y="413"/>
                    <a:pt x="445" y="391"/>
                    <a:pt x="416" y="39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8440400" y="2406650"/>
              <a:ext cx="2241550" cy="779463"/>
            </a:xfrm>
            <a:custGeom>
              <a:avLst/>
              <a:gdLst>
                <a:gd name="T0" fmla="*/ 896 w 971"/>
                <a:gd name="T1" fmla="*/ 51 h 338"/>
                <a:gd name="T2" fmla="*/ 345 w 971"/>
                <a:gd name="T3" fmla="*/ 51 h 338"/>
                <a:gd name="T4" fmla="*/ 337 w 971"/>
                <a:gd name="T5" fmla="*/ 52 h 338"/>
                <a:gd name="T6" fmla="*/ 153 w 971"/>
                <a:gd name="T7" fmla="*/ 0 h 338"/>
                <a:gd name="T8" fmla="*/ 265 w 971"/>
                <a:gd name="T9" fmla="*/ 145 h 338"/>
                <a:gd name="T10" fmla="*/ 112 w 971"/>
                <a:gd name="T11" fmla="*/ 148 h 338"/>
                <a:gd name="T12" fmla="*/ 21 w 971"/>
                <a:gd name="T13" fmla="*/ 83 h 338"/>
                <a:gd name="T14" fmla="*/ 344 w 971"/>
                <a:gd name="T15" fmla="*/ 338 h 338"/>
                <a:gd name="T16" fmla="*/ 345 w 971"/>
                <a:gd name="T17" fmla="*/ 338 h 338"/>
                <a:gd name="T18" fmla="*/ 896 w 971"/>
                <a:gd name="T19" fmla="*/ 338 h 338"/>
                <a:gd name="T20" fmla="*/ 971 w 971"/>
                <a:gd name="T21" fmla="*/ 260 h 338"/>
                <a:gd name="T22" fmla="*/ 971 w 971"/>
                <a:gd name="T23" fmla="*/ 130 h 338"/>
                <a:gd name="T24" fmla="*/ 896 w 971"/>
                <a:gd name="T25" fmla="*/ 5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1" h="338">
                  <a:moveTo>
                    <a:pt x="896" y="51"/>
                  </a:moveTo>
                  <a:cubicBezTo>
                    <a:pt x="345" y="51"/>
                    <a:pt x="345" y="51"/>
                    <a:pt x="345" y="51"/>
                  </a:cubicBezTo>
                  <a:cubicBezTo>
                    <a:pt x="343" y="51"/>
                    <a:pt x="340" y="51"/>
                    <a:pt x="337" y="52"/>
                  </a:cubicBezTo>
                  <a:cubicBezTo>
                    <a:pt x="295" y="52"/>
                    <a:pt x="195" y="47"/>
                    <a:pt x="153" y="0"/>
                  </a:cubicBezTo>
                  <a:cubicBezTo>
                    <a:pt x="153" y="0"/>
                    <a:pt x="160" y="133"/>
                    <a:pt x="265" y="145"/>
                  </a:cubicBezTo>
                  <a:cubicBezTo>
                    <a:pt x="265" y="145"/>
                    <a:pt x="172" y="169"/>
                    <a:pt x="112" y="148"/>
                  </a:cubicBezTo>
                  <a:cubicBezTo>
                    <a:pt x="44" y="124"/>
                    <a:pt x="21" y="83"/>
                    <a:pt x="21" y="83"/>
                  </a:cubicBezTo>
                  <a:cubicBezTo>
                    <a:pt x="21" y="83"/>
                    <a:pt x="0" y="337"/>
                    <a:pt x="344" y="338"/>
                  </a:cubicBezTo>
                  <a:cubicBezTo>
                    <a:pt x="345" y="338"/>
                    <a:pt x="345" y="338"/>
                    <a:pt x="345" y="338"/>
                  </a:cubicBezTo>
                  <a:cubicBezTo>
                    <a:pt x="896" y="338"/>
                    <a:pt x="896" y="338"/>
                    <a:pt x="896" y="338"/>
                  </a:cubicBezTo>
                  <a:cubicBezTo>
                    <a:pt x="937" y="338"/>
                    <a:pt x="971" y="303"/>
                    <a:pt x="971" y="260"/>
                  </a:cubicBezTo>
                  <a:cubicBezTo>
                    <a:pt x="971" y="130"/>
                    <a:pt x="971" y="130"/>
                    <a:pt x="971" y="130"/>
                  </a:cubicBezTo>
                  <a:cubicBezTo>
                    <a:pt x="971" y="86"/>
                    <a:pt x="937" y="51"/>
                    <a:pt x="896" y="5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6173450" y="4533900"/>
              <a:ext cx="1217613" cy="1330325"/>
            </a:xfrm>
            <a:custGeom>
              <a:avLst/>
              <a:gdLst>
                <a:gd name="T0" fmla="*/ 376 w 528"/>
                <a:gd name="T1" fmla="*/ 148 h 576"/>
                <a:gd name="T2" fmla="*/ 228 w 528"/>
                <a:gd name="T3" fmla="*/ 77 h 576"/>
                <a:gd name="T4" fmla="*/ 263 w 528"/>
                <a:gd name="T5" fmla="*/ 165 h 576"/>
                <a:gd name="T6" fmla="*/ 329 w 528"/>
                <a:gd name="T7" fmla="*/ 247 h 576"/>
                <a:gd name="T8" fmla="*/ 175 w 528"/>
                <a:gd name="T9" fmla="*/ 201 h 576"/>
                <a:gd name="T10" fmla="*/ 70 w 528"/>
                <a:gd name="T11" fmla="*/ 46 h 576"/>
                <a:gd name="T12" fmla="*/ 0 w 528"/>
                <a:gd name="T13" fmla="*/ 14 h 576"/>
                <a:gd name="T14" fmla="*/ 83 w 528"/>
                <a:gd name="T15" fmla="*/ 287 h 576"/>
                <a:gd name="T16" fmla="*/ 186 w 528"/>
                <a:gd name="T17" fmla="*/ 367 h 576"/>
                <a:gd name="T18" fmla="*/ 341 w 528"/>
                <a:gd name="T19" fmla="*/ 433 h 576"/>
                <a:gd name="T20" fmla="*/ 395 w 528"/>
                <a:gd name="T21" fmla="*/ 550 h 576"/>
                <a:gd name="T22" fmla="*/ 521 w 528"/>
                <a:gd name="T23" fmla="*/ 511 h 576"/>
                <a:gd name="T24" fmla="*/ 475 w 528"/>
                <a:gd name="T25" fmla="*/ 291 h 576"/>
                <a:gd name="T26" fmla="*/ 376 w 528"/>
                <a:gd name="T27" fmla="*/ 14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8" h="576">
                  <a:moveTo>
                    <a:pt x="376" y="148"/>
                  </a:moveTo>
                  <a:cubicBezTo>
                    <a:pt x="312" y="126"/>
                    <a:pt x="228" y="77"/>
                    <a:pt x="228" y="77"/>
                  </a:cubicBezTo>
                  <a:cubicBezTo>
                    <a:pt x="228" y="77"/>
                    <a:pt x="202" y="133"/>
                    <a:pt x="263" y="165"/>
                  </a:cubicBezTo>
                  <a:cubicBezTo>
                    <a:pt x="329" y="200"/>
                    <a:pt x="329" y="247"/>
                    <a:pt x="329" y="247"/>
                  </a:cubicBezTo>
                  <a:cubicBezTo>
                    <a:pt x="329" y="247"/>
                    <a:pt x="223" y="239"/>
                    <a:pt x="175" y="201"/>
                  </a:cubicBezTo>
                  <a:cubicBezTo>
                    <a:pt x="127" y="164"/>
                    <a:pt x="111" y="86"/>
                    <a:pt x="70" y="46"/>
                  </a:cubicBezTo>
                  <a:cubicBezTo>
                    <a:pt x="23" y="0"/>
                    <a:pt x="0" y="14"/>
                    <a:pt x="0" y="14"/>
                  </a:cubicBezTo>
                  <a:cubicBezTo>
                    <a:pt x="0" y="14"/>
                    <a:pt x="28" y="73"/>
                    <a:pt x="83" y="287"/>
                  </a:cubicBezTo>
                  <a:cubicBezTo>
                    <a:pt x="89" y="309"/>
                    <a:pt x="88" y="322"/>
                    <a:pt x="186" y="367"/>
                  </a:cubicBezTo>
                  <a:cubicBezTo>
                    <a:pt x="255" y="400"/>
                    <a:pt x="321" y="424"/>
                    <a:pt x="341" y="433"/>
                  </a:cubicBezTo>
                  <a:cubicBezTo>
                    <a:pt x="395" y="550"/>
                    <a:pt x="395" y="550"/>
                    <a:pt x="395" y="550"/>
                  </a:cubicBezTo>
                  <a:cubicBezTo>
                    <a:pt x="411" y="576"/>
                    <a:pt x="512" y="550"/>
                    <a:pt x="521" y="511"/>
                  </a:cubicBezTo>
                  <a:cubicBezTo>
                    <a:pt x="528" y="475"/>
                    <a:pt x="475" y="291"/>
                    <a:pt x="475" y="291"/>
                  </a:cubicBezTo>
                  <a:cubicBezTo>
                    <a:pt x="474" y="291"/>
                    <a:pt x="418" y="163"/>
                    <a:pt x="376" y="148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0432713" y="2863850"/>
              <a:ext cx="249238" cy="722313"/>
            </a:xfrm>
            <a:custGeom>
              <a:avLst/>
              <a:gdLst>
                <a:gd name="T0" fmla="*/ 108 w 108"/>
                <a:gd name="T1" fmla="*/ 265 h 313"/>
                <a:gd name="T2" fmla="*/ 54 w 108"/>
                <a:gd name="T3" fmla="*/ 313 h 313"/>
                <a:gd name="T4" fmla="*/ 54 w 108"/>
                <a:gd name="T5" fmla="*/ 313 h 313"/>
                <a:gd name="T6" fmla="*/ 0 w 108"/>
                <a:gd name="T7" fmla="*/ 265 h 313"/>
                <a:gd name="T8" fmla="*/ 0 w 108"/>
                <a:gd name="T9" fmla="*/ 48 h 313"/>
                <a:gd name="T10" fmla="*/ 54 w 108"/>
                <a:gd name="T11" fmla="*/ 0 h 313"/>
                <a:gd name="T12" fmla="*/ 54 w 108"/>
                <a:gd name="T13" fmla="*/ 0 h 313"/>
                <a:gd name="T14" fmla="*/ 108 w 108"/>
                <a:gd name="T15" fmla="*/ 48 h 313"/>
                <a:gd name="T16" fmla="*/ 108 w 108"/>
                <a:gd name="T17" fmla="*/ 26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13">
                  <a:moveTo>
                    <a:pt x="108" y="265"/>
                  </a:moveTo>
                  <a:cubicBezTo>
                    <a:pt x="108" y="292"/>
                    <a:pt x="84" y="313"/>
                    <a:pt x="54" y="313"/>
                  </a:cubicBezTo>
                  <a:cubicBezTo>
                    <a:pt x="54" y="313"/>
                    <a:pt x="54" y="313"/>
                    <a:pt x="54" y="313"/>
                  </a:cubicBezTo>
                  <a:cubicBezTo>
                    <a:pt x="24" y="313"/>
                    <a:pt x="0" y="292"/>
                    <a:pt x="0" y="26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2"/>
                    <a:pt x="108" y="48"/>
                  </a:cubicBezTo>
                  <a:lnTo>
                    <a:pt x="108" y="26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20088225" y="3471863"/>
              <a:ext cx="152400" cy="1555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19224625" y="3471863"/>
              <a:ext cx="152400" cy="1555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8862675" y="6032500"/>
              <a:ext cx="601663" cy="128588"/>
            </a:xfrm>
            <a:custGeom>
              <a:avLst/>
              <a:gdLst>
                <a:gd name="T0" fmla="*/ 261 w 261"/>
                <a:gd name="T1" fmla="*/ 28 h 56"/>
                <a:gd name="T2" fmla="*/ 233 w 261"/>
                <a:gd name="T3" fmla="*/ 56 h 56"/>
                <a:gd name="T4" fmla="*/ 27 w 261"/>
                <a:gd name="T5" fmla="*/ 56 h 56"/>
                <a:gd name="T6" fmla="*/ 0 w 261"/>
                <a:gd name="T7" fmla="*/ 28 h 56"/>
                <a:gd name="T8" fmla="*/ 0 w 261"/>
                <a:gd name="T9" fmla="*/ 28 h 56"/>
                <a:gd name="T10" fmla="*/ 27 w 261"/>
                <a:gd name="T11" fmla="*/ 0 h 56"/>
                <a:gd name="T12" fmla="*/ 233 w 261"/>
                <a:gd name="T13" fmla="*/ 0 h 56"/>
                <a:gd name="T14" fmla="*/ 261 w 261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56">
                  <a:moveTo>
                    <a:pt x="261" y="28"/>
                  </a:moveTo>
                  <a:cubicBezTo>
                    <a:pt x="261" y="43"/>
                    <a:pt x="249" y="56"/>
                    <a:pt x="233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9" y="0"/>
                    <a:pt x="261" y="13"/>
                    <a:pt x="261" y="28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9924713" y="11029950"/>
              <a:ext cx="939800" cy="350838"/>
            </a:xfrm>
            <a:custGeom>
              <a:avLst/>
              <a:gdLst>
                <a:gd name="T0" fmla="*/ 134 w 407"/>
                <a:gd name="T1" fmla="*/ 0 h 152"/>
                <a:gd name="T2" fmla="*/ 252 w 407"/>
                <a:gd name="T3" fmla="*/ 49 h 152"/>
                <a:gd name="T4" fmla="*/ 407 w 407"/>
                <a:gd name="T5" fmla="*/ 152 h 152"/>
                <a:gd name="T6" fmla="*/ 4 w 407"/>
                <a:gd name="T7" fmla="*/ 133 h 152"/>
                <a:gd name="T8" fmla="*/ 0 w 407"/>
                <a:gd name="T9" fmla="*/ 0 h 152"/>
                <a:gd name="T10" fmla="*/ 134 w 407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152">
                  <a:moveTo>
                    <a:pt x="134" y="0"/>
                  </a:moveTo>
                  <a:cubicBezTo>
                    <a:pt x="134" y="0"/>
                    <a:pt x="194" y="13"/>
                    <a:pt x="252" y="49"/>
                  </a:cubicBezTo>
                  <a:cubicBezTo>
                    <a:pt x="333" y="97"/>
                    <a:pt x="407" y="152"/>
                    <a:pt x="407" y="152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9916775" y="8135938"/>
              <a:ext cx="474663" cy="2940050"/>
            </a:xfrm>
            <a:custGeom>
              <a:avLst/>
              <a:gdLst>
                <a:gd name="T0" fmla="*/ 0 w 299"/>
                <a:gd name="T1" fmla="*/ 1849 h 1852"/>
                <a:gd name="T2" fmla="*/ 299 w 299"/>
                <a:gd name="T3" fmla="*/ 1852 h 1852"/>
                <a:gd name="T4" fmla="*/ 299 w 299"/>
                <a:gd name="T5" fmla="*/ 0 h 1852"/>
                <a:gd name="T6" fmla="*/ 0 w 299"/>
                <a:gd name="T7" fmla="*/ 51 h 1852"/>
                <a:gd name="T8" fmla="*/ 0 w 299"/>
                <a:gd name="T9" fmla="*/ 1849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852">
                  <a:moveTo>
                    <a:pt x="0" y="1849"/>
                  </a:moveTo>
                  <a:lnTo>
                    <a:pt x="299" y="1852"/>
                  </a:lnTo>
                  <a:lnTo>
                    <a:pt x="299" y="0"/>
                  </a:lnTo>
                  <a:lnTo>
                    <a:pt x="0" y="51"/>
                  </a:lnTo>
                  <a:lnTo>
                    <a:pt x="0" y="1849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6865600" y="4843463"/>
              <a:ext cx="2130425" cy="2470150"/>
            </a:xfrm>
            <a:custGeom>
              <a:avLst/>
              <a:gdLst>
                <a:gd name="T0" fmla="*/ 923 w 923"/>
                <a:gd name="T1" fmla="*/ 94 h 1070"/>
                <a:gd name="T2" fmla="*/ 829 w 923"/>
                <a:gd name="T3" fmla="*/ 0 h 1070"/>
                <a:gd name="T4" fmla="*/ 770 w 923"/>
                <a:gd name="T5" fmla="*/ 0 h 1070"/>
                <a:gd name="T6" fmla="*/ 676 w 923"/>
                <a:gd name="T7" fmla="*/ 94 h 1070"/>
                <a:gd name="T8" fmla="*/ 676 w 923"/>
                <a:gd name="T9" fmla="*/ 210 h 1070"/>
                <a:gd name="T10" fmla="*/ 678 w 923"/>
                <a:gd name="T11" fmla="*/ 225 h 1070"/>
                <a:gd name="T12" fmla="*/ 545 w 923"/>
                <a:gd name="T13" fmla="*/ 543 h 1070"/>
                <a:gd name="T14" fmla="*/ 228 w 923"/>
                <a:gd name="T15" fmla="*/ 329 h 1070"/>
                <a:gd name="T16" fmla="*/ 0 w 923"/>
                <a:gd name="T17" fmla="*/ 373 h 1070"/>
                <a:gd name="T18" fmla="*/ 729 w 923"/>
                <a:gd name="T19" fmla="*/ 750 h 1070"/>
                <a:gd name="T20" fmla="*/ 898 w 923"/>
                <a:gd name="T21" fmla="*/ 274 h 1070"/>
                <a:gd name="T22" fmla="*/ 923 w 923"/>
                <a:gd name="T23" fmla="*/ 210 h 1070"/>
                <a:gd name="T24" fmla="*/ 923 w 923"/>
                <a:gd name="T25" fmla="*/ 94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3" h="1070">
                  <a:moveTo>
                    <a:pt x="923" y="94"/>
                  </a:moveTo>
                  <a:cubicBezTo>
                    <a:pt x="923" y="42"/>
                    <a:pt x="881" y="0"/>
                    <a:pt x="829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18" y="0"/>
                    <a:pt x="676" y="42"/>
                    <a:pt x="676" y="94"/>
                  </a:cubicBezTo>
                  <a:cubicBezTo>
                    <a:pt x="676" y="210"/>
                    <a:pt x="676" y="210"/>
                    <a:pt x="676" y="210"/>
                  </a:cubicBezTo>
                  <a:cubicBezTo>
                    <a:pt x="676" y="215"/>
                    <a:pt x="677" y="220"/>
                    <a:pt x="678" y="225"/>
                  </a:cubicBezTo>
                  <a:cubicBezTo>
                    <a:pt x="674" y="304"/>
                    <a:pt x="677" y="473"/>
                    <a:pt x="545" y="543"/>
                  </a:cubicBezTo>
                  <a:cubicBezTo>
                    <a:pt x="320" y="663"/>
                    <a:pt x="228" y="329"/>
                    <a:pt x="228" y="329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0" y="373"/>
                    <a:pt x="207" y="1070"/>
                    <a:pt x="729" y="750"/>
                  </a:cubicBezTo>
                  <a:cubicBezTo>
                    <a:pt x="887" y="654"/>
                    <a:pt x="881" y="402"/>
                    <a:pt x="898" y="274"/>
                  </a:cubicBezTo>
                  <a:cubicBezTo>
                    <a:pt x="913" y="257"/>
                    <a:pt x="923" y="235"/>
                    <a:pt x="923" y="210"/>
                  </a:cubicBezTo>
                  <a:lnTo>
                    <a:pt x="923" y="94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20534313" y="7578725"/>
              <a:ext cx="647700" cy="966788"/>
            </a:xfrm>
            <a:custGeom>
              <a:avLst/>
              <a:gdLst>
                <a:gd name="T0" fmla="*/ 229 w 281"/>
                <a:gd name="T1" fmla="*/ 387 h 419"/>
                <a:gd name="T2" fmla="*/ 103 w 281"/>
                <a:gd name="T3" fmla="*/ 419 h 419"/>
                <a:gd name="T4" fmla="*/ 62 w 281"/>
                <a:gd name="T5" fmla="*/ 337 h 419"/>
                <a:gd name="T6" fmla="*/ 55 w 281"/>
                <a:gd name="T7" fmla="*/ 315 h 419"/>
                <a:gd name="T8" fmla="*/ 37 w 281"/>
                <a:gd name="T9" fmla="*/ 404 h 419"/>
                <a:gd name="T10" fmla="*/ 13 w 281"/>
                <a:gd name="T11" fmla="*/ 360 h 419"/>
                <a:gd name="T12" fmla="*/ 11 w 281"/>
                <a:gd name="T13" fmla="*/ 223 h 419"/>
                <a:gd name="T14" fmla="*/ 62 w 281"/>
                <a:gd name="T15" fmla="*/ 166 h 419"/>
                <a:gd name="T16" fmla="*/ 90 w 281"/>
                <a:gd name="T17" fmla="*/ 146 h 419"/>
                <a:gd name="T18" fmla="*/ 83 w 281"/>
                <a:gd name="T19" fmla="*/ 40 h 419"/>
                <a:gd name="T20" fmla="*/ 154 w 281"/>
                <a:gd name="T21" fmla="*/ 3 h 419"/>
                <a:gd name="T22" fmla="*/ 229 w 281"/>
                <a:gd name="T23" fmla="*/ 30 h 419"/>
                <a:gd name="T24" fmla="*/ 237 w 281"/>
                <a:gd name="T25" fmla="*/ 138 h 419"/>
                <a:gd name="T26" fmla="*/ 281 w 281"/>
                <a:gd name="T27" fmla="*/ 195 h 419"/>
                <a:gd name="T28" fmla="*/ 281 w 281"/>
                <a:gd name="T29" fmla="*/ 317 h 419"/>
                <a:gd name="T30" fmla="*/ 229 w 281"/>
                <a:gd name="T31" fmla="*/ 387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1" h="419">
                  <a:moveTo>
                    <a:pt x="229" y="387"/>
                  </a:moveTo>
                  <a:cubicBezTo>
                    <a:pt x="213" y="398"/>
                    <a:pt x="141" y="419"/>
                    <a:pt x="103" y="419"/>
                  </a:cubicBezTo>
                  <a:cubicBezTo>
                    <a:pt x="79" y="419"/>
                    <a:pt x="74" y="376"/>
                    <a:pt x="62" y="337"/>
                  </a:cubicBezTo>
                  <a:cubicBezTo>
                    <a:pt x="61" y="332"/>
                    <a:pt x="55" y="315"/>
                    <a:pt x="55" y="315"/>
                  </a:cubicBezTo>
                  <a:cubicBezTo>
                    <a:pt x="48" y="319"/>
                    <a:pt x="80" y="392"/>
                    <a:pt x="37" y="404"/>
                  </a:cubicBezTo>
                  <a:cubicBezTo>
                    <a:pt x="26" y="406"/>
                    <a:pt x="24" y="403"/>
                    <a:pt x="13" y="360"/>
                  </a:cubicBezTo>
                  <a:cubicBezTo>
                    <a:pt x="0" y="305"/>
                    <a:pt x="3" y="242"/>
                    <a:pt x="11" y="223"/>
                  </a:cubicBezTo>
                  <a:cubicBezTo>
                    <a:pt x="24" y="193"/>
                    <a:pt x="42" y="185"/>
                    <a:pt x="62" y="166"/>
                  </a:cubicBezTo>
                  <a:cubicBezTo>
                    <a:pt x="67" y="161"/>
                    <a:pt x="87" y="148"/>
                    <a:pt x="90" y="146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23"/>
                    <a:pt x="113" y="6"/>
                    <a:pt x="154" y="3"/>
                  </a:cubicBezTo>
                  <a:cubicBezTo>
                    <a:pt x="194" y="0"/>
                    <a:pt x="228" y="12"/>
                    <a:pt x="229" y="30"/>
                  </a:cubicBezTo>
                  <a:cubicBezTo>
                    <a:pt x="237" y="138"/>
                    <a:pt x="237" y="138"/>
                    <a:pt x="237" y="138"/>
                  </a:cubicBezTo>
                  <a:cubicBezTo>
                    <a:pt x="261" y="146"/>
                    <a:pt x="273" y="151"/>
                    <a:pt x="281" y="195"/>
                  </a:cubicBezTo>
                  <a:cubicBezTo>
                    <a:pt x="281" y="317"/>
                    <a:pt x="281" y="317"/>
                    <a:pt x="281" y="317"/>
                  </a:cubicBezTo>
                  <a:cubicBezTo>
                    <a:pt x="271" y="358"/>
                    <a:pt x="270" y="358"/>
                    <a:pt x="229" y="38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0543838" y="4887913"/>
              <a:ext cx="596900" cy="2827338"/>
            </a:xfrm>
            <a:custGeom>
              <a:avLst/>
              <a:gdLst>
                <a:gd name="T0" fmla="*/ 259 w 259"/>
                <a:gd name="T1" fmla="*/ 1122 h 1225"/>
                <a:gd name="T2" fmla="*/ 157 w 259"/>
                <a:gd name="T3" fmla="*/ 1225 h 1225"/>
                <a:gd name="T4" fmla="*/ 103 w 259"/>
                <a:gd name="T5" fmla="*/ 1225 h 1225"/>
                <a:gd name="T6" fmla="*/ 0 w 259"/>
                <a:gd name="T7" fmla="*/ 1122 h 1225"/>
                <a:gd name="T8" fmla="*/ 0 w 259"/>
                <a:gd name="T9" fmla="*/ 103 h 1225"/>
                <a:gd name="T10" fmla="*/ 103 w 259"/>
                <a:gd name="T11" fmla="*/ 0 h 1225"/>
                <a:gd name="T12" fmla="*/ 157 w 259"/>
                <a:gd name="T13" fmla="*/ 0 h 1225"/>
                <a:gd name="T14" fmla="*/ 259 w 259"/>
                <a:gd name="T15" fmla="*/ 103 h 1225"/>
                <a:gd name="T16" fmla="*/ 259 w 259"/>
                <a:gd name="T17" fmla="*/ 1122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225">
                  <a:moveTo>
                    <a:pt x="259" y="1122"/>
                  </a:moveTo>
                  <a:cubicBezTo>
                    <a:pt x="259" y="1179"/>
                    <a:pt x="213" y="1225"/>
                    <a:pt x="157" y="1225"/>
                  </a:cubicBezTo>
                  <a:cubicBezTo>
                    <a:pt x="103" y="1225"/>
                    <a:pt x="103" y="1225"/>
                    <a:pt x="103" y="1225"/>
                  </a:cubicBezTo>
                  <a:cubicBezTo>
                    <a:pt x="46" y="1225"/>
                    <a:pt x="0" y="1179"/>
                    <a:pt x="0" y="112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213" y="0"/>
                    <a:pt x="259" y="46"/>
                    <a:pt x="259" y="103"/>
                  </a:cubicBezTo>
                  <a:lnTo>
                    <a:pt x="259" y="1122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9183350" y="2320925"/>
              <a:ext cx="1758950" cy="2174875"/>
            </a:xfrm>
            <a:custGeom>
              <a:avLst/>
              <a:gdLst>
                <a:gd name="T0" fmla="*/ 672 w 762"/>
                <a:gd name="T1" fmla="*/ 344 h 942"/>
                <a:gd name="T2" fmla="*/ 669 w 762"/>
                <a:gd name="T3" fmla="*/ 344 h 942"/>
                <a:gd name="T4" fmla="*/ 668 w 762"/>
                <a:gd name="T5" fmla="*/ 72 h 942"/>
                <a:gd name="T6" fmla="*/ 230 w 762"/>
                <a:gd name="T7" fmla="*/ 6 h 942"/>
                <a:gd name="T8" fmla="*/ 202 w 762"/>
                <a:gd name="T9" fmla="*/ 6 h 942"/>
                <a:gd name="T10" fmla="*/ 158 w 762"/>
                <a:gd name="T11" fmla="*/ 7 h 942"/>
                <a:gd name="T12" fmla="*/ 0 w 762"/>
                <a:gd name="T13" fmla="*/ 89 h 942"/>
                <a:gd name="T14" fmla="*/ 44 w 762"/>
                <a:gd name="T15" fmla="*/ 89 h 942"/>
                <a:gd name="T16" fmla="*/ 159 w 762"/>
                <a:gd name="T17" fmla="*/ 50 h 942"/>
                <a:gd name="T18" fmla="*/ 203 w 762"/>
                <a:gd name="T19" fmla="*/ 50 h 942"/>
                <a:gd name="T20" fmla="*/ 231 w 762"/>
                <a:gd name="T21" fmla="*/ 49 h 942"/>
                <a:gd name="T22" fmla="*/ 478 w 762"/>
                <a:gd name="T23" fmla="*/ 50 h 942"/>
                <a:gd name="T24" fmla="*/ 625 w 762"/>
                <a:gd name="T25" fmla="*/ 79 h 942"/>
                <a:gd name="T26" fmla="*/ 626 w 762"/>
                <a:gd name="T27" fmla="*/ 344 h 942"/>
                <a:gd name="T28" fmla="*/ 619 w 762"/>
                <a:gd name="T29" fmla="*/ 344 h 942"/>
                <a:gd name="T30" fmla="*/ 529 w 762"/>
                <a:gd name="T31" fmla="*/ 433 h 942"/>
                <a:gd name="T32" fmla="*/ 529 w 762"/>
                <a:gd name="T33" fmla="*/ 605 h 942"/>
                <a:gd name="T34" fmla="*/ 619 w 762"/>
                <a:gd name="T35" fmla="*/ 694 h 942"/>
                <a:gd name="T36" fmla="*/ 629 w 762"/>
                <a:gd name="T37" fmla="*/ 694 h 942"/>
                <a:gd name="T38" fmla="*/ 604 w 762"/>
                <a:gd name="T39" fmla="*/ 811 h 942"/>
                <a:gd name="T40" fmla="*/ 507 w 762"/>
                <a:gd name="T41" fmla="*/ 862 h 942"/>
                <a:gd name="T42" fmla="*/ 506 w 762"/>
                <a:gd name="T43" fmla="*/ 862 h 942"/>
                <a:gd name="T44" fmla="*/ 475 w 762"/>
                <a:gd name="T45" fmla="*/ 832 h 942"/>
                <a:gd name="T46" fmla="*/ 439 w 762"/>
                <a:gd name="T47" fmla="*/ 887 h 942"/>
                <a:gd name="T48" fmla="*/ 475 w 762"/>
                <a:gd name="T49" fmla="*/ 942 h 942"/>
                <a:gd name="T50" fmla="*/ 507 w 762"/>
                <a:gd name="T51" fmla="*/ 911 h 942"/>
                <a:gd name="T52" fmla="*/ 509 w 762"/>
                <a:gd name="T53" fmla="*/ 911 h 942"/>
                <a:gd name="T54" fmla="*/ 511 w 762"/>
                <a:gd name="T55" fmla="*/ 911 h 942"/>
                <a:gd name="T56" fmla="*/ 648 w 762"/>
                <a:gd name="T57" fmla="*/ 835 h 942"/>
                <a:gd name="T58" fmla="*/ 679 w 762"/>
                <a:gd name="T59" fmla="*/ 694 h 942"/>
                <a:gd name="T60" fmla="*/ 762 w 762"/>
                <a:gd name="T61" fmla="*/ 605 h 942"/>
                <a:gd name="T62" fmla="*/ 762 w 762"/>
                <a:gd name="T63" fmla="*/ 433 h 942"/>
                <a:gd name="T64" fmla="*/ 672 w 762"/>
                <a:gd name="T65" fmla="*/ 344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2" h="942">
                  <a:moveTo>
                    <a:pt x="672" y="344"/>
                  </a:moveTo>
                  <a:cubicBezTo>
                    <a:pt x="669" y="344"/>
                    <a:pt x="669" y="344"/>
                    <a:pt x="669" y="344"/>
                  </a:cubicBezTo>
                  <a:cubicBezTo>
                    <a:pt x="671" y="258"/>
                    <a:pt x="673" y="117"/>
                    <a:pt x="668" y="72"/>
                  </a:cubicBezTo>
                  <a:cubicBezTo>
                    <a:pt x="660" y="9"/>
                    <a:pt x="514" y="0"/>
                    <a:pt x="230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86" y="7"/>
                    <a:pt x="171" y="7"/>
                    <a:pt x="158" y="7"/>
                  </a:cubicBezTo>
                  <a:cubicBezTo>
                    <a:pt x="40" y="8"/>
                    <a:pt x="0" y="9"/>
                    <a:pt x="0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52"/>
                    <a:pt x="44" y="52"/>
                    <a:pt x="159" y="50"/>
                  </a:cubicBezTo>
                  <a:cubicBezTo>
                    <a:pt x="172" y="50"/>
                    <a:pt x="187" y="50"/>
                    <a:pt x="203" y="50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301" y="48"/>
                    <a:pt x="397" y="46"/>
                    <a:pt x="478" y="50"/>
                  </a:cubicBezTo>
                  <a:cubicBezTo>
                    <a:pt x="604" y="57"/>
                    <a:pt x="623" y="76"/>
                    <a:pt x="625" y="79"/>
                  </a:cubicBezTo>
                  <a:cubicBezTo>
                    <a:pt x="630" y="121"/>
                    <a:pt x="628" y="259"/>
                    <a:pt x="626" y="344"/>
                  </a:cubicBezTo>
                  <a:cubicBezTo>
                    <a:pt x="619" y="344"/>
                    <a:pt x="619" y="344"/>
                    <a:pt x="619" y="344"/>
                  </a:cubicBezTo>
                  <a:cubicBezTo>
                    <a:pt x="569" y="344"/>
                    <a:pt x="529" y="384"/>
                    <a:pt x="529" y="433"/>
                  </a:cubicBezTo>
                  <a:cubicBezTo>
                    <a:pt x="529" y="605"/>
                    <a:pt x="529" y="605"/>
                    <a:pt x="529" y="605"/>
                  </a:cubicBezTo>
                  <a:cubicBezTo>
                    <a:pt x="529" y="654"/>
                    <a:pt x="569" y="694"/>
                    <a:pt x="619" y="694"/>
                  </a:cubicBezTo>
                  <a:cubicBezTo>
                    <a:pt x="629" y="694"/>
                    <a:pt x="629" y="694"/>
                    <a:pt x="629" y="694"/>
                  </a:cubicBezTo>
                  <a:cubicBezTo>
                    <a:pt x="630" y="721"/>
                    <a:pt x="628" y="768"/>
                    <a:pt x="604" y="811"/>
                  </a:cubicBezTo>
                  <a:cubicBezTo>
                    <a:pt x="585" y="847"/>
                    <a:pt x="527" y="860"/>
                    <a:pt x="507" y="862"/>
                  </a:cubicBezTo>
                  <a:cubicBezTo>
                    <a:pt x="507" y="862"/>
                    <a:pt x="507" y="862"/>
                    <a:pt x="506" y="862"/>
                  </a:cubicBezTo>
                  <a:cubicBezTo>
                    <a:pt x="500" y="844"/>
                    <a:pt x="488" y="832"/>
                    <a:pt x="475" y="832"/>
                  </a:cubicBezTo>
                  <a:cubicBezTo>
                    <a:pt x="455" y="832"/>
                    <a:pt x="439" y="857"/>
                    <a:pt x="439" y="887"/>
                  </a:cubicBezTo>
                  <a:cubicBezTo>
                    <a:pt x="439" y="918"/>
                    <a:pt x="455" y="942"/>
                    <a:pt x="475" y="942"/>
                  </a:cubicBezTo>
                  <a:cubicBezTo>
                    <a:pt x="489" y="942"/>
                    <a:pt x="501" y="930"/>
                    <a:pt x="507" y="911"/>
                  </a:cubicBezTo>
                  <a:cubicBezTo>
                    <a:pt x="508" y="911"/>
                    <a:pt x="508" y="911"/>
                    <a:pt x="509" y="911"/>
                  </a:cubicBezTo>
                  <a:cubicBezTo>
                    <a:pt x="510" y="911"/>
                    <a:pt x="511" y="911"/>
                    <a:pt x="511" y="911"/>
                  </a:cubicBezTo>
                  <a:cubicBezTo>
                    <a:pt x="515" y="911"/>
                    <a:pt x="611" y="902"/>
                    <a:pt x="648" y="835"/>
                  </a:cubicBezTo>
                  <a:cubicBezTo>
                    <a:pt x="677" y="783"/>
                    <a:pt x="680" y="727"/>
                    <a:pt x="679" y="694"/>
                  </a:cubicBezTo>
                  <a:cubicBezTo>
                    <a:pt x="725" y="691"/>
                    <a:pt x="762" y="652"/>
                    <a:pt x="762" y="605"/>
                  </a:cubicBezTo>
                  <a:cubicBezTo>
                    <a:pt x="762" y="433"/>
                    <a:pt x="762" y="433"/>
                    <a:pt x="762" y="433"/>
                  </a:cubicBezTo>
                  <a:cubicBezTo>
                    <a:pt x="762" y="384"/>
                    <a:pt x="722" y="344"/>
                    <a:pt x="672" y="344"/>
                  </a:cubicBezTo>
                  <a:close/>
                </a:path>
              </a:pathLst>
            </a:custGeom>
            <a:solidFill>
              <a:srgbClr val="AA1E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2592050" y="5132388"/>
              <a:ext cx="2486025" cy="2433638"/>
            </a:xfrm>
            <a:custGeom>
              <a:avLst/>
              <a:gdLst>
                <a:gd name="T0" fmla="*/ 1074 w 1077"/>
                <a:gd name="T1" fmla="*/ 582 h 1054"/>
                <a:gd name="T2" fmla="*/ 1077 w 1077"/>
                <a:gd name="T3" fmla="*/ 527 h 1054"/>
                <a:gd name="T4" fmla="*/ 1074 w 1077"/>
                <a:gd name="T5" fmla="*/ 471 h 1054"/>
                <a:gd name="T6" fmla="*/ 959 w 1077"/>
                <a:gd name="T7" fmla="*/ 425 h 1054"/>
                <a:gd name="T8" fmla="*/ 939 w 1077"/>
                <a:gd name="T9" fmla="*/ 362 h 1054"/>
                <a:gd name="T10" fmla="*/ 1004 w 1077"/>
                <a:gd name="T11" fmla="*/ 257 h 1054"/>
                <a:gd name="T12" fmla="*/ 939 w 1077"/>
                <a:gd name="T13" fmla="*/ 167 h 1054"/>
                <a:gd name="T14" fmla="*/ 819 w 1077"/>
                <a:gd name="T15" fmla="*/ 197 h 1054"/>
                <a:gd name="T16" fmla="*/ 765 w 1077"/>
                <a:gd name="T17" fmla="*/ 158 h 1054"/>
                <a:gd name="T18" fmla="*/ 757 w 1077"/>
                <a:gd name="T19" fmla="*/ 34 h 1054"/>
                <a:gd name="T20" fmla="*/ 651 w 1077"/>
                <a:gd name="T21" fmla="*/ 0 h 1054"/>
                <a:gd name="T22" fmla="*/ 572 w 1077"/>
                <a:gd name="T23" fmla="*/ 95 h 1054"/>
                <a:gd name="T24" fmla="*/ 538 w 1077"/>
                <a:gd name="T25" fmla="*/ 94 h 1054"/>
                <a:gd name="T26" fmla="*/ 505 w 1077"/>
                <a:gd name="T27" fmla="*/ 95 h 1054"/>
                <a:gd name="T28" fmla="*/ 426 w 1077"/>
                <a:gd name="T29" fmla="*/ 0 h 1054"/>
                <a:gd name="T30" fmla="*/ 320 w 1077"/>
                <a:gd name="T31" fmla="*/ 34 h 1054"/>
                <a:gd name="T32" fmla="*/ 312 w 1077"/>
                <a:gd name="T33" fmla="*/ 158 h 1054"/>
                <a:gd name="T34" fmla="*/ 258 w 1077"/>
                <a:gd name="T35" fmla="*/ 197 h 1054"/>
                <a:gd name="T36" fmla="*/ 138 w 1077"/>
                <a:gd name="T37" fmla="*/ 167 h 1054"/>
                <a:gd name="T38" fmla="*/ 72 w 1077"/>
                <a:gd name="T39" fmla="*/ 257 h 1054"/>
                <a:gd name="T40" fmla="*/ 138 w 1077"/>
                <a:gd name="T41" fmla="*/ 362 h 1054"/>
                <a:gd name="T42" fmla="*/ 118 w 1077"/>
                <a:gd name="T43" fmla="*/ 425 h 1054"/>
                <a:gd name="T44" fmla="*/ 3 w 1077"/>
                <a:gd name="T45" fmla="*/ 471 h 1054"/>
                <a:gd name="T46" fmla="*/ 0 w 1077"/>
                <a:gd name="T47" fmla="*/ 527 h 1054"/>
                <a:gd name="T48" fmla="*/ 3 w 1077"/>
                <a:gd name="T49" fmla="*/ 582 h 1054"/>
                <a:gd name="T50" fmla="*/ 118 w 1077"/>
                <a:gd name="T51" fmla="*/ 629 h 1054"/>
                <a:gd name="T52" fmla="*/ 138 w 1077"/>
                <a:gd name="T53" fmla="*/ 692 h 1054"/>
                <a:gd name="T54" fmla="*/ 72 w 1077"/>
                <a:gd name="T55" fmla="*/ 797 h 1054"/>
                <a:gd name="T56" fmla="*/ 138 w 1077"/>
                <a:gd name="T57" fmla="*/ 887 h 1054"/>
                <a:gd name="T58" fmla="*/ 258 w 1077"/>
                <a:gd name="T59" fmla="*/ 856 h 1054"/>
                <a:gd name="T60" fmla="*/ 312 w 1077"/>
                <a:gd name="T61" fmla="*/ 896 h 1054"/>
                <a:gd name="T62" fmla="*/ 320 w 1077"/>
                <a:gd name="T63" fmla="*/ 1019 h 1054"/>
                <a:gd name="T64" fmla="*/ 426 w 1077"/>
                <a:gd name="T65" fmla="*/ 1054 h 1054"/>
                <a:gd name="T66" fmla="*/ 505 w 1077"/>
                <a:gd name="T67" fmla="*/ 958 h 1054"/>
                <a:gd name="T68" fmla="*/ 538 w 1077"/>
                <a:gd name="T69" fmla="*/ 960 h 1054"/>
                <a:gd name="T70" fmla="*/ 572 w 1077"/>
                <a:gd name="T71" fmla="*/ 958 h 1054"/>
                <a:gd name="T72" fmla="*/ 651 w 1077"/>
                <a:gd name="T73" fmla="*/ 1054 h 1054"/>
                <a:gd name="T74" fmla="*/ 757 w 1077"/>
                <a:gd name="T75" fmla="*/ 1019 h 1054"/>
                <a:gd name="T76" fmla="*/ 765 w 1077"/>
                <a:gd name="T77" fmla="*/ 896 h 1054"/>
                <a:gd name="T78" fmla="*/ 819 w 1077"/>
                <a:gd name="T79" fmla="*/ 856 h 1054"/>
                <a:gd name="T80" fmla="*/ 939 w 1077"/>
                <a:gd name="T81" fmla="*/ 887 h 1054"/>
                <a:gd name="T82" fmla="*/ 1004 w 1077"/>
                <a:gd name="T83" fmla="*/ 797 h 1054"/>
                <a:gd name="T84" fmla="*/ 939 w 1077"/>
                <a:gd name="T85" fmla="*/ 692 h 1054"/>
                <a:gd name="T86" fmla="*/ 959 w 1077"/>
                <a:gd name="T87" fmla="*/ 629 h 1054"/>
                <a:gd name="T88" fmla="*/ 1074 w 1077"/>
                <a:gd name="T89" fmla="*/ 582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77" h="1054">
                  <a:moveTo>
                    <a:pt x="1074" y="582"/>
                  </a:moveTo>
                  <a:cubicBezTo>
                    <a:pt x="1076" y="564"/>
                    <a:pt x="1077" y="546"/>
                    <a:pt x="1077" y="527"/>
                  </a:cubicBezTo>
                  <a:cubicBezTo>
                    <a:pt x="1077" y="508"/>
                    <a:pt x="1076" y="490"/>
                    <a:pt x="1074" y="471"/>
                  </a:cubicBezTo>
                  <a:cubicBezTo>
                    <a:pt x="959" y="425"/>
                    <a:pt x="959" y="425"/>
                    <a:pt x="959" y="425"/>
                  </a:cubicBezTo>
                  <a:cubicBezTo>
                    <a:pt x="954" y="403"/>
                    <a:pt x="947" y="382"/>
                    <a:pt x="939" y="362"/>
                  </a:cubicBezTo>
                  <a:cubicBezTo>
                    <a:pt x="1004" y="257"/>
                    <a:pt x="1004" y="257"/>
                    <a:pt x="1004" y="257"/>
                  </a:cubicBezTo>
                  <a:cubicBezTo>
                    <a:pt x="986" y="225"/>
                    <a:pt x="964" y="195"/>
                    <a:pt x="939" y="167"/>
                  </a:cubicBezTo>
                  <a:cubicBezTo>
                    <a:pt x="819" y="197"/>
                    <a:pt x="819" y="197"/>
                    <a:pt x="819" y="197"/>
                  </a:cubicBezTo>
                  <a:cubicBezTo>
                    <a:pt x="802" y="183"/>
                    <a:pt x="784" y="170"/>
                    <a:pt x="765" y="158"/>
                  </a:cubicBezTo>
                  <a:cubicBezTo>
                    <a:pt x="757" y="34"/>
                    <a:pt x="757" y="34"/>
                    <a:pt x="757" y="34"/>
                  </a:cubicBezTo>
                  <a:cubicBezTo>
                    <a:pt x="723" y="20"/>
                    <a:pt x="688" y="8"/>
                    <a:pt x="651" y="0"/>
                  </a:cubicBezTo>
                  <a:cubicBezTo>
                    <a:pt x="572" y="95"/>
                    <a:pt x="572" y="95"/>
                    <a:pt x="572" y="95"/>
                  </a:cubicBezTo>
                  <a:cubicBezTo>
                    <a:pt x="561" y="95"/>
                    <a:pt x="550" y="94"/>
                    <a:pt x="538" y="94"/>
                  </a:cubicBezTo>
                  <a:cubicBezTo>
                    <a:pt x="527" y="94"/>
                    <a:pt x="516" y="95"/>
                    <a:pt x="505" y="95"/>
                  </a:cubicBezTo>
                  <a:cubicBezTo>
                    <a:pt x="426" y="0"/>
                    <a:pt x="426" y="0"/>
                    <a:pt x="426" y="0"/>
                  </a:cubicBezTo>
                  <a:cubicBezTo>
                    <a:pt x="389" y="8"/>
                    <a:pt x="354" y="20"/>
                    <a:pt x="320" y="34"/>
                  </a:cubicBezTo>
                  <a:cubicBezTo>
                    <a:pt x="312" y="158"/>
                    <a:pt x="312" y="158"/>
                    <a:pt x="312" y="158"/>
                  </a:cubicBezTo>
                  <a:cubicBezTo>
                    <a:pt x="293" y="170"/>
                    <a:pt x="275" y="183"/>
                    <a:pt x="258" y="197"/>
                  </a:cubicBezTo>
                  <a:cubicBezTo>
                    <a:pt x="138" y="167"/>
                    <a:pt x="138" y="167"/>
                    <a:pt x="138" y="167"/>
                  </a:cubicBezTo>
                  <a:cubicBezTo>
                    <a:pt x="113" y="195"/>
                    <a:pt x="91" y="225"/>
                    <a:pt x="72" y="257"/>
                  </a:cubicBezTo>
                  <a:cubicBezTo>
                    <a:pt x="138" y="362"/>
                    <a:pt x="138" y="362"/>
                    <a:pt x="138" y="362"/>
                  </a:cubicBezTo>
                  <a:cubicBezTo>
                    <a:pt x="130" y="382"/>
                    <a:pt x="123" y="403"/>
                    <a:pt x="118" y="425"/>
                  </a:cubicBezTo>
                  <a:cubicBezTo>
                    <a:pt x="3" y="471"/>
                    <a:pt x="3" y="471"/>
                    <a:pt x="3" y="471"/>
                  </a:cubicBezTo>
                  <a:cubicBezTo>
                    <a:pt x="1" y="490"/>
                    <a:pt x="0" y="508"/>
                    <a:pt x="0" y="527"/>
                  </a:cubicBezTo>
                  <a:cubicBezTo>
                    <a:pt x="0" y="546"/>
                    <a:pt x="1" y="564"/>
                    <a:pt x="3" y="582"/>
                  </a:cubicBezTo>
                  <a:cubicBezTo>
                    <a:pt x="118" y="629"/>
                    <a:pt x="118" y="629"/>
                    <a:pt x="118" y="629"/>
                  </a:cubicBezTo>
                  <a:cubicBezTo>
                    <a:pt x="123" y="650"/>
                    <a:pt x="130" y="672"/>
                    <a:pt x="138" y="692"/>
                  </a:cubicBezTo>
                  <a:cubicBezTo>
                    <a:pt x="72" y="797"/>
                    <a:pt x="72" y="797"/>
                    <a:pt x="72" y="797"/>
                  </a:cubicBezTo>
                  <a:cubicBezTo>
                    <a:pt x="91" y="829"/>
                    <a:pt x="113" y="859"/>
                    <a:pt x="138" y="887"/>
                  </a:cubicBezTo>
                  <a:cubicBezTo>
                    <a:pt x="258" y="856"/>
                    <a:pt x="258" y="856"/>
                    <a:pt x="258" y="856"/>
                  </a:cubicBezTo>
                  <a:cubicBezTo>
                    <a:pt x="275" y="871"/>
                    <a:pt x="293" y="884"/>
                    <a:pt x="312" y="896"/>
                  </a:cubicBezTo>
                  <a:cubicBezTo>
                    <a:pt x="320" y="1019"/>
                    <a:pt x="320" y="1019"/>
                    <a:pt x="320" y="1019"/>
                  </a:cubicBezTo>
                  <a:cubicBezTo>
                    <a:pt x="354" y="1034"/>
                    <a:pt x="389" y="1046"/>
                    <a:pt x="426" y="1054"/>
                  </a:cubicBezTo>
                  <a:cubicBezTo>
                    <a:pt x="505" y="958"/>
                    <a:pt x="505" y="958"/>
                    <a:pt x="505" y="958"/>
                  </a:cubicBezTo>
                  <a:cubicBezTo>
                    <a:pt x="516" y="959"/>
                    <a:pt x="527" y="960"/>
                    <a:pt x="538" y="960"/>
                  </a:cubicBezTo>
                  <a:cubicBezTo>
                    <a:pt x="550" y="960"/>
                    <a:pt x="561" y="959"/>
                    <a:pt x="572" y="958"/>
                  </a:cubicBezTo>
                  <a:cubicBezTo>
                    <a:pt x="651" y="1054"/>
                    <a:pt x="651" y="1054"/>
                    <a:pt x="651" y="1054"/>
                  </a:cubicBezTo>
                  <a:cubicBezTo>
                    <a:pt x="688" y="1046"/>
                    <a:pt x="723" y="1034"/>
                    <a:pt x="757" y="1019"/>
                  </a:cubicBezTo>
                  <a:cubicBezTo>
                    <a:pt x="765" y="896"/>
                    <a:pt x="765" y="896"/>
                    <a:pt x="765" y="896"/>
                  </a:cubicBezTo>
                  <a:cubicBezTo>
                    <a:pt x="784" y="884"/>
                    <a:pt x="802" y="871"/>
                    <a:pt x="819" y="856"/>
                  </a:cubicBezTo>
                  <a:cubicBezTo>
                    <a:pt x="939" y="887"/>
                    <a:pt x="939" y="887"/>
                    <a:pt x="939" y="887"/>
                  </a:cubicBezTo>
                  <a:cubicBezTo>
                    <a:pt x="964" y="859"/>
                    <a:pt x="986" y="829"/>
                    <a:pt x="1004" y="797"/>
                  </a:cubicBezTo>
                  <a:cubicBezTo>
                    <a:pt x="939" y="692"/>
                    <a:pt x="939" y="692"/>
                    <a:pt x="939" y="692"/>
                  </a:cubicBezTo>
                  <a:cubicBezTo>
                    <a:pt x="947" y="672"/>
                    <a:pt x="954" y="650"/>
                    <a:pt x="959" y="629"/>
                  </a:cubicBezTo>
                  <a:lnTo>
                    <a:pt x="1074" y="582"/>
                  </a:lnTo>
                  <a:close/>
                </a:path>
              </a:pathLst>
            </a:custGeom>
            <a:solidFill>
              <a:srgbClr val="5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3328650" y="5840413"/>
              <a:ext cx="1012825" cy="1016000"/>
            </a:xfrm>
            <a:prstGeom prst="ellipse">
              <a:avLst/>
            </a:prstGeom>
            <a:solidFill>
              <a:srgbClr val="FF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5035213" y="5157788"/>
              <a:ext cx="1349375" cy="1357313"/>
            </a:xfrm>
            <a:custGeom>
              <a:avLst/>
              <a:gdLst>
                <a:gd name="T0" fmla="*/ 585 w 585"/>
                <a:gd name="T1" fmla="*/ 262 h 588"/>
                <a:gd name="T2" fmla="*/ 580 w 585"/>
                <a:gd name="T3" fmla="*/ 232 h 588"/>
                <a:gd name="T4" fmla="*/ 572 w 585"/>
                <a:gd name="T5" fmla="*/ 203 h 588"/>
                <a:gd name="T6" fmla="*/ 505 w 585"/>
                <a:gd name="T7" fmla="*/ 191 h 588"/>
                <a:gd name="T8" fmla="*/ 487 w 585"/>
                <a:gd name="T9" fmla="*/ 160 h 588"/>
                <a:gd name="T10" fmla="*/ 510 w 585"/>
                <a:gd name="T11" fmla="*/ 96 h 588"/>
                <a:gd name="T12" fmla="*/ 465 w 585"/>
                <a:gd name="T13" fmla="*/ 56 h 588"/>
                <a:gd name="T14" fmla="*/ 404 w 585"/>
                <a:gd name="T15" fmla="*/ 86 h 588"/>
                <a:gd name="T16" fmla="*/ 371 w 585"/>
                <a:gd name="T17" fmla="*/ 71 h 588"/>
                <a:gd name="T18" fmla="*/ 352 w 585"/>
                <a:gd name="T19" fmla="*/ 6 h 588"/>
                <a:gd name="T20" fmla="*/ 292 w 585"/>
                <a:gd name="T21" fmla="*/ 0 h 588"/>
                <a:gd name="T22" fmla="*/ 260 w 585"/>
                <a:gd name="T23" fmla="*/ 60 h 588"/>
                <a:gd name="T24" fmla="*/ 242 w 585"/>
                <a:gd name="T25" fmla="*/ 63 h 588"/>
                <a:gd name="T26" fmla="*/ 225 w 585"/>
                <a:gd name="T27" fmla="*/ 68 h 588"/>
                <a:gd name="T28" fmla="*/ 171 w 585"/>
                <a:gd name="T29" fmla="*/ 26 h 588"/>
                <a:gd name="T30" fmla="*/ 119 w 585"/>
                <a:gd name="T31" fmla="*/ 57 h 588"/>
                <a:gd name="T32" fmla="*/ 129 w 585"/>
                <a:gd name="T33" fmla="*/ 124 h 588"/>
                <a:gd name="T34" fmla="*/ 105 w 585"/>
                <a:gd name="T35" fmla="*/ 151 h 588"/>
                <a:gd name="T36" fmla="*/ 37 w 585"/>
                <a:gd name="T37" fmla="*/ 149 h 588"/>
                <a:gd name="T38" fmla="*/ 13 w 585"/>
                <a:gd name="T39" fmla="*/ 204 h 588"/>
                <a:gd name="T40" fmla="*/ 60 w 585"/>
                <a:gd name="T41" fmla="*/ 252 h 588"/>
                <a:gd name="T42" fmla="*/ 56 w 585"/>
                <a:gd name="T43" fmla="*/ 289 h 588"/>
                <a:gd name="T44" fmla="*/ 0 w 585"/>
                <a:gd name="T45" fmla="*/ 326 h 588"/>
                <a:gd name="T46" fmla="*/ 5 w 585"/>
                <a:gd name="T47" fmla="*/ 356 h 588"/>
                <a:gd name="T48" fmla="*/ 13 w 585"/>
                <a:gd name="T49" fmla="*/ 386 h 588"/>
                <a:gd name="T50" fmla="*/ 80 w 585"/>
                <a:gd name="T51" fmla="*/ 397 h 588"/>
                <a:gd name="T52" fmla="*/ 98 w 585"/>
                <a:gd name="T53" fmla="*/ 428 h 588"/>
                <a:gd name="T54" fmla="*/ 75 w 585"/>
                <a:gd name="T55" fmla="*/ 492 h 588"/>
                <a:gd name="T56" fmla="*/ 120 w 585"/>
                <a:gd name="T57" fmla="*/ 532 h 588"/>
                <a:gd name="T58" fmla="*/ 181 w 585"/>
                <a:gd name="T59" fmla="*/ 502 h 588"/>
                <a:gd name="T60" fmla="*/ 214 w 585"/>
                <a:gd name="T61" fmla="*/ 517 h 588"/>
                <a:gd name="T62" fmla="*/ 233 w 585"/>
                <a:gd name="T63" fmla="*/ 582 h 588"/>
                <a:gd name="T64" fmla="*/ 293 w 585"/>
                <a:gd name="T65" fmla="*/ 588 h 588"/>
                <a:gd name="T66" fmla="*/ 325 w 585"/>
                <a:gd name="T67" fmla="*/ 528 h 588"/>
                <a:gd name="T68" fmla="*/ 342 w 585"/>
                <a:gd name="T69" fmla="*/ 525 h 588"/>
                <a:gd name="T70" fmla="*/ 360 w 585"/>
                <a:gd name="T71" fmla="*/ 520 h 588"/>
                <a:gd name="T72" fmla="*/ 413 w 585"/>
                <a:gd name="T73" fmla="*/ 562 h 588"/>
                <a:gd name="T74" fmla="*/ 466 w 585"/>
                <a:gd name="T75" fmla="*/ 532 h 588"/>
                <a:gd name="T76" fmla="*/ 456 w 585"/>
                <a:gd name="T77" fmla="*/ 465 h 588"/>
                <a:gd name="T78" fmla="*/ 480 w 585"/>
                <a:gd name="T79" fmla="*/ 438 h 588"/>
                <a:gd name="T80" fmla="*/ 548 w 585"/>
                <a:gd name="T81" fmla="*/ 440 h 588"/>
                <a:gd name="T82" fmla="*/ 572 w 585"/>
                <a:gd name="T83" fmla="*/ 384 h 588"/>
                <a:gd name="T84" fmla="*/ 525 w 585"/>
                <a:gd name="T85" fmla="*/ 336 h 588"/>
                <a:gd name="T86" fmla="*/ 529 w 585"/>
                <a:gd name="T87" fmla="*/ 300 h 588"/>
                <a:gd name="T88" fmla="*/ 585 w 585"/>
                <a:gd name="T89" fmla="*/ 262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5" h="588">
                  <a:moveTo>
                    <a:pt x="585" y="262"/>
                  </a:moveTo>
                  <a:cubicBezTo>
                    <a:pt x="583" y="252"/>
                    <a:pt x="582" y="242"/>
                    <a:pt x="580" y="232"/>
                  </a:cubicBezTo>
                  <a:cubicBezTo>
                    <a:pt x="577" y="222"/>
                    <a:pt x="575" y="212"/>
                    <a:pt x="572" y="203"/>
                  </a:cubicBezTo>
                  <a:cubicBezTo>
                    <a:pt x="505" y="191"/>
                    <a:pt x="505" y="191"/>
                    <a:pt x="505" y="191"/>
                  </a:cubicBezTo>
                  <a:cubicBezTo>
                    <a:pt x="500" y="180"/>
                    <a:pt x="494" y="170"/>
                    <a:pt x="487" y="160"/>
                  </a:cubicBezTo>
                  <a:cubicBezTo>
                    <a:pt x="510" y="96"/>
                    <a:pt x="510" y="96"/>
                    <a:pt x="510" y="96"/>
                  </a:cubicBezTo>
                  <a:cubicBezTo>
                    <a:pt x="496" y="81"/>
                    <a:pt x="481" y="68"/>
                    <a:pt x="465" y="56"/>
                  </a:cubicBezTo>
                  <a:cubicBezTo>
                    <a:pt x="404" y="86"/>
                    <a:pt x="404" y="86"/>
                    <a:pt x="404" y="86"/>
                  </a:cubicBezTo>
                  <a:cubicBezTo>
                    <a:pt x="393" y="80"/>
                    <a:pt x="382" y="75"/>
                    <a:pt x="371" y="71"/>
                  </a:cubicBezTo>
                  <a:cubicBezTo>
                    <a:pt x="352" y="6"/>
                    <a:pt x="352" y="6"/>
                    <a:pt x="352" y="6"/>
                  </a:cubicBezTo>
                  <a:cubicBezTo>
                    <a:pt x="332" y="2"/>
                    <a:pt x="312" y="0"/>
                    <a:pt x="292" y="0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54" y="61"/>
                    <a:pt x="248" y="62"/>
                    <a:pt x="242" y="63"/>
                  </a:cubicBezTo>
                  <a:cubicBezTo>
                    <a:pt x="236" y="65"/>
                    <a:pt x="231" y="66"/>
                    <a:pt x="225" y="68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53" y="35"/>
                    <a:pt x="135" y="45"/>
                    <a:pt x="119" y="57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20" y="132"/>
                    <a:pt x="112" y="141"/>
                    <a:pt x="105" y="151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27" y="166"/>
                    <a:pt x="19" y="185"/>
                    <a:pt x="13" y="204"/>
                  </a:cubicBezTo>
                  <a:cubicBezTo>
                    <a:pt x="60" y="252"/>
                    <a:pt x="60" y="252"/>
                    <a:pt x="60" y="252"/>
                  </a:cubicBezTo>
                  <a:cubicBezTo>
                    <a:pt x="58" y="264"/>
                    <a:pt x="57" y="276"/>
                    <a:pt x="56" y="289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1" y="336"/>
                    <a:pt x="3" y="346"/>
                    <a:pt x="5" y="356"/>
                  </a:cubicBezTo>
                  <a:cubicBezTo>
                    <a:pt x="7" y="366"/>
                    <a:pt x="10" y="376"/>
                    <a:pt x="13" y="386"/>
                  </a:cubicBezTo>
                  <a:cubicBezTo>
                    <a:pt x="80" y="397"/>
                    <a:pt x="80" y="397"/>
                    <a:pt x="80" y="397"/>
                  </a:cubicBezTo>
                  <a:cubicBezTo>
                    <a:pt x="85" y="408"/>
                    <a:pt x="91" y="419"/>
                    <a:pt x="98" y="428"/>
                  </a:cubicBezTo>
                  <a:cubicBezTo>
                    <a:pt x="75" y="492"/>
                    <a:pt x="75" y="492"/>
                    <a:pt x="75" y="492"/>
                  </a:cubicBezTo>
                  <a:cubicBezTo>
                    <a:pt x="89" y="507"/>
                    <a:pt x="104" y="521"/>
                    <a:pt x="120" y="532"/>
                  </a:cubicBezTo>
                  <a:cubicBezTo>
                    <a:pt x="181" y="502"/>
                    <a:pt x="181" y="502"/>
                    <a:pt x="181" y="502"/>
                  </a:cubicBezTo>
                  <a:cubicBezTo>
                    <a:pt x="192" y="508"/>
                    <a:pt x="203" y="513"/>
                    <a:pt x="214" y="517"/>
                  </a:cubicBezTo>
                  <a:cubicBezTo>
                    <a:pt x="233" y="582"/>
                    <a:pt x="233" y="582"/>
                    <a:pt x="233" y="582"/>
                  </a:cubicBezTo>
                  <a:cubicBezTo>
                    <a:pt x="252" y="586"/>
                    <a:pt x="273" y="588"/>
                    <a:pt x="293" y="588"/>
                  </a:cubicBezTo>
                  <a:cubicBezTo>
                    <a:pt x="325" y="528"/>
                    <a:pt x="325" y="528"/>
                    <a:pt x="325" y="528"/>
                  </a:cubicBezTo>
                  <a:cubicBezTo>
                    <a:pt x="330" y="527"/>
                    <a:pt x="336" y="526"/>
                    <a:pt x="342" y="525"/>
                  </a:cubicBezTo>
                  <a:cubicBezTo>
                    <a:pt x="348" y="524"/>
                    <a:pt x="354" y="522"/>
                    <a:pt x="360" y="520"/>
                  </a:cubicBezTo>
                  <a:cubicBezTo>
                    <a:pt x="413" y="562"/>
                    <a:pt x="413" y="562"/>
                    <a:pt x="413" y="562"/>
                  </a:cubicBezTo>
                  <a:cubicBezTo>
                    <a:pt x="432" y="554"/>
                    <a:pt x="450" y="543"/>
                    <a:pt x="466" y="532"/>
                  </a:cubicBezTo>
                  <a:cubicBezTo>
                    <a:pt x="456" y="465"/>
                    <a:pt x="456" y="465"/>
                    <a:pt x="456" y="465"/>
                  </a:cubicBezTo>
                  <a:cubicBezTo>
                    <a:pt x="465" y="456"/>
                    <a:pt x="473" y="447"/>
                    <a:pt x="480" y="438"/>
                  </a:cubicBezTo>
                  <a:cubicBezTo>
                    <a:pt x="548" y="440"/>
                    <a:pt x="548" y="440"/>
                    <a:pt x="548" y="440"/>
                  </a:cubicBezTo>
                  <a:cubicBezTo>
                    <a:pt x="558" y="422"/>
                    <a:pt x="566" y="404"/>
                    <a:pt x="572" y="384"/>
                  </a:cubicBezTo>
                  <a:cubicBezTo>
                    <a:pt x="525" y="336"/>
                    <a:pt x="525" y="336"/>
                    <a:pt x="525" y="336"/>
                  </a:cubicBezTo>
                  <a:cubicBezTo>
                    <a:pt x="527" y="324"/>
                    <a:pt x="528" y="312"/>
                    <a:pt x="529" y="300"/>
                  </a:cubicBezTo>
                  <a:lnTo>
                    <a:pt x="585" y="262"/>
                  </a:lnTo>
                  <a:close/>
                </a:path>
              </a:pathLst>
            </a:custGeom>
            <a:solidFill>
              <a:srgbClr val="1E3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5406688" y="5534025"/>
              <a:ext cx="606425" cy="604838"/>
            </a:xfrm>
            <a:custGeom>
              <a:avLst/>
              <a:gdLst>
                <a:gd name="T0" fmla="*/ 249 w 263"/>
                <a:gd name="T1" fmla="*/ 106 h 262"/>
                <a:gd name="T2" fmla="*/ 157 w 263"/>
                <a:gd name="T3" fmla="*/ 248 h 262"/>
                <a:gd name="T4" fmla="*/ 14 w 263"/>
                <a:gd name="T5" fmla="*/ 157 h 262"/>
                <a:gd name="T6" fmla="*/ 106 w 263"/>
                <a:gd name="T7" fmla="*/ 14 h 262"/>
                <a:gd name="T8" fmla="*/ 249 w 263"/>
                <a:gd name="T9" fmla="*/ 10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62">
                  <a:moveTo>
                    <a:pt x="249" y="106"/>
                  </a:moveTo>
                  <a:cubicBezTo>
                    <a:pt x="263" y="171"/>
                    <a:pt x="221" y="234"/>
                    <a:pt x="157" y="248"/>
                  </a:cubicBezTo>
                  <a:cubicBezTo>
                    <a:pt x="92" y="262"/>
                    <a:pt x="28" y="221"/>
                    <a:pt x="14" y="157"/>
                  </a:cubicBezTo>
                  <a:cubicBezTo>
                    <a:pt x="0" y="92"/>
                    <a:pt x="41" y="28"/>
                    <a:pt x="106" y="14"/>
                  </a:cubicBezTo>
                  <a:cubicBezTo>
                    <a:pt x="171" y="0"/>
                    <a:pt x="235" y="41"/>
                    <a:pt x="249" y="106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5111413" y="1736725"/>
              <a:ext cx="2700338" cy="2195513"/>
            </a:xfrm>
            <a:custGeom>
              <a:avLst/>
              <a:gdLst>
                <a:gd name="T0" fmla="*/ 885 w 1170"/>
                <a:gd name="T1" fmla="*/ 774 h 951"/>
                <a:gd name="T2" fmla="*/ 971 w 1170"/>
                <a:gd name="T3" fmla="*/ 649 h 951"/>
                <a:gd name="T4" fmla="*/ 1024 w 1170"/>
                <a:gd name="T5" fmla="*/ 639 h 951"/>
                <a:gd name="T6" fmla="*/ 1170 w 1170"/>
                <a:gd name="T7" fmla="*/ 740 h 951"/>
                <a:gd name="T8" fmla="*/ 1082 w 1170"/>
                <a:gd name="T9" fmla="*/ 572 h 951"/>
                <a:gd name="T10" fmla="*/ 878 w 1170"/>
                <a:gd name="T11" fmla="*/ 557 h 951"/>
                <a:gd name="T12" fmla="*/ 404 w 1170"/>
                <a:gd name="T13" fmla="*/ 231 h 951"/>
                <a:gd name="T14" fmla="*/ 317 w 1170"/>
                <a:gd name="T15" fmla="*/ 45 h 951"/>
                <a:gd name="T16" fmla="*/ 129 w 1170"/>
                <a:gd name="T17" fmla="*/ 23 h 951"/>
                <a:gd name="T18" fmla="*/ 275 w 1170"/>
                <a:gd name="T19" fmla="*/ 124 h 951"/>
                <a:gd name="T20" fmla="*/ 285 w 1170"/>
                <a:gd name="T21" fmla="*/ 177 h 951"/>
                <a:gd name="T22" fmla="*/ 199 w 1170"/>
                <a:gd name="T23" fmla="*/ 302 h 951"/>
                <a:gd name="T24" fmla="*/ 146 w 1170"/>
                <a:gd name="T25" fmla="*/ 312 h 951"/>
                <a:gd name="T26" fmla="*/ 0 w 1170"/>
                <a:gd name="T27" fmla="*/ 211 h 951"/>
                <a:gd name="T28" fmla="*/ 88 w 1170"/>
                <a:gd name="T29" fmla="*/ 379 h 951"/>
                <a:gd name="T30" fmla="*/ 292 w 1170"/>
                <a:gd name="T31" fmla="*/ 394 h 951"/>
                <a:gd name="T32" fmla="*/ 765 w 1170"/>
                <a:gd name="T33" fmla="*/ 720 h 951"/>
                <a:gd name="T34" fmla="*/ 852 w 1170"/>
                <a:gd name="T35" fmla="*/ 906 h 951"/>
                <a:gd name="T36" fmla="*/ 1041 w 1170"/>
                <a:gd name="T37" fmla="*/ 928 h 951"/>
                <a:gd name="T38" fmla="*/ 895 w 1170"/>
                <a:gd name="T39" fmla="*/ 827 h 951"/>
                <a:gd name="T40" fmla="*/ 885 w 1170"/>
                <a:gd name="T41" fmla="*/ 774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0" h="951">
                  <a:moveTo>
                    <a:pt x="885" y="774"/>
                  </a:moveTo>
                  <a:cubicBezTo>
                    <a:pt x="971" y="649"/>
                    <a:pt x="971" y="649"/>
                    <a:pt x="971" y="649"/>
                  </a:cubicBezTo>
                  <a:cubicBezTo>
                    <a:pt x="983" y="632"/>
                    <a:pt x="1007" y="628"/>
                    <a:pt x="1024" y="639"/>
                  </a:cubicBezTo>
                  <a:cubicBezTo>
                    <a:pt x="1170" y="740"/>
                    <a:pt x="1170" y="740"/>
                    <a:pt x="1170" y="740"/>
                  </a:cubicBezTo>
                  <a:cubicBezTo>
                    <a:pt x="1170" y="675"/>
                    <a:pt x="1140" y="611"/>
                    <a:pt x="1082" y="572"/>
                  </a:cubicBezTo>
                  <a:cubicBezTo>
                    <a:pt x="1020" y="529"/>
                    <a:pt x="941" y="526"/>
                    <a:pt x="878" y="557"/>
                  </a:cubicBezTo>
                  <a:cubicBezTo>
                    <a:pt x="404" y="231"/>
                    <a:pt x="404" y="231"/>
                    <a:pt x="404" y="231"/>
                  </a:cubicBezTo>
                  <a:cubicBezTo>
                    <a:pt x="411" y="161"/>
                    <a:pt x="380" y="89"/>
                    <a:pt x="317" y="45"/>
                  </a:cubicBezTo>
                  <a:cubicBezTo>
                    <a:pt x="260" y="6"/>
                    <a:pt x="190" y="0"/>
                    <a:pt x="129" y="23"/>
                  </a:cubicBezTo>
                  <a:cubicBezTo>
                    <a:pt x="275" y="124"/>
                    <a:pt x="275" y="124"/>
                    <a:pt x="275" y="124"/>
                  </a:cubicBezTo>
                  <a:cubicBezTo>
                    <a:pt x="292" y="136"/>
                    <a:pt x="297" y="159"/>
                    <a:pt x="285" y="177"/>
                  </a:cubicBezTo>
                  <a:cubicBezTo>
                    <a:pt x="199" y="302"/>
                    <a:pt x="199" y="302"/>
                    <a:pt x="199" y="302"/>
                  </a:cubicBezTo>
                  <a:cubicBezTo>
                    <a:pt x="187" y="319"/>
                    <a:pt x="163" y="324"/>
                    <a:pt x="146" y="312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76"/>
                    <a:pt x="30" y="340"/>
                    <a:pt x="88" y="379"/>
                  </a:cubicBezTo>
                  <a:cubicBezTo>
                    <a:pt x="150" y="423"/>
                    <a:pt x="229" y="426"/>
                    <a:pt x="292" y="394"/>
                  </a:cubicBezTo>
                  <a:cubicBezTo>
                    <a:pt x="765" y="720"/>
                    <a:pt x="765" y="720"/>
                    <a:pt x="765" y="720"/>
                  </a:cubicBezTo>
                  <a:cubicBezTo>
                    <a:pt x="759" y="791"/>
                    <a:pt x="790" y="863"/>
                    <a:pt x="852" y="906"/>
                  </a:cubicBezTo>
                  <a:cubicBezTo>
                    <a:pt x="910" y="945"/>
                    <a:pt x="980" y="951"/>
                    <a:pt x="1041" y="928"/>
                  </a:cubicBezTo>
                  <a:cubicBezTo>
                    <a:pt x="895" y="827"/>
                    <a:pt x="895" y="827"/>
                    <a:pt x="895" y="827"/>
                  </a:cubicBezTo>
                  <a:cubicBezTo>
                    <a:pt x="877" y="815"/>
                    <a:pt x="873" y="792"/>
                    <a:pt x="885" y="774"/>
                  </a:cubicBezTo>
                  <a:close/>
                </a:path>
              </a:pathLst>
            </a:custGeom>
            <a:solidFill>
              <a:srgbClr val="5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694463" y="5373847"/>
            <a:ext cx="81646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SERVICE</a:t>
            </a:r>
            <a:endParaRPr 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23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765515" y="7166382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93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0909987" y="152400"/>
            <a:ext cx="12603378" cy="12998452"/>
            <a:chOff x="13109575" y="2420938"/>
            <a:chExt cx="8204201" cy="8461376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13704888" y="3071812"/>
              <a:ext cx="2574925" cy="2613300"/>
            </a:xfrm>
            <a:custGeom>
              <a:avLst/>
              <a:gdLst>
                <a:gd name="connsiteX0" fmla="*/ 1309870 w 2574925"/>
                <a:gd name="connsiteY0" fmla="*/ 773204 h 2613300"/>
                <a:gd name="connsiteX1" fmla="*/ 756395 w 2574925"/>
                <a:gd name="connsiteY1" fmla="*/ 1286346 h 2613300"/>
                <a:gd name="connsiteX2" fmla="*/ 1267295 w 2574925"/>
                <a:gd name="connsiteY2" fmla="*/ 1839821 h 2613300"/>
                <a:gd name="connsiteX3" fmla="*/ 1820771 w 2574925"/>
                <a:gd name="connsiteY3" fmla="*/ 1328921 h 2613300"/>
                <a:gd name="connsiteX4" fmla="*/ 1309870 w 2574925"/>
                <a:gd name="connsiteY4" fmla="*/ 773204 h 2613300"/>
                <a:gd name="connsiteX5" fmla="*/ 1340126 w 2574925"/>
                <a:gd name="connsiteY5" fmla="*/ 0 h 2613300"/>
                <a:gd name="connsiteX6" fmla="*/ 1474587 w 2574925"/>
                <a:gd name="connsiteY6" fmla="*/ 13443 h 2613300"/>
                <a:gd name="connsiteX7" fmla="*/ 1575433 w 2574925"/>
                <a:gd name="connsiteY7" fmla="*/ 295740 h 2613300"/>
                <a:gd name="connsiteX8" fmla="*/ 1725581 w 2574925"/>
                <a:gd name="connsiteY8" fmla="*/ 351752 h 2613300"/>
                <a:gd name="connsiteX9" fmla="*/ 1987779 w 2574925"/>
                <a:gd name="connsiteY9" fmla="*/ 203881 h 2613300"/>
                <a:gd name="connsiteX10" fmla="*/ 2198435 w 2574925"/>
                <a:gd name="connsiteY10" fmla="*/ 369675 h 2613300"/>
                <a:gd name="connsiteX11" fmla="*/ 2113276 w 2574925"/>
                <a:gd name="connsiteY11" fmla="*/ 658694 h 2613300"/>
                <a:gd name="connsiteX12" fmla="*/ 2202917 w 2574925"/>
                <a:gd name="connsiteY12" fmla="*/ 793122 h 2613300"/>
                <a:gd name="connsiteX13" fmla="*/ 2503212 w 2574925"/>
                <a:gd name="connsiteY13" fmla="*/ 824488 h 2613300"/>
                <a:gd name="connsiteX14" fmla="*/ 2574925 w 2574925"/>
                <a:gd name="connsiteY14" fmla="*/ 1084381 h 2613300"/>
                <a:gd name="connsiteX15" fmla="*/ 2337378 w 2574925"/>
                <a:gd name="connsiteY15" fmla="*/ 1268099 h 2613300"/>
                <a:gd name="connsiteX16" fmla="*/ 2337378 w 2574925"/>
                <a:gd name="connsiteY16" fmla="*/ 1348755 h 2613300"/>
                <a:gd name="connsiteX17" fmla="*/ 2330654 w 2574925"/>
                <a:gd name="connsiteY17" fmla="*/ 1429412 h 2613300"/>
                <a:gd name="connsiteX18" fmla="*/ 2552515 w 2574925"/>
                <a:gd name="connsiteY18" fmla="*/ 1631053 h 2613300"/>
                <a:gd name="connsiteX19" fmla="*/ 2460633 w 2574925"/>
                <a:gd name="connsiteY19" fmla="*/ 1884224 h 2613300"/>
                <a:gd name="connsiteX20" fmla="*/ 2160338 w 2574925"/>
                <a:gd name="connsiteY20" fmla="*/ 1890946 h 2613300"/>
                <a:gd name="connsiteX21" fmla="*/ 2059492 w 2574925"/>
                <a:gd name="connsiteY21" fmla="*/ 2018652 h 2613300"/>
                <a:gd name="connsiteX22" fmla="*/ 2119999 w 2574925"/>
                <a:gd name="connsiteY22" fmla="*/ 2312151 h 2613300"/>
                <a:gd name="connsiteX23" fmla="*/ 1895898 w 2574925"/>
                <a:gd name="connsiteY23" fmla="*/ 2462262 h 2613300"/>
                <a:gd name="connsiteX24" fmla="*/ 1649386 w 2574925"/>
                <a:gd name="connsiteY24" fmla="*/ 2291987 h 2613300"/>
                <a:gd name="connsiteX25" fmla="*/ 1492515 w 2574925"/>
                <a:gd name="connsiteY25" fmla="*/ 2336796 h 2613300"/>
                <a:gd name="connsiteX26" fmla="*/ 1369260 w 2574925"/>
                <a:gd name="connsiteY26" fmla="*/ 2610132 h 2613300"/>
                <a:gd name="connsiteX27" fmla="*/ 1234799 w 2574925"/>
                <a:gd name="connsiteY27" fmla="*/ 2612373 h 2613300"/>
                <a:gd name="connsiteX28" fmla="*/ 1100338 w 2574925"/>
                <a:gd name="connsiteY28" fmla="*/ 2598930 h 2613300"/>
                <a:gd name="connsiteX29" fmla="*/ 999492 w 2574925"/>
                <a:gd name="connsiteY29" fmla="*/ 2316632 h 2613300"/>
                <a:gd name="connsiteX30" fmla="*/ 847103 w 2574925"/>
                <a:gd name="connsiteY30" fmla="*/ 2260621 h 2613300"/>
                <a:gd name="connsiteX31" fmla="*/ 587146 w 2574925"/>
                <a:gd name="connsiteY31" fmla="*/ 2410732 h 2613300"/>
                <a:gd name="connsiteX32" fmla="*/ 376490 w 2574925"/>
                <a:gd name="connsiteY32" fmla="*/ 2242697 h 2613300"/>
                <a:gd name="connsiteX33" fmla="*/ 461649 w 2574925"/>
                <a:gd name="connsiteY33" fmla="*/ 1953678 h 2613300"/>
                <a:gd name="connsiteX34" fmla="*/ 372008 w 2574925"/>
                <a:gd name="connsiteY34" fmla="*/ 1819251 h 2613300"/>
                <a:gd name="connsiteX35" fmla="*/ 71712 w 2574925"/>
                <a:gd name="connsiteY35" fmla="*/ 1787885 h 2613300"/>
                <a:gd name="connsiteX36" fmla="*/ 0 w 2574925"/>
                <a:gd name="connsiteY36" fmla="*/ 1527992 h 2613300"/>
                <a:gd name="connsiteX37" fmla="*/ 237547 w 2574925"/>
                <a:gd name="connsiteY37" fmla="*/ 1344274 h 2613300"/>
                <a:gd name="connsiteX38" fmla="*/ 237547 w 2574925"/>
                <a:gd name="connsiteY38" fmla="*/ 1263618 h 2613300"/>
                <a:gd name="connsiteX39" fmla="*/ 244271 w 2574925"/>
                <a:gd name="connsiteY39" fmla="*/ 1182961 h 2613300"/>
                <a:gd name="connsiteX40" fmla="*/ 20169 w 2574925"/>
                <a:gd name="connsiteY40" fmla="*/ 981320 h 2613300"/>
                <a:gd name="connsiteX41" fmla="*/ 114292 w 2574925"/>
                <a:gd name="connsiteY41" fmla="*/ 728148 h 2613300"/>
                <a:gd name="connsiteX42" fmla="*/ 414588 w 2574925"/>
                <a:gd name="connsiteY42" fmla="*/ 721427 h 2613300"/>
                <a:gd name="connsiteX43" fmla="*/ 515433 w 2574925"/>
                <a:gd name="connsiteY43" fmla="*/ 593721 h 2613300"/>
                <a:gd name="connsiteX44" fmla="*/ 452685 w 2574925"/>
                <a:gd name="connsiteY44" fmla="*/ 300221 h 2613300"/>
                <a:gd name="connsiteX45" fmla="*/ 676786 w 2574925"/>
                <a:gd name="connsiteY45" fmla="*/ 150110 h 2613300"/>
                <a:gd name="connsiteX46" fmla="*/ 925539 w 2574925"/>
                <a:gd name="connsiteY46" fmla="*/ 320385 h 2613300"/>
                <a:gd name="connsiteX47" fmla="*/ 1082410 w 2574925"/>
                <a:gd name="connsiteY47" fmla="*/ 275576 h 2613300"/>
                <a:gd name="connsiteX48" fmla="*/ 1205666 w 2574925"/>
                <a:gd name="connsiteY48" fmla="*/ 2240 h 2613300"/>
                <a:gd name="connsiteX49" fmla="*/ 1340126 w 2574925"/>
                <a:gd name="connsiteY49" fmla="*/ 0 h 261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74925" h="2613300">
                  <a:moveTo>
                    <a:pt x="1309870" y="773204"/>
                  </a:moveTo>
                  <a:cubicBezTo>
                    <a:pt x="1016327" y="762000"/>
                    <a:pt x="767599" y="990561"/>
                    <a:pt x="756395" y="1286346"/>
                  </a:cubicBezTo>
                  <a:cubicBezTo>
                    <a:pt x="742950" y="1579889"/>
                    <a:pt x="973752" y="1826376"/>
                    <a:pt x="1267295" y="1839821"/>
                  </a:cubicBezTo>
                  <a:cubicBezTo>
                    <a:pt x="1560839" y="1851025"/>
                    <a:pt x="1809567" y="1622464"/>
                    <a:pt x="1820771" y="1328921"/>
                  </a:cubicBezTo>
                  <a:cubicBezTo>
                    <a:pt x="1831975" y="1033136"/>
                    <a:pt x="1603414" y="786649"/>
                    <a:pt x="1309870" y="773204"/>
                  </a:cubicBezTo>
                  <a:close/>
                  <a:moveTo>
                    <a:pt x="1340126" y="0"/>
                  </a:moveTo>
                  <a:cubicBezTo>
                    <a:pt x="1384947" y="2240"/>
                    <a:pt x="1429767" y="6721"/>
                    <a:pt x="1474587" y="13443"/>
                  </a:cubicBezTo>
                  <a:cubicBezTo>
                    <a:pt x="1575433" y="295740"/>
                    <a:pt x="1575433" y="295740"/>
                    <a:pt x="1575433" y="295740"/>
                  </a:cubicBezTo>
                  <a:cubicBezTo>
                    <a:pt x="1626976" y="311423"/>
                    <a:pt x="1678519" y="329347"/>
                    <a:pt x="1725581" y="351752"/>
                  </a:cubicBezTo>
                  <a:cubicBezTo>
                    <a:pt x="1987779" y="203881"/>
                    <a:pt x="1987779" y="203881"/>
                    <a:pt x="1987779" y="203881"/>
                  </a:cubicBezTo>
                  <a:cubicBezTo>
                    <a:pt x="2063974" y="250931"/>
                    <a:pt x="2135686" y="306942"/>
                    <a:pt x="2198435" y="369675"/>
                  </a:cubicBezTo>
                  <a:cubicBezTo>
                    <a:pt x="2113276" y="658694"/>
                    <a:pt x="2113276" y="658694"/>
                    <a:pt x="2113276" y="658694"/>
                  </a:cubicBezTo>
                  <a:cubicBezTo>
                    <a:pt x="2146891" y="701263"/>
                    <a:pt x="2176024" y="746072"/>
                    <a:pt x="2202917" y="793122"/>
                  </a:cubicBezTo>
                  <a:cubicBezTo>
                    <a:pt x="2503212" y="824488"/>
                    <a:pt x="2503212" y="824488"/>
                    <a:pt x="2503212" y="824488"/>
                  </a:cubicBezTo>
                  <a:cubicBezTo>
                    <a:pt x="2534587" y="907385"/>
                    <a:pt x="2559238" y="994763"/>
                    <a:pt x="2574925" y="1084381"/>
                  </a:cubicBezTo>
                  <a:cubicBezTo>
                    <a:pt x="2337378" y="1268099"/>
                    <a:pt x="2337378" y="1268099"/>
                    <a:pt x="2337378" y="1268099"/>
                  </a:cubicBezTo>
                  <a:cubicBezTo>
                    <a:pt x="2337378" y="1294984"/>
                    <a:pt x="2337378" y="1321870"/>
                    <a:pt x="2337378" y="1348755"/>
                  </a:cubicBezTo>
                  <a:cubicBezTo>
                    <a:pt x="2335136" y="1375641"/>
                    <a:pt x="2332896" y="1402526"/>
                    <a:pt x="2330654" y="1429412"/>
                  </a:cubicBezTo>
                  <a:cubicBezTo>
                    <a:pt x="2552515" y="1631053"/>
                    <a:pt x="2552515" y="1631053"/>
                    <a:pt x="2552515" y="1631053"/>
                  </a:cubicBezTo>
                  <a:cubicBezTo>
                    <a:pt x="2530105" y="1718430"/>
                    <a:pt x="2498730" y="1803568"/>
                    <a:pt x="2460633" y="1884224"/>
                  </a:cubicBezTo>
                  <a:cubicBezTo>
                    <a:pt x="2160338" y="1890946"/>
                    <a:pt x="2160338" y="1890946"/>
                    <a:pt x="2160338" y="1890946"/>
                  </a:cubicBezTo>
                  <a:cubicBezTo>
                    <a:pt x="2128963" y="1935755"/>
                    <a:pt x="2095348" y="1978323"/>
                    <a:pt x="2059492" y="2018652"/>
                  </a:cubicBezTo>
                  <a:cubicBezTo>
                    <a:pt x="2119999" y="2312151"/>
                    <a:pt x="2119999" y="2312151"/>
                    <a:pt x="2119999" y="2312151"/>
                  </a:cubicBezTo>
                  <a:cubicBezTo>
                    <a:pt x="2050528" y="2370403"/>
                    <a:pt x="1976574" y="2419693"/>
                    <a:pt x="1895898" y="2462262"/>
                  </a:cubicBezTo>
                  <a:cubicBezTo>
                    <a:pt x="1649386" y="2291987"/>
                    <a:pt x="1649386" y="2291987"/>
                    <a:pt x="1649386" y="2291987"/>
                  </a:cubicBezTo>
                  <a:cubicBezTo>
                    <a:pt x="1597843" y="2309911"/>
                    <a:pt x="1546300" y="2325594"/>
                    <a:pt x="1492515" y="2336796"/>
                  </a:cubicBezTo>
                  <a:lnTo>
                    <a:pt x="1369260" y="2610132"/>
                  </a:lnTo>
                  <a:cubicBezTo>
                    <a:pt x="1324439" y="2612373"/>
                    <a:pt x="1279619" y="2614613"/>
                    <a:pt x="1234799" y="2612373"/>
                  </a:cubicBezTo>
                  <a:cubicBezTo>
                    <a:pt x="1189978" y="2610132"/>
                    <a:pt x="1145158" y="2605651"/>
                    <a:pt x="1100338" y="2598930"/>
                  </a:cubicBezTo>
                  <a:cubicBezTo>
                    <a:pt x="999492" y="2316632"/>
                    <a:pt x="999492" y="2316632"/>
                    <a:pt x="999492" y="2316632"/>
                  </a:cubicBezTo>
                  <a:cubicBezTo>
                    <a:pt x="947949" y="2300949"/>
                    <a:pt x="896406" y="2283026"/>
                    <a:pt x="847103" y="2260621"/>
                  </a:cubicBezTo>
                  <a:cubicBezTo>
                    <a:pt x="587146" y="2410732"/>
                    <a:pt x="587146" y="2410732"/>
                    <a:pt x="587146" y="2410732"/>
                  </a:cubicBezTo>
                  <a:cubicBezTo>
                    <a:pt x="510951" y="2361442"/>
                    <a:pt x="439239" y="2305430"/>
                    <a:pt x="376490" y="2242697"/>
                  </a:cubicBezTo>
                  <a:cubicBezTo>
                    <a:pt x="461649" y="1953678"/>
                    <a:pt x="461649" y="1953678"/>
                    <a:pt x="461649" y="1953678"/>
                  </a:cubicBezTo>
                  <a:cubicBezTo>
                    <a:pt x="428034" y="1911110"/>
                    <a:pt x="396659" y="1866301"/>
                    <a:pt x="372008" y="1819251"/>
                  </a:cubicBezTo>
                  <a:cubicBezTo>
                    <a:pt x="71712" y="1787885"/>
                    <a:pt x="71712" y="1787885"/>
                    <a:pt x="71712" y="1787885"/>
                  </a:cubicBezTo>
                  <a:cubicBezTo>
                    <a:pt x="38097" y="1704988"/>
                    <a:pt x="13446" y="1617610"/>
                    <a:pt x="0" y="1527992"/>
                  </a:cubicBezTo>
                  <a:cubicBezTo>
                    <a:pt x="237547" y="1344274"/>
                    <a:pt x="237547" y="1344274"/>
                    <a:pt x="237547" y="1344274"/>
                  </a:cubicBezTo>
                  <a:cubicBezTo>
                    <a:pt x="237547" y="1317389"/>
                    <a:pt x="237547" y="1290503"/>
                    <a:pt x="237547" y="1263618"/>
                  </a:cubicBezTo>
                  <a:cubicBezTo>
                    <a:pt x="239788" y="1236732"/>
                    <a:pt x="242030" y="1209847"/>
                    <a:pt x="244271" y="1182961"/>
                  </a:cubicBezTo>
                  <a:cubicBezTo>
                    <a:pt x="20169" y="981320"/>
                    <a:pt x="20169" y="981320"/>
                    <a:pt x="20169" y="981320"/>
                  </a:cubicBezTo>
                  <a:cubicBezTo>
                    <a:pt x="42579" y="893942"/>
                    <a:pt x="73953" y="808805"/>
                    <a:pt x="114292" y="728148"/>
                  </a:cubicBezTo>
                  <a:cubicBezTo>
                    <a:pt x="414588" y="721427"/>
                    <a:pt x="414588" y="721427"/>
                    <a:pt x="414588" y="721427"/>
                  </a:cubicBezTo>
                  <a:cubicBezTo>
                    <a:pt x="445962" y="676618"/>
                    <a:pt x="479577" y="634049"/>
                    <a:pt x="515433" y="593721"/>
                  </a:cubicBezTo>
                  <a:cubicBezTo>
                    <a:pt x="452685" y="300221"/>
                    <a:pt x="452685" y="300221"/>
                    <a:pt x="452685" y="300221"/>
                  </a:cubicBezTo>
                  <a:cubicBezTo>
                    <a:pt x="522156" y="241969"/>
                    <a:pt x="598351" y="192679"/>
                    <a:pt x="676786" y="150110"/>
                  </a:cubicBezTo>
                  <a:cubicBezTo>
                    <a:pt x="925539" y="320385"/>
                    <a:pt x="925539" y="320385"/>
                    <a:pt x="925539" y="320385"/>
                  </a:cubicBezTo>
                  <a:cubicBezTo>
                    <a:pt x="977082" y="302462"/>
                    <a:pt x="1028625" y="286778"/>
                    <a:pt x="1082410" y="275576"/>
                  </a:cubicBezTo>
                  <a:cubicBezTo>
                    <a:pt x="1205666" y="2240"/>
                    <a:pt x="1205666" y="2240"/>
                    <a:pt x="1205666" y="2240"/>
                  </a:cubicBezTo>
                  <a:cubicBezTo>
                    <a:pt x="1248245" y="0"/>
                    <a:pt x="1295306" y="0"/>
                    <a:pt x="1340126" y="0"/>
                  </a:cubicBezTo>
                  <a:close/>
                </a:path>
              </a:pathLst>
            </a:custGeom>
            <a:solidFill>
              <a:srgbClr val="001E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15995650" y="2420938"/>
              <a:ext cx="1833562" cy="1839913"/>
            </a:xfrm>
            <a:custGeom>
              <a:avLst/>
              <a:gdLst>
                <a:gd name="connsiteX0" fmla="*/ 906050 w 1833562"/>
                <a:gd name="connsiteY0" fmla="*/ 719533 h 1839913"/>
                <a:gd name="connsiteX1" fmla="*/ 717919 w 1833562"/>
                <a:gd name="connsiteY1" fmla="*/ 930868 h 1839913"/>
                <a:gd name="connsiteX2" fmla="*/ 928448 w 1833562"/>
                <a:gd name="connsiteY2" fmla="*/ 1121968 h 1839913"/>
                <a:gd name="connsiteX3" fmla="*/ 1118818 w 1833562"/>
                <a:gd name="connsiteY3" fmla="*/ 908385 h 1839913"/>
                <a:gd name="connsiteX4" fmla="*/ 906050 w 1833562"/>
                <a:gd name="connsiteY4" fmla="*/ 719533 h 1839913"/>
                <a:gd name="connsiteX5" fmla="*/ 903332 w 1833562"/>
                <a:gd name="connsiteY5" fmla="*/ 0 h 1839913"/>
                <a:gd name="connsiteX6" fmla="*/ 1006442 w 1833562"/>
                <a:gd name="connsiteY6" fmla="*/ 186008 h 1839913"/>
                <a:gd name="connsiteX7" fmla="*/ 1116276 w 1833562"/>
                <a:gd name="connsiteY7" fmla="*/ 206178 h 1839913"/>
                <a:gd name="connsiteX8" fmla="*/ 1282150 w 1833562"/>
                <a:gd name="connsiteY8" fmla="*/ 73955 h 1839913"/>
                <a:gd name="connsiteX9" fmla="*/ 1448022 w 1833562"/>
                <a:gd name="connsiteY9" fmla="*/ 168080 h 1839913"/>
                <a:gd name="connsiteX10" fmla="*/ 1421124 w 1833562"/>
                <a:gd name="connsiteY10" fmla="*/ 376499 h 1839913"/>
                <a:gd name="connsiteX11" fmla="*/ 1497336 w 1833562"/>
                <a:gd name="connsiteY11" fmla="*/ 461659 h 1839913"/>
                <a:gd name="connsiteX12" fmla="*/ 1710280 w 1833562"/>
                <a:gd name="connsiteY12" fmla="*/ 450454 h 1839913"/>
                <a:gd name="connsiteX13" fmla="*/ 1788732 w 1833562"/>
                <a:gd name="connsiteY13" fmla="*/ 623015 h 1839913"/>
                <a:gd name="connsiteX14" fmla="*/ 1643034 w 1833562"/>
                <a:gd name="connsiteY14" fmla="*/ 775408 h 1839913"/>
                <a:gd name="connsiteX15" fmla="*/ 1652000 w 1833562"/>
                <a:gd name="connsiteY15" fmla="*/ 831435 h 1839913"/>
                <a:gd name="connsiteX16" fmla="*/ 1656482 w 1833562"/>
                <a:gd name="connsiteY16" fmla="*/ 889702 h 1839913"/>
                <a:gd name="connsiteX17" fmla="*/ 1833562 w 1833562"/>
                <a:gd name="connsiteY17" fmla="*/ 1003997 h 1839913"/>
                <a:gd name="connsiteX18" fmla="*/ 1797698 w 1833562"/>
                <a:gd name="connsiteY18" fmla="*/ 1190005 h 1839913"/>
                <a:gd name="connsiteX19" fmla="*/ 1589238 w 1833562"/>
                <a:gd name="connsiteY19" fmla="*/ 1230344 h 1839913"/>
                <a:gd name="connsiteX20" fmla="*/ 1533200 w 1833562"/>
                <a:gd name="connsiteY20" fmla="*/ 1328951 h 1839913"/>
                <a:gd name="connsiteX21" fmla="*/ 1609410 w 1833562"/>
                <a:gd name="connsiteY21" fmla="*/ 1526164 h 1839913"/>
                <a:gd name="connsiteX22" fmla="*/ 1470436 w 1833562"/>
                <a:gd name="connsiteY22" fmla="*/ 1656146 h 1839913"/>
                <a:gd name="connsiteX23" fmla="*/ 1277666 w 1833562"/>
                <a:gd name="connsiteY23" fmla="*/ 1566503 h 1839913"/>
                <a:gd name="connsiteX24" fmla="*/ 1174556 w 1833562"/>
                <a:gd name="connsiteY24" fmla="*/ 1613566 h 1839913"/>
                <a:gd name="connsiteX25" fmla="*/ 1120760 w 1833562"/>
                <a:gd name="connsiteY25" fmla="*/ 1817503 h 1839913"/>
                <a:gd name="connsiteX26" fmla="*/ 1026616 w 1833562"/>
                <a:gd name="connsiteY26" fmla="*/ 1833190 h 1839913"/>
                <a:gd name="connsiteX27" fmla="*/ 932472 w 1833562"/>
                <a:gd name="connsiteY27" fmla="*/ 1839913 h 1839913"/>
                <a:gd name="connsiteX28" fmla="*/ 829362 w 1833562"/>
                <a:gd name="connsiteY28" fmla="*/ 1653905 h 1839913"/>
                <a:gd name="connsiteX29" fmla="*/ 717286 w 1833562"/>
                <a:gd name="connsiteY29" fmla="*/ 1631494 h 1839913"/>
                <a:gd name="connsiteX30" fmla="*/ 553655 w 1833562"/>
                <a:gd name="connsiteY30" fmla="*/ 1765958 h 1839913"/>
                <a:gd name="connsiteX31" fmla="*/ 387783 w 1833562"/>
                <a:gd name="connsiteY31" fmla="*/ 1671833 h 1839913"/>
                <a:gd name="connsiteX32" fmla="*/ 414681 w 1833562"/>
                <a:gd name="connsiteY32" fmla="*/ 1461173 h 1839913"/>
                <a:gd name="connsiteX33" fmla="*/ 338469 w 1833562"/>
                <a:gd name="connsiteY33" fmla="*/ 1378254 h 1839913"/>
                <a:gd name="connsiteX34" fmla="*/ 125525 w 1833562"/>
                <a:gd name="connsiteY34" fmla="*/ 1389459 h 1839913"/>
                <a:gd name="connsiteX35" fmla="*/ 47072 w 1833562"/>
                <a:gd name="connsiteY35" fmla="*/ 1216898 h 1839913"/>
                <a:gd name="connsiteX36" fmla="*/ 192771 w 1833562"/>
                <a:gd name="connsiteY36" fmla="*/ 1062264 h 1839913"/>
                <a:gd name="connsiteX37" fmla="*/ 183805 w 1833562"/>
                <a:gd name="connsiteY37" fmla="*/ 1006238 h 1839913"/>
                <a:gd name="connsiteX38" fmla="*/ 179322 w 1833562"/>
                <a:gd name="connsiteY38" fmla="*/ 950211 h 1839913"/>
                <a:gd name="connsiteX39" fmla="*/ 0 w 1833562"/>
                <a:gd name="connsiteY39" fmla="*/ 833676 h 1839913"/>
                <a:gd name="connsiteX40" fmla="*/ 38106 w 1833562"/>
                <a:gd name="connsiteY40" fmla="*/ 647667 h 1839913"/>
                <a:gd name="connsiteX41" fmla="*/ 246567 w 1833562"/>
                <a:gd name="connsiteY41" fmla="*/ 609569 h 1839913"/>
                <a:gd name="connsiteX42" fmla="*/ 302605 w 1833562"/>
                <a:gd name="connsiteY42" fmla="*/ 510962 h 1839913"/>
                <a:gd name="connsiteX43" fmla="*/ 226393 w 1833562"/>
                <a:gd name="connsiteY43" fmla="*/ 311508 h 1839913"/>
                <a:gd name="connsiteX44" fmla="*/ 365368 w 1833562"/>
                <a:gd name="connsiteY44" fmla="*/ 183767 h 1839913"/>
                <a:gd name="connsiteX45" fmla="*/ 555897 w 1833562"/>
                <a:gd name="connsiteY45" fmla="*/ 273410 h 1839913"/>
                <a:gd name="connsiteX46" fmla="*/ 659007 w 1833562"/>
                <a:gd name="connsiteY46" fmla="*/ 226347 h 1839913"/>
                <a:gd name="connsiteX47" fmla="*/ 715045 w 1833562"/>
                <a:gd name="connsiteY47" fmla="*/ 22411 h 1839913"/>
                <a:gd name="connsiteX48" fmla="*/ 809188 w 1833562"/>
                <a:gd name="connsiteY48" fmla="*/ 6723 h 1839913"/>
                <a:gd name="connsiteX49" fmla="*/ 903332 w 1833562"/>
                <a:gd name="connsiteY49" fmla="*/ 0 h 183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833562" h="1839913">
                  <a:moveTo>
                    <a:pt x="906050" y="719533"/>
                  </a:moveTo>
                  <a:cubicBezTo>
                    <a:pt x="796308" y="726278"/>
                    <a:pt x="711200" y="820704"/>
                    <a:pt x="717919" y="930868"/>
                  </a:cubicBezTo>
                  <a:cubicBezTo>
                    <a:pt x="724638" y="1043280"/>
                    <a:pt x="818704" y="1128713"/>
                    <a:pt x="928448" y="1121968"/>
                  </a:cubicBezTo>
                  <a:cubicBezTo>
                    <a:pt x="1040430" y="1115224"/>
                    <a:pt x="1125538" y="1020797"/>
                    <a:pt x="1118818" y="908385"/>
                  </a:cubicBezTo>
                  <a:cubicBezTo>
                    <a:pt x="1112100" y="798221"/>
                    <a:pt x="1018034" y="712788"/>
                    <a:pt x="906050" y="719533"/>
                  </a:cubicBezTo>
                  <a:close/>
                  <a:moveTo>
                    <a:pt x="903332" y="0"/>
                  </a:moveTo>
                  <a:cubicBezTo>
                    <a:pt x="1006442" y="186008"/>
                    <a:pt x="1006442" y="186008"/>
                    <a:pt x="1006442" y="186008"/>
                  </a:cubicBezTo>
                  <a:cubicBezTo>
                    <a:pt x="1044548" y="190490"/>
                    <a:pt x="1080412" y="197213"/>
                    <a:pt x="1116276" y="206178"/>
                  </a:cubicBezTo>
                  <a:cubicBezTo>
                    <a:pt x="1282150" y="73955"/>
                    <a:pt x="1282150" y="73955"/>
                    <a:pt x="1282150" y="73955"/>
                  </a:cubicBezTo>
                  <a:cubicBezTo>
                    <a:pt x="1340428" y="98607"/>
                    <a:pt x="1396466" y="129982"/>
                    <a:pt x="1448022" y="168080"/>
                  </a:cubicBezTo>
                  <a:cubicBezTo>
                    <a:pt x="1421124" y="376499"/>
                    <a:pt x="1421124" y="376499"/>
                    <a:pt x="1421124" y="376499"/>
                  </a:cubicBezTo>
                  <a:cubicBezTo>
                    <a:pt x="1448022" y="403391"/>
                    <a:pt x="1474920" y="430284"/>
                    <a:pt x="1497336" y="461659"/>
                  </a:cubicBezTo>
                  <a:cubicBezTo>
                    <a:pt x="1710280" y="450454"/>
                    <a:pt x="1710280" y="450454"/>
                    <a:pt x="1710280" y="450454"/>
                  </a:cubicBezTo>
                  <a:cubicBezTo>
                    <a:pt x="1741660" y="504239"/>
                    <a:pt x="1768558" y="560266"/>
                    <a:pt x="1788732" y="623015"/>
                  </a:cubicBezTo>
                  <a:cubicBezTo>
                    <a:pt x="1643034" y="775408"/>
                    <a:pt x="1643034" y="775408"/>
                    <a:pt x="1643034" y="775408"/>
                  </a:cubicBezTo>
                  <a:cubicBezTo>
                    <a:pt x="1647516" y="795578"/>
                    <a:pt x="1649758" y="813506"/>
                    <a:pt x="1652000" y="831435"/>
                  </a:cubicBezTo>
                  <a:cubicBezTo>
                    <a:pt x="1654242" y="851604"/>
                    <a:pt x="1656482" y="869533"/>
                    <a:pt x="1656482" y="889702"/>
                  </a:cubicBezTo>
                  <a:cubicBezTo>
                    <a:pt x="1833562" y="1003997"/>
                    <a:pt x="1833562" y="1003997"/>
                    <a:pt x="1833562" y="1003997"/>
                  </a:cubicBezTo>
                  <a:cubicBezTo>
                    <a:pt x="1829080" y="1068987"/>
                    <a:pt x="1815630" y="1131737"/>
                    <a:pt x="1797698" y="1190005"/>
                  </a:cubicBezTo>
                  <a:cubicBezTo>
                    <a:pt x="1589238" y="1230344"/>
                    <a:pt x="1589238" y="1230344"/>
                    <a:pt x="1589238" y="1230344"/>
                  </a:cubicBezTo>
                  <a:cubicBezTo>
                    <a:pt x="1573546" y="1263960"/>
                    <a:pt x="1555614" y="1297576"/>
                    <a:pt x="1533200" y="1328951"/>
                  </a:cubicBezTo>
                  <a:cubicBezTo>
                    <a:pt x="1609410" y="1526164"/>
                    <a:pt x="1609410" y="1526164"/>
                    <a:pt x="1609410" y="1526164"/>
                  </a:cubicBezTo>
                  <a:cubicBezTo>
                    <a:pt x="1566822" y="1575468"/>
                    <a:pt x="1521992" y="1618048"/>
                    <a:pt x="1470436" y="1656146"/>
                  </a:cubicBezTo>
                  <a:cubicBezTo>
                    <a:pt x="1277666" y="1566503"/>
                    <a:pt x="1277666" y="1566503"/>
                    <a:pt x="1277666" y="1566503"/>
                  </a:cubicBezTo>
                  <a:cubicBezTo>
                    <a:pt x="1246284" y="1584432"/>
                    <a:pt x="1210420" y="1600119"/>
                    <a:pt x="1174556" y="1613566"/>
                  </a:cubicBezTo>
                  <a:lnTo>
                    <a:pt x="1120760" y="1817503"/>
                  </a:lnTo>
                  <a:cubicBezTo>
                    <a:pt x="1089378" y="1824226"/>
                    <a:pt x="1057998" y="1830949"/>
                    <a:pt x="1026616" y="1833190"/>
                  </a:cubicBezTo>
                  <a:cubicBezTo>
                    <a:pt x="995234" y="1837672"/>
                    <a:pt x="963854" y="1839913"/>
                    <a:pt x="932472" y="1839913"/>
                  </a:cubicBezTo>
                  <a:cubicBezTo>
                    <a:pt x="829362" y="1653905"/>
                    <a:pt x="829362" y="1653905"/>
                    <a:pt x="829362" y="1653905"/>
                  </a:cubicBezTo>
                  <a:cubicBezTo>
                    <a:pt x="791256" y="1649423"/>
                    <a:pt x="755392" y="1642700"/>
                    <a:pt x="717286" y="1631494"/>
                  </a:cubicBezTo>
                  <a:cubicBezTo>
                    <a:pt x="553655" y="1765958"/>
                    <a:pt x="553655" y="1765958"/>
                    <a:pt x="553655" y="1765958"/>
                  </a:cubicBezTo>
                  <a:cubicBezTo>
                    <a:pt x="495376" y="1739065"/>
                    <a:pt x="439338" y="1707690"/>
                    <a:pt x="387783" y="1671833"/>
                  </a:cubicBezTo>
                  <a:cubicBezTo>
                    <a:pt x="414681" y="1461173"/>
                    <a:pt x="414681" y="1461173"/>
                    <a:pt x="414681" y="1461173"/>
                  </a:cubicBezTo>
                  <a:cubicBezTo>
                    <a:pt x="387783" y="1436522"/>
                    <a:pt x="360885" y="1409629"/>
                    <a:pt x="338469" y="1378254"/>
                  </a:cubicBezTo>
                  <a:cubicBezTo>
                    <a:pt x="125525" y="1389459"/>
                    <a:pt x="125525" y="1389459"/>
                    <a:pt x="125525" y="1389459"/>
                  </a:cubicBezTo>
                  <a:cubicBezTo>
                    <a:pt x="94144" y="1335674"/>
                    <a:pt x="67246" y="1277406"/>
                    <a:pt x="47072" y="1216898"/>
                  </a:cubicBezTo>
                  <a:cubicBezTo>
                    <a:pt x="192771" y="1062264"/>
                    <a:pt x="192771" y="1062264"/>
                    <a:pt x="192771" y="1062264"/>
                  </a:cubicBezTo>
                  <a:cubicBezTo>
                    <a:pt x="188288" y="1044336"/>
                    <a:pt x="186046" y="1026407"/>
                    <a:pt x="183805" y="1006238"/>
                  </a:cubicBezTo>
                  <a:cubicBezTo>
                    <a:pt x="181563" y="988309"/>
                    <a:pt x="179322" y="968140"/>
                    <a:pt x="179322" y="950211"/>
                  </a:cubicBezTo>
                  <a:cubicBezTo>
                    <a:pt x="0" y="833676"/>
                    <a:pt x="0" y="833676"/>
                    <a:pt x="0" y="833676"/>
                  </a:cubicBezTo>
                  <a:cubicBezTo>
                    <a:pt x="6725" y="770926"/>
                    <a:pt x="20174" y="708176"/>
                    <a:pt x="38106" y="647667"/>
                  </a:cubicBezTo>
                  <a:cubicBezTo>
                    <a:pt x="246567" y="609569"/>
                    <a:pt x="246567" y="609569"/>
                    <a:pt x="246567" y="609569"/>
                  </a:cubicBezTo>
                  <a:cubicBezTo>
                    <a:pt x="262258" y="575953"/>
                    <a:pt x="280190" y="542337"/>
                    <a:pt x="302605" y="510962"/>
                  </a:cubicBezTo>
                  <a:cubicBezTo>
                    <a:pt x="226393" y="311508"/>
                    <a:pt x="226393" y="311508"/>
                    <a:pt x="226393" y="311508"/>
                  </a:cubicBezTo>
                  <a:cubicBezTo>
                    <a:pt x="266741" y="264445"/>
                    <a:pt x="313813" y="221865"/>
                    <a:pt x="365368" y="183767"/>
                  </a:cubicBezTo>
                  <a:cubicBezTo>
                    <a:pt x="555897" y="273410"/>
                    <a:pt x="555897" y="273410"/>
                    <a:pt x="555897" y="273410"/>
                  </a:cubicBezTo>
                  <a:cubicBezTo>
                    <a:pt x="589520" y="255481"/>
                    <a:pt x="623142" y="239794"/>
                    <a:pt x="659007" y="226347"/>
                  </a:cubicBezTo>
                  <a:cubicBezTo>
                    <a:pt x="715045" y="22411"/>
                    <a:pt x="715045" y="22411"/>
                    <a:pt x="715045" y="22411"/>
                  </a:cubicBezTo>
                  <a:cubicBezTo>
                    <a:pt x="746426" y="15687"/>
                    <a:pt x="777807" y="8964"/>
                    <a:pt x="809188" y="6723"/>
                  </a:cubicBezTo>
                  <a:cubicBezTo>
                    <a:pt x="840570" y="2241"/>
                    <a:pt x="871952" y="0"/>
                    <a:pt x="903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18671241" y="3475038"/>
              <a:ext cx="1841781" cy="1812925"/>
            </a:xfrm>
            <a:custGeom>
              <a:avLst/>
              <a:gdLst>
                <a:gd name="connsiteX0" fmla="*/ 917785 w 1841781"/>
                <a:gd name="connsiteY0" fmla="*/ 705503 h 1812925"/>
                <a:gd name="connsiteX1" fmla="*/ 876975 w 1841781"/>
                <a:gd name="connsiteY1" fmla="*/ 710443 h 1812925"/>
                <a:gd name="connsiteX2" fmla="*/ 724963 w 1841781"/>
                <a:gd name="connsiteY2" fmla="*/ 950147 h 1812925"/>
                <a:gd name="connsiteX3" fmla="*/ 964157 w 1841781"/>
                <a:gd name="connsiteY3" fmla="*/ 1102483 h 1812925"/>
                <a:gd name="connsiteX4" fmla="*/ 1116169 w 1841781"/>
                <a:gd name="connsiteY4" fmla="*/ 862778 h 1812925"/>
                <a:gd name="connsiteX5" fmla="*/ 917785 w 1841781"/>
                <a:gd name="connsiteY5" fmla="*/ 705503 h 1812925"/>
                <a:gd name="connsiteX6" fmla="*/ 757325 w 1841781"/>
                <a:gd name="connsiteY6" fmla="*/ 0 h 1812925"/>
                <a:gd name="connsiteX7" fmla="*/ 889521 w 1841781"/>
                <a:gd name="connsiteY7" fmla="*/ 168071 h 1812925"/>
                <a:gd name="connsiteX8" fmla="*/ 1001553 w 1841781"/>
                <a:gd name="connsiteY8" fmla="*/ 170312 h 1812925"/>
                <a:gd name="connsiteX9" fmla="*/ 1142711 w 1841781"/>
                <a:gd name="connsiteY9" fmla="*/ 13446 h 1812925"/>
                <a:gd name="connsiteX10" fmla="*/ 1321959 w 1841781"/>
                <a:gd name="connsiteY10" fmla="*/ 78433 h 1812925"/>
                <a:gd name="connsiteX11" fmla="*/ 1328681 w 1841781"/>
                <a:gd name="connsiteY11" fmla="*/ 289082 h 1812925"/>
                <a:gd name="connsiteX12" fmla="*/ 1418307 w 1841781"/>
                <a:gd name="connsiteY12" fmla="*/ 360792 h 1812925"/>
                <a:gd name="connsiteX13" fmla="*/ 1626683 w 1841781"/>
                <a:gd name="connsiteY13" fmla="*/ 315973 h 1812925"/>
                <a:gd name="connsiteX14" fmla="*/ 1731991 w 1841781"/>
                <a:gd name="connsiteY14" fmla="*/ 472839 h 1812925"/>
                <a:gd name="connsiteX15" fmla="*/ 1613239 w 1841781"/>
                <a:gd name="connsiteY15" fmla="*/ 647633 h 1812925"/>
                <a:gd name="connsiteX16" fmla="*/ 1631163 w 1841781"/>
                <a:gd name="connsiteY16" fmla="*/ 701416 h 1812925"/>
                <a:gd name="connsiteX17" fmla="*/ 1644607 w 1841781"/>
                <a:gd name="connsiteY17" fmla="*/ 757440 h 1812925"/>
                <a:gd name="connsiteX18" fmla="*/ 1839541 w 1841781"/>
                <a:gd name="connsiteY18" fmla="*/ 842596 h 1812925"/>
                <a:gd name="connsiteX19" fmla="*/ 1832819 w 1841781"/>
                <a:gd name="connsiteY19" fmla="*/ 1033076 h 1812925"/>
                <a:gd name="connsiteX20" fmla="*/ 1633405 w 1841781"/>
                <a:gd name="connsiteY20" fmla="*/ 1104786 h 1812925"/>
                <a:gd name="connsiteX21" fmla="*/ 1595315 w 1841781"/>
                <a:gd name="connsiteY21" fmla="*/ 1210111 h 1812925"/>
                <a:gd name="connsiteX22" fmla="*/ 1700623 w 1841781"/>
                <a:gd name="connsiteY22" fmla="*/ 1393868 h 1812925"/>
                <a:gd name="connsiteX23" fmla="*/ 1584111 w 1841781"/>
                <a:gd name="connsiteY23" fmla="*/ 1544012 h 1812925"/>
                <a:gd name="connsiteX24" fmla="*/ 1380215 w 1841781"/>
                <a:gd name="connsiteY24" fmla="*/ 1485747 h 1812925"/>
                <a:gd name="connsiteX25" fmla="*/ 1286111 w 1841781"/>
                <a:gd name="connsiteY25" fmla="*/ 1548494 h 1812925"/>
                <a:gd name="connsiteX26" fmla="*/ 1265945 w 1841781"/>
                <a:gd name="connsiteY26" fmla="*/ 1759142 h 1812925"/>
                <a:gd name="connsiteX27" fmla="*/ 1176321 w 1841781"/>
                <a:gd name="connsiteY27" fmla="*/ 1790516 h 1812925"/>
                <a:gd name="connsiteX28" fmla="*/ 1082215 w 1841781"/>
                <a:gd name="connsiteY28" fmla="*/ 1812925 h 1812925"/>
                <a:gd name="connsiteX29" fmla="*/ 952259 w 1841781"/>
                <a:gd name="connsiteY29" fmla="*/ 1644854 h 1812925"/>
                <a:gd name="connsiteX30" fmla="*/ 837987 w 1841781"/>
                <a:gd name="connsiteY30" fmla="*/ 1642613 h 1812925"/>
                <a:gd name="connsiteX31" fmla="*/ 696829 w 1841781"/>
                <a:gd name="connsiteY31" fmla="*/ 1799480 h 1812925"/>
                <a:gd name="connsiteX32" fmla="*/ 519821 w 1841781"/>
                <a:gd name="connsiteY32" fmla="*/ 1734492 h 1812925"/>
                <a:gd name="connsiteX33" fmla="*/ 510859 w 1841781"/>
                <a:gd name="connsiteY33" fmla="*/ 1523843 h 1812925"/>
                <a:gd name="connsiteX34" fmla="*/ 421235 w 1841781"/>
                <a:gd name="connsiteY34" fmla="*/ 1452133 h 1812925"/>
                <a:gd name="connsiteX35" fmla="*/ 215099 w 1841781"/>
                <a:gd name="connsiteY35" fmla="*/ 1496952 h 1812925"/>
                <a:gd name="connsiteX36" fmla="*/ 109789 w 1841781"/>
                <a:gd name="connsiteY36" fmla="*/ 1340086 h 1812925"/>
                <a:gd name="connsiteX37" fmla="*/ 228541 w 1841781"/>
                <a:gd name="connsiteY37" fmla="*/ 1165292 h 1812925"/>
                <a:gd name="connsiteX38" fmla="*/ 210617 w 1841781"/>
                <a:gd name="connsiteY38" fmla="*/ 1111509 h 1812925"/>
                <a:gd name="connsiteX39" fmla="*/ 197173 w 1841781"/>
                <a:gd name="connsiteY39" fmla="*/ 1055486 h 1812925"/>
                <a:gd name="connsiteX40" fmla="*/ 2241 w 1841781"/>
                <a:gd name="connsiteY40" fmla="*/ 970330 h 1812925"/>
                <a:gd name="connsiteX41" fmla="*/ 8963 w 1841781"/>
                <a:gd name="connsiteY41" fmla="*/ 779849 h 1812925"/>
                <a:gd name="connsiteX42" fmla="*/ 208377 w 1841781"/>
                <a:gd name="connsiteY42" fmla="*/ 708139 h 1812925"/>
                <a:gd name="connsiteX43" fmla="*/ 246467 w 1841781"/>
                <a:gd name="connsiteY43" fmla="*/ 602814 h 1812925"/>
                <a:gd name="connsiteX44" fmla="*/ 141159 w 1841781"/>
                <a:gd name="connsiteY44" fmla="*/ 419057 h 1812925"/>
                <a:gd name="connsiteX45" fmla="*/ 257669 w 1841781"/>
                <a:gd name="connsiteY45" fmla="*/ 268913 h 1812925"/>
                <a:gd name="connsiteX46" fmla="*/ 459325 w 1841781"/>
                <a:gd name="connsiteY46" fmla="*/ 327178 h 1812925"/>
                <a:gd name="connsiteX47" fmla="*/ 553431 w 1841781"/>
                <a:gd name="connsiteY47" fmla="*/ 264431 h 1812925"/>
                <a:gd name="connsiteX48" fmla="*/ 575837 w 1841781"/>
                <a:gd name="connsiteY48" fmla="*/ 53783 h 1812925"/>
                <a:gd name="connsiteX49" fmla="*/ 665461 w 1841781"/>
                <a:gd name="connsiteY49" fmla="*/ 22409 h 1812925"/>
                <a:gd name="connsiteX50" fmla="*/ 757325 w 1841781"/>
                <a:gd name="connsiteY50" fmla="*/ 0 h 181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841781" h="1812925">
                  <a:moveTo>
                    <a:pt x="917785" y="705503"/>
                  </a:moveTo>
                  <a:cubicBezTo>
                    <a:pt x="904325" y="705752"/>
                    <a:pt x="890667" y="707362"/>
                    <a:pt x="876975" y="710443"/>
                  </a:cubicBezTo>
                  <a:cubicBezTo>
                    <a:pt x="769673" y="735085"/>
                    <a:pt x="702609" y="842616"/>
                    <a:pt x="724963" y="950147"/>
                  </a:cubicBezTo>
                  <a:cubicBezTo>
                    <a:pt x="749553" y="1057678"/>
                    <a:pt x="856855" y="1127125"/>
                    <a:pt x="964157" y="1102483"/>
                  </a:cubicBezTo>
                  <a:cubicBezTo>
                    <a:pt x="1073695" y="1077840"/>
                    <a:pt x="1140759" y="970309"/>
                    <a:pt x="1116169" y="862778"/>
                  </a:cubicBezTo>
                  <a:cubicBezTo>
                    <a:pt x="1096609" y="768689"/>
                    <a:pt x="1012011" y="703757"/>
                    <a:pt x="917785" y="705503"/>
                  </a:cubicBezTo>
                  <a:close/>
                  <a:moveTo>
                    <a:pt x="757325" y="0"/>
                  </a:moveTo>
                  <a:cubicBezTo>
                    <a:pt x="889521" y="168071"/>
                    <a:pt x="889521" y="168071"/>
                    <a:pt x="889521" y="168071"/>
                  </a:cubicBezTo>
                  <a:cubicBezTo>
                    <a:pt x="927613" y="165830"/>
                    <a:pt x="965703" y="168071"/>
                    <a:pt x="1001553" y="170312"/>
                  </a:cubicBezTo>
                  <a:cubicBezTo>
                    <a:pt x="1142711" y="13446"/>
                    <a:pt x="1142711" y="13446"/>
                    <a:pt x="1142711" y="13446"/>
                  </a:cubicBezTo>
                  <a:cubicBezTo>
                    <a:pt x="1205447" y="29132"/>
                    <a:pt x="1265945" y="51542"/>
                    <a:pt x="1321959" y="78433"/>
                  </a:cubicBezTo>
                  <a:cubicBezTo>
                    <a:pt x="1328681" y="289082"/>
                    <a:pt x="1328681" y="289082"/>
                    <a:pt x="1328681" y="289082"/>
                  </a:cubicBezTo>
                  <a:cubicBezTo>
                    <a:pt x="1360051" y="311491"/>
                    <a:pt x="1391419" y="333901"/>
                    <a:pt x="1418307" y="360792"/>
                  </a:cubicBezTo>
                  <a:cubicBezTo>
                    <a:pt x="1626683" y="315973"/>
                    <a:pt x="1626683" y="315973"/>
                    <a:pt x="1626683" y="315973"/>
                  </a:cubicBezTo>
                  <a:cubicBezTo>
                    <a:pt x="1667013" y="363033"/>
                    <a:pt x="1702863" y="414575"/>
                    <a:pt x="1731991" y="472839"/>
                  </a:cubicBezTo>
                  <a:cubicBezTo>
                    <a:pt x="1613239" y="647633"/>
                    <a:pt x="1613239" y="647633"/>
                    <a:pt x="1613239" y="647633"/>
                  </a:cubicBezTo>
                  <a:cubicBezTo>
                    <a:pt x="1619961" y="665561"/>
                    <a:pt x="1626683" y="683488"/>
                    <a:pt x="1631163" y="701416"/>
                  </a:cubicBezTo>
                  <a:cubicBezTo>
                    <a:pt x="1635645" y="719344"/>
                    <a:pt x="1640127" y="739512"/>
                    <a:pt x="1644607" y="757440"/>
                  </a:cubicBezTo>
                  <a:cubicBezTo>
                    <a:pt x="1839541" y="842596"/>
                    <a:pt x="1839541" y="842596"/>
                    <a:pt x="1839541" y="842596"/>
                  </a:cubicBezTo>
                  <a:cubicBezTo>
                    <a:pt x="1844023" y="907583"/>
                    <a:pt x="1841781" y="970330"/>
                    <a:pt x="1832819" y="1033076"/>
                  </a:cubicBezTo>
                  <a:cubicBezTo>
                    <a:pt x="1633405" y="1104786"/>
                    <a:pt x="1633405" y="1104786"/>
                    <a:pt x="1633405" y="1104786"/>
                  </a:cubicBezTo>
                  <a:cubicBezTo>
                    <a:pt x="1622201" y="1140642"/>
                    <a:pt x="1610999" y="1176497"/>
                    <a:pt x="1595315" y="1210111"/>
                  </a:cubicBezTo>
                  <a:cubicBezTo>
                    <a:pt x="1700623" y="1393868"/>
                    <a:pt x="1700623" y="1393868"/>
                    <a:pt x="1700623" y="1393868"/>
                  </a:cubicBezTo>
                  <a:cubicBezTo>
                    <a:pt x="1667013" y="1447651"/>
                    <a:pt x="1628923" y="1499193"/>
                    <a:pt x="1584111" y="1544012"/>
                  </a:cubicBezTo>
                  <a:cubicBezTo>
                    <a:pt x="1380215" y="1485747"/>
                    <a:pt x="1380215" y="1485747"/>
                    <a:pt x="1380215" y="1485747"/>
                  </a:cubicBezTo>
                  <a:cubicBezTo>
                    <a:pt x="1351087" y="1508157"/>
                    <a:pt x="1319719" y="1530566"/>
                    <a:pt x="1286111" y="1548494"/>
                  </a:cubicBezTo>
                  <a:lnTo>
                    <a:pt x="1265945" y="1759142"/>
                  </a:lnTo>
                  <a:cubicBezTo>
                    <a:pt x="1236817" y="1772588"/>
                    <a:pt x="1205447" y="1781552"/>
                    <a:pt x="1176321" y="1790516"/>
                  </a:cubicBezTo>
                  <a:cubicBezTo>
                    <a:pt x="1144951" y="1799480"/>
                    <a:pt x="1113583" y="1806202"/>
                    <a:pt x="1082215" y="1812925"/>
                  </a:cubicBezTo>
                  <a:cubicBezTo>
                    <a:pt x="952259" y="1644854"/>
                    <a:pt x="952259" y="1644854"/>
                    <a:pt x="952259" y="1644854"/>
                  </a:cubicBezTo>
                  <a:cubicBezTo>
                    <a:pt x="914169" y="1647095"/>
                    <a:pt x="876079" y="1644854"/>
                    <a:pt x="837987" y="1642613"/>
                  </a:cubicBezTo>
                  <a:cubicBezTo>
                    <a:pt x="696829" y="1799480"/>
                    <a:pt x="696829" y="1799480"/>
                    <a:pt x="696829" y="1799480"/>
                  </a:cubicBezTo>
                  <a:cubicBezTo>
                    <a:pt x="636333" y="1783793"/>
                    <a:pt x="575837" y="1761383"/>
                    <a:pt x="519821" y="1734492"/>
                  </a:cubicBezTo>
                  <a:cubicBezTo>
                    <a:pt x="510859" y="1523843"/>
                    <a:pt x="510859" y="1523843"/>
                    <a:pt x="510859" y="1523843"/>
                  </a:cubicBezTo>
                  <a:cubicBezTo>
                    <a:pt x="479491" y="1501434"/>
                    <a:pt x="450363" y="1479024"/>
                    <a:pt x="421235" y="1452133"/>
                  </a:cubicBezTo>
                  <a:cubicBezTo>
                    <a:pt x="215099" y="1496952"/>
                    <a:pt x="215099" y="1496952"/>
                    <a:pt x="215099" y="1496952"/>
                  </a:cubicBezTo>
                  <a:cubicBezTo>
                    <a:pt x="174767" y="1449892"/>
                    <a:pt x="138917" y="1398350"/>
                    <a:pt x="109789" y="1340086"/>
                  </a:cubicBezTo>
                  <a:cubicBezTo>
                    <a:pt x="228541" y="1165292"/>
                    <a:pt x="228541" y="1165292"/>
                    <a:pt x="228541" y="1165292"/>
                  </a:cubicBezTo>
                  <a:cubicBezTo>
                    <a:pt x="221821" y="1147364"/>
                    <a:pt x="215099" y="1129437"/>
                    <a:pt x="210617" y="1111509"/>
                  </a:cubicBezTo>
                  <a:cubicBezTo>
                    <a:pt x="203895" y="1093582"/>
                    <a:pt x="199413" y="1073413"/>
                    <a:pt x="197173" y="1055486"/>
                  </a:cubicBezTo>
                  <a:cubicBezTo>
                    <a:pt x="2241" y="970330"/>
                    <a:pt x="2241" y="970330"/>
                    <a:pt x="2241" y="970330"/>
                  </a:cubicBezTo>
                  <a:cubicBezTo>
                    <a:pt x="-2241" y="907583"/>
                    <a:pt x="-1" y="842596"/>
                    <a:pt x="8963" y="779849"/>
                  </a:cubicBezTo>
                  <a:cubicBezTo>
                    <a:pt x="208377" y="708139"/>
                    <a:pt x="208377" y="708139"/>
                    <a:pt x="208377" y="708139"/>
                  </a:cubicBezTo>
                  <a:cubicBezTo>
                    <a:pt x="217339" y="672284"/>
                    <a:pt x="230783" y="636428"/>
                    <a:pt x="246467" y="602814"/>
                  </a:cubicBezTo>
                  <a:cubicBezTo>
                    <a:pt x="141159" y="419057"/>
                    <a:pt x="141159" y="419057"/>
                    <a:pt x="141159" y="419057"/>
                  </a:cubicBezTo>
                  <a:cubicBezTo>
                    <a:pt x="174767" y="365274"/>
                    <a:pt x="212857" y="313732"/>
                    <a:pt x="257669" y="268913"/>
                  </a:cubicBezTo>
                  <a:cubicBezTo>
                    <a:pt x="459325" y="327178"/>
                    <a:pt x="459325" y="327178"/>
                    <a:pt x="459325" y="327178"/>
                  </a:cubicBezTo>
                  <a:cubicBezTo>
                    <a:pt x="490693" y="304768"/>
                    <a:pt x="522061" y="282359"/>
                    <a:pt x="553431" y="264431"/>
                  </a:cubicBezTo>
                  <a:cubicBezTo>
                    <a:pt x="575837" y="53783"/>
                    <a:pt x="575837" y="53783"/>
                    <a:pt x="575837" y="53783"/>
                  </a:cubicBezTo>
                  <a:cubicBezTo>
                    <a:pt x="604965" y="40337"/>
                    <a:pt x="634093" y="31373"/>
                    <a:pt x="665461" y="22409"/>
                  </a:cubicBezTo>
                  <a:cubicBezTo>
                    <a:pt x="696829" y="13446"/>
                    <a:pt x="728199" y="6723"/>
                    <a:pt x="757325" y="0"/>
                  </a:cubicBezTo>
                  <a:close/>
                </a:path>
              </a:pathLst>
            </a:custGeom>
            <a:solidFill>
              <a:srgbClr val="0146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7719675" y="5108576"/>
              <a:ext cx="2260600" cy="2987675"/>
            </a:xfrm>
            <a:custGeom>
              <a:avLst/>
              <a:gdLst>
                <a:gd name="T0" fmla="*/ 1009 w 1009"/>
                <a:gd name="T1" fmla="*/ 1266 h 1333"/>
                <a:gd name="T2" fmla="*/ 942 w 1009"/>
                <a:gd name="T3" fmla="*/ 1333 h 1333"/>
                <a:gd name="T4" fmla="*/ 67 w 1009"/>
                <a:gd name="T5" fmla="*/ 1333 h 1333"/>
                <a:gd name="T6" fmla="*/ 0 w 1009"/>
                <a:gd name="T7" fmla="*/ 1266 h 1333"/>
                <a:gd name="T8" fmla="*/ 0 w 1009"/>
                <a:gd name="T9" fmla="*/ 67 h 1333"/>
                <a:gd name="T10" fmla="*/ 67 w 1009"/>
                <a:gd name="T11" fmla="*/ 0 h 1333"/>
                <a:gd name="T12" fmla="*/ 942 w 1009"/>
                <a:gd name="T13" fmla="*/ 0 h 1333"/>
                <a:gd name="T14" fmla="*/ 1009 w 1009"/>
                <a:gd name="T15" fmla="*/ 67 h 1333"/>
                <a:gd name="T16" fmla="*/ 1009 w 1009"/>
                <a:gd name="T17" fmla="*/ 1266 h 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9" h="1333">
                  <a:moveTo>
                    <a:pt x="1009" y="1266"/>
                  </a:moveTo>
                  <a:cubicBezTo>
                    <a:pt x="1009" y="1303"/>
                    <a:pt x="979" y="1333"/>
                    <a:pt x="942" y="1333"/>
                  </a:cubicBezTo>
                  <a:cubicBezTo>
                    <a:pt x="67" y="1333"/>
                    <a:pt x="67" y="1333"/>
                    <a:pt x="67" y="1333"/>
                  </a:cubicBezTo>
                  <a:cubicBezTo>
                    <a:pt x="30" y="1333"/>
                    <a:pt x="0" y="1303"/>
                    <a:pt x="0" y="126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942" y="0"/>
                    <a:pt x="942" y="0"/>
                    <a:pt x="942" y="0"/>
                  </a:cubicBezTo>
                  <a:cubicBezTo>
                    <a:pt x="979" y="0"/>
                    <a:pt x="1009" y="30"/>
                    <a:pt x="1009" y="67"/>
                  </a:cubicBezTo>
                  <a:lnTo>
                    <a:pt x="1009" y="1266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9662775" y="5033963"/>
              <a:ext cx="850900" cy="2633663"/>
            </a:xfrm>
            <a:custGeom>
              <a:avLst/>
              <a:gdLst>
                <a:gd name="T0" fmla="*/ 380 w 380"/>
                <a:gd name="T1" fmla="*/ 985 h 1175"/>
                <a:gd name="T2" fmla="*/ 190 w 380"/>
                <a:gd name="T3" fmla="*/ 1175 h 1175"/>
                <a:gd name="T4" fmla="*/ 190 w 380"/>
                <a:gd name="T5" fmla="*/ 1175 h 1175"/>
                <a:gd name="T6" fmla="*/ 0 w 380"/>
                <a:gd name="T7" fmla="*/ 985 h 1175"/>
                <a:gd name="T8" fmla="*/ 0 w 380"/>
                <a:gd name="T9" fmla="*/ 190 h 1175"/>
                <a:gd name="T10" fmla="*/ 190 w 380"/>
                <a:gd name="T11" fmla="*/ 0 h 1175"/>
                <a:gd name="T12" fmla="*/ 190 w 380"/>
                <a:gd name="T13" fmla="*/ 0 h 1175"/>
                <a:gd name="T14" fmla="*/ 380 w 380"/>
                <a:gd name="T15" fmla="*/ 190 h 1175"/>
                <a:gd name="T16" fmla="*/ 380 w 380"/>
                <a:gd name="T17" fmla="*/ 98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1175">
                  <a:moveTo>
                    <a:pt x="380" y="985"/>
                  </a:moveTo>
                  <a:cubicBezTo>
                    <a:pt x="380" y="1090"/>
                    <a:pt x="295" y="1175"/>
                    <a:pt x="190" y="1175"/>
                  </a:cubicBezTo>
                  <a:cubicBezTo>
                    <a:pt x="190" y="1175"/>
                    <a:pt x="190" y="1175"/>
                    <a:pt x="190" y="1175"/>
                  </a:cubicBezTo>
                  <a:cubicBezTo>
                    <a:pt x="85" y="1175"/>
                    <a:pt x="0" y="1090"/>
                    <a:pt x="0" y="985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85"/>
                    <a:pt x="85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95" y="0"/>
                    <a:pt x="380" y="85"/>
                    <a:pt x="380" y="190"/>
                  </a:cubicBezTo>
                  <a:lnTo>
                    <a:pt x="380" y="98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7292638" y="5033963"/>
              <a:ext cx="852488" cy="2633663"/>
            </a:xfrm>
            <a:custGeom>
              <a:avLst/>
              <a:gdLst>
                <a:gd name="T0" fmla="*/ 380 w 380"/>
                <a:gd name="T1" fmla="*/ 985 h 1175"/>
                <a:gd name="T2" fmla="*/ 190 w 380"/>
                <a:gd name="T3" fmla="*/ 1175 h 1175"/>
                <a:gd name="T4" fmla="*/ 190 w 380"/>
                <a:gd name="T5" fmla="*/ 1175 h 1175"/>
                <a:gd name="T6" fmla="*/ 0 w 380"/>
                <a:gd name="T7" fmla="*/ 985 h 1175"/>
                <a:gd name="T8" fmla="*/ 0 w 380"/>
                <a:gd name="T9" fmla="*/ 190 h 1175"/>
                <a:gd name="T10" fmla="*/ 190 w 380"/>
                <a:gd name="T11" fmla="*/ 0 h 1175"/>
                <a:gd name="T12" fmla="*/ 190 w 380"/>
                <a:gd name="T13" fmla="*/ 0 h 1175"/>
                <a:gd name="T14" fmla="*/ 380 w 380"/>
                <a:gd name="T15" fmla="*/ 190 h 1175"/>
                <a:gd name="T16" fmla="*/ 380 w 380"/>
                <a:gd name="T17" fmla="*/ 98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" h="1175">
                  <a:moveTo>
                    <a:pt x="380" y="985"/>
                  </a:moveTo>
                  <a:cubicBezTo>
                    <a:pt x="380" y="1090"/>
                    <a:pt x="295" y="1175"/>
                    <a:pt x="190" y="1175"/>
                  </a:cubicBezTo>
                  <a:cubicBezTo>
                    <a:pt x="190" y="1175"/>
                    <a:pt x="190" y="1175"/>
                    <a:pt x="190" y="1175"/>
                  </a:cubicBezTo>
                  <a:cubicBezTo>
                    <a:pt x="85" y="1175"/>
                    <a:pt x="0" y="1090"/>
                    <a:pt x="0" y="985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85"/>
                    <a:pt x="85" y="0"/>
                    <a:pt x="19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95" y="0"/>
                    <a:pt x="380" y="85"/>
                    <a:pt x="380" y="190"/>
                  </a:cubicBezTo>
                  <a:lnTo>
                    <a:pt x="380" y="98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6979900" y="7708901"/>
              <a:ext cx="555625" cy="827088"/>
            </a:xfrm>
            <a:custGeom>
              <a:avLst/>
              <a:gdLst>
                <a:gd name="T0" fmla="*/ 202 w 248"/>
                <a:gd name="T1" fmla="*/ 340 h 369"/>
                <a:gd name="T2" fmla="*/ 91 w 248"/>
                <a:gd name="T3" fmla="*/ 369 h 369"/>
                <a:gd name="T4" fmla="*/ 55 w 248"/>
                <a:gd name="T5" fmla="*/ 297 h 369"/>
                <a:gd name="T6" fmla="*/ 49 w 248"/>
                <a:gd name="T7" fmla="*/ 277 h 369"/>
                <a:gd name="T8" fmla="*/ 33 w 248"/>
                <a:gd name="T9" fmla="*/ 355 h 369"/>
                <a:gd name="T10" fmla="*/ 12 w 248"/>
                <a:gd name="T11" fmla="*/ 317 h 369"/>
                <a:gd name="T12" fmla="*/ 10 w 248"/>
                <a:gd name="T13" fmla="*/ 196 h 369"/>
                <a:gd name="T14" fmla="*/ 55 w 248"/>
                <a:gd name="T15" fmla="*/ 146 h 369"/>
                <a:gd name="T16" fmla="*/ 80 w 248"/>
                <a:gd name="T17" fmla="*/ 128 h 369"/>
                <a:gd name="T18" fmla="*/ 73 w 248"/>
                <a:gd name="T19" fmla="*/ 35 h 369"/>
                <a:gd name="T20" fmla="*/ 136 w 248"/>
                <a:gd name="T21" fmla="*/ 2 h 369"/>
                <a:gd name="T22" fmla="*/ 202 w 248"/>
                <a:gd name="T23" fmla="*/ 26 h 369"/>
                <a:gd name="T24" fmla="*/ 209 w 248"/>
                <a:gd name="T25" fmla="*/ 121 h 369"/>
                <a:gd name="T26" fmla="*/ 248 w 248"/>
                <a:gd name="T27" fmla="*/ 172 h 369"/>
                <a:gd name="T28" fmla="*/ 248 w 248"/>
                <a:gd name="T29" fmla="*/ 279 h 369"/>
                <a:gd name="T30" fmla="*/ 202 w 248"/>
                <a:gd name="T31" fmla="*/ 34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369">
                  <a:moveTo>
                    <a:pt x="202" y="340"/>
                  </a:moveTo>
                  <a:cubicBezTo>
                    <a:pt x="188" y="350"/>
                    <a:pt x="124" y="369"/>
                    <a:pt x="91" y="369"/>
                  </a:cubicBezTo>
                  <a:cubicBezTo>
                    <a:pt x="69" y="369"/>
                    <a:pt x="66" y="331"/>
                    <a:pt x="55" y="297"/>
                  </a:cubicBezTo>
                  <a:cubicBezTo>
                    <a:pt x="54" y="292"/>
                    <a:pt x="49" y="277"/>
                    <a:pt x="49" y="277"/>
                  </a:cubicBezTo>
                  <a:cubicBezTo>
                    <a:pt x="43" y="281"/>
                    <a:pt x="71" y="345"/>
                    <a:pt x="33" y="355"/>
                  </a:cubicBezTo>
                  <a:cubicBezTo>
                    <a:pt x="23" y="358"/>
                    <a:pt x="21" y="354"/>
                    <a:pt x="12" y="317"/>
                  </a:cubicBezTo>
                  <a:cubicBezTo>
                    <a:pt x="0" y="268"/>
                    <a:pt x="3" y="213"/>
                    <a:pt x="10" y="196"/>
                  </a:cubicBezTo>
                  <a:cubicBezTo>
                    <a:pt x="21" y="170"/>
                    <a:pt x="37" y="163"/>
                    <a:pt x="55" y="146"/>
                  </a:cubicBezTo>
                  <a:cubicBezTo>
                    <a:pt x="59" y="141"/>
                    <a:pt x="77" y="130"/>
                    <a:pt x="80" y="128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2" y="20"/>
                    <a:pt x="100" y="5"/>
                    <a:pt x="136" y="2"/>
                  </a:cubicBezTo>
                  <a:cubicBezTo>
                    <a:pt x="171" y="0"/>
                    <a:pt x="201" y="10"/>
                    <a:pt x="202" y="26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30" y="128"/>
                    <a:pt x="241" y="133"/>
                    <a:pt x="248" y="172"/>
                  </a:cubicBezTo>
                  <a:cubicBezTo>
                    <a:pt x="248" y="279"/>
                    <a:pt x="248" y="279"/>
                    <a:pt x="248" y="279"/>
                  </a:cubicBezTo>
                  <a:cubicBezTo>
                    <a:pt x="239" y="315"/>
                    <a:pt x="238" y="315"/>
                    <a:pt x="202" y="340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7024350" y="5403851"/>
              <a:ext cx="511175" cy="2419350"/>
            </a:xfrm>
            <a:custGeom>
              <a:avLst/>
              <a:gdLst>
                <a:gd name="T0" fmla="*/ 0 w 228"/>
                <a:gd name="T1" fmla="*/ 989 h 1079"/>
                <a:gd name="T2" fmla="*/ 90 w 228"/>
                <a:gd name="T3" fmla="*/ 1079 h 1079"/>
                <a:gd name="T4" fmla="*/ 138 w 228"/>
                <a:gd name="T5" fmla="*/ 1079 h 1079"/>
                <a:gd name="T6" fmla="*/ 228 w 228"/>
                <a:gd name="T7" fmla="*/ 989 h 1079"/>
                <a:gd name="T8" fmla="*/ 228 w 228"/>
                <a:gd name="T9" fmla="*/ 91 h 1079"/>
                <a:gd name="T10" fmla="*/ 138 w 228"/>
                <a:gd name="T11" fmla="*/ 0 h 1079"/>
                <a:gd name="T12" fmla="*/ 90 w 228"/>
                <a:gd name="T13" fmla="*/ 0 h 1079"/>
                <a:gd name="T14" fmla="*/ 0 w 228"/>
                <a:gd name="T15" fmla="*/ 91 h 1079"/>
                <a:gd name="T16" fmla="*/ 0 w 228"/>
                <a:gd name="T17" fmla="*/ 989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1079">
                  <a:moveTo>
                    <a:pt x="0" y="989"/>
                  </a:moveTo>
                  <a:cubicBezTo>
                    <a:pt x="0" y="1039"/>
                    <a:pt x="40" y="1079"/>
                    <a:pt x="90" y="1079"/>
                  </a:cubicBezTo>
                  <a:cubicBezTo>
                    <a:pt x="138" y="1079"/>
                    <a:pt x="138" y="1079"/>
                    <a:pt x="138" y="1079"/>
                  </a:cubicBezTo>
                  <a:cubicBezTo>
                    <a:pt x="188" y="1079"/>
                    <a:pt x="228" y="1039"/>
                    <a:pt x="228" y="989"/>
                  </a:cubicBezTo>
                  <a:cubicBezTo>
                    <a:pt x="228" y="91"/>
                    <a:pt x="228" y="91"/>
                    <a:pt x="228" y="91"/>
                  </a:cubicBezTo>
                  <a:cubicBezTo>
                    <a:pt x="228" y="41"/>
                    <a:pt x="188" y="0"/>
                    <a:pt x="138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41"/>
                    <a:pt x="0" y="91"/>
                  </a:cubicBezTo>
                  <a:lnTo>
                    <a:pt x="0" y="989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7422813" y="5403851"/>
              <a:ext cx="1751013" cy="2873375"/>
            </a:xfrm>
            <a:custGeom>
              <a:avLst/>
              <a:gdLst>
                <a:gd name="T0" fmla="*/ 682 w 781"/>
                <a:gd name="T1" fmla="*/ 0 h 1282"/>
                <a:gd name="T2" fmla="*/ 601 w 781"/>
                <a:gd name="T3" fmla="*/ 0 h 1282"/>
                <a:gd name="T4" fmla="*/ 167 w 781"/>
                <a:gd name="T5" fmla="*/ 0 h 1282"/>
                <a:gd name="T6" fmla="*/ 99 w 781"/>
                <a:gd name="T7" fmla="*/ 0 h 1282"/>
                <a:gd name="T8" fmla="*/ 0 w 781"/>
                <a:gd name="T9" fmla="*/ 87 h 1282"/>
                <a:gd name="T10" fmla="*/ 0 w 781"/>
                <a:gd name="T11" fmla="*/ 1195 h 1282"/>
                <a:gd name="T12" fmla="*/ 99 w 781"/>
                <a:gd name="T13" fmla="*/ 1282 h 1282"/>
                <a:gd name="T14" fmla="*/ 682 w 781"/>
                <a:gd name="T15" fmla="*/ 1282 h 1282"/>
                <a:gd name="T16" fmla="*/ 781 w 781"/>
                <a:gd name="T17" fmla="*/ 1195 h 1282"/>
                <a:gd name="T18" fmla="*/ 781 w 781"/>
                <a:gd name="T19" fmla="*/ 87 h 1282"/>
                <a:gd name="T20" fmla="*/ 682 w 781"/>
                <a:gd name="T21" fmla="*/ 0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1" h="1282">
                  <a:moveTo>
                    <a:pt x="682" y="0"/>
                  </a:moveTo>
                  <a:cubicBezTo>
                    <a:pt x="601" y="0"/>
                    <a:pt x="601" y="0"/>
                    <a:pt x="60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39"/>
                    <a:pt x="0" y="87"/>
                  </a:cubicBezTo>
                  <a:cubicBezTo>
                    <a:pt x="0" y="1195"/>
                    <a:pt x="0" y="1195"/>
                    <a:pt x="0" y="1195"/>
                  </a:cubicBezTo>
                  <a:cubicBezTo>
                    <a:pt x="0" y="1243"/>
                    <a:pt x="44" y="1282"/>
                    <a:pt x="99" y="1282"/>
                  </a:cubicBezTo>
                  <a:cubicBezTo>
                    <a:pt x="682" y="1282"/>
                    <a:pt x="682" y="1282"/>
                    <a:pt x="682" y="1282"/>
                  </a:cubicBezTo>
                  <a:cubicBezTo>
                    <a:pt x="737" y="1282"/>
                    <a:pt x="781" y="1243"/>
                    <a:pt x="781" y="1195"/>
                  </a:cubicBezTo>
                  <a:cubicBezTo>
                    <a:pt x="781" y="87"/>
                    <a:pt x="781" y="87"/>
                    <a:pt x="781" y="87"/>
                  </a:cubicBezTo>
                  <a:cubicBezTo>
                    <a:pt x="781" y="39"/>
                    <a:pt x="737" y="0"/>
                    <a:pt x="682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7797463" y="5403851"/>
              <a:ext cx="973138" cy="1136650"/>
            </a:xfrm>
            <a:custGeom>
              <a:avLst/>
              <a:gdLst>
                <a:gd name="T0" fmla="*/ 0 w 613"/>
                <a:gd name="T1" fmla="*/ 0 h 716"/>
                <a:gd name="T2" fmla="*/ 306 w 613"/>
                <a:gd name="T3" fmla="*/ 716 h 716"/>
                <a:gd name="T4" fmla="*/ 613 w 613"/>
                <a:gd name="T5" fmla="*/ 0 h 716"/>
                <a:gd name="T6" fmla="*/ 0 w 613"/>
                <a:gd name="T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3" h="716">
                  <a:moveTo>
                    <a:pt x="0" y="0"/>
                  </a:moveTo>
                  <a:lnTo>
                    <a:pt x="306" y="716"/>
                  </a:lnTo>
                  <a:lnTo>
                    <a:pt x="6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7372013" y="10534651"/>
              <a:ext cx="777875" cy="288925"/>
            </a:xfrm>
            <a:custGeom>
              <a:avLst/>
              <a:gdLst>
                <a:gd name="T0" fmla="*/ 233 w 347"/>
                <a:gd name="T1" fmla="*/ 0 h 129"/>
                <a:gd name="T2" fmla="*/ 132 w 347"/>
                <a:gd name="T3" fmla="*/ 41 h 129"/>
                <a:gd name="T4" fmla="*/ 0 w 347"/>
                <a:gd name="T5" fmla="*/ 129 h 129"/>
                <a:gd name="T6" fmla="*/ 344 w 347"/>
                <a:gd name="T7" fmla="*/ 113 h 129"/>
                <a:gd name="T8" fmla="*/ 347 w 347"/>
                <a:gd name="T9" fmla="*/ 0 h 129"/>
                <a:gd name="T10" fmla="*/ 233 w 347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129">
                  <a:moveTo>
                    <a:pt x="233" y="0"/>
                  </a:moveTo>
                  <a:cubicBezTo>
                    <a:pt x="233" y="0"/>
                    <a:pt x="182" y="10"/>
                    <a:pt x="132" y="41"/>
                  </a:cubicBezTo>
                  <a:cubicBezTo>
                    <a:pt x="63" y="82"/>
                    <a:pt x="0" y="129"/>
                    <a:pt x="0" y="129"/>
                  </a:cubicBezTo>
                  <a:cubicBezTo>
                    <a:pt x="344" y="113"/>
                    <a:pt x="344" y="113"/>
                    <a:pt x="344" y="113"/>
                  </a:cubicBezTo>
                  <a:cubicBezTo>
                    <a:pt x="347" y="0"/>
                    <a:pt x="347" y="0"/>
                    <a:pt x="347" y="0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7760950" y="8131176"/>
              <a:ext cx="395288" cy="2438400"/>
            </a:xfrm>
            <a:custGeom>
              <a:avLst/>
              <a:gdLst>
                <a:gd name="T0" fmla="*/ 249 w 249"/>
                <a:gd name="T1" fmla="*/ 1534 h 1536"/>
                <a:gd name="T2" fmla="*/ 0 w 249"/>
                <a:gd name="T3" fmla="*/ 1536 h 1536"/>
                <a:gd name="T4" fmla="*/ 0 w 249"/>
                <a:gd name="T5" fmla="*/ 0 h 1536"/>
                <a:gd name="T6" fmla="*/ 249 w 249"/>
                <a:gd name="T7" fmla="*/ 43 h 1536"/>
                <a:gd name="T8" fmla="*/ 249 w 249"/>
                <a:gd name="T9" fmla="*/ 1534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36">
                  <a:moveTo>
                    <a:pt x="249" y="1534"/>
                  </a:moveTo>
                  <a:lnTo>
                    <a:pt x="0" y="1536"/>
                  </a:lnTo>
                  <a:lnTo>
                    <a:pt x="0" y="0"/>
                  </a:lnTo>
                  <a:lnTo>
                    <a:pt x="249" y="43"/>
                  </a:lnTo>
                  <a:lnTo>
                    <a:pt x="249" y="1534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8122900" y="5033963"/>
              <a:ext cx="323850" cy="520700"/>
            </a:xfrm>
            <a:custGeom>
              <a:avLst/>
              <a:gdLst>
                <a:gd name="T0" fmla="*/ 145 w 145"/>
                <a:gd name="T1" fmla="*/ 182 h 232"/>
                <a:gd name="T2" fmla="*/ 73 w 145"/>
                <a:gd name="T3" fmla="*/ 232 h 232"/>
                <a:gd name="T4" fmla="*/ 73 w 145"/>
                <a:gd name="T5" fmla="*/ 232 h 232"/>
                <a:gd name="T6" fmla="*/ 0 w 145"/>
                <a:gd name="T7" fmla="*/ 182 h 232"/>
                <a:gd name="T8" fmla="*/ 0 w 145"/>
                <a:gd name="T9" fmla="*/ 50 h 232"/>
                <a:gd name="T10" fmla="*/ 73 w 145"/>
                <a:gd name="T11" fmla="*/ 0 h 232"/>
                <a:gd name="T12" fmla="*/ 73 w 145"/>
                <a:gd name="T13" fmla="*/ 0 h 232"/>
                <a:gd name="T14" fmla="*/ 145 w 145"/>
                <a:gd name="T15" fmla="*/ 50 h 232"/>
                <a:gd name="T16" fmla="*/ 145 w 145"/>
                <a:gd name="T17" fmla="*/ 18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32">
                  <a:moveTo>
                    <a:pt x="145" y="182"/>
                  </a:moveTo>
                  <a:cubicBezTo>
                    <a:pt x="145" y="210"/>
                    <a:pt x="112" y="232"/>
                    <a:pt x="73" y="232"/>
                  </a:cubicBezTo>
                  <a:cubicBezTo>
                    <a:pt x="73" y="232"/>
                    <a:pt x="73" y="232"/>
                    <a:pt x="73" y="232"/>
                  </a:cubicBezTo>
                  <a:cubicBezTo>
                    <a:pt x="32" y="232"/>
                    <a:pt x="0" y="210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32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12" y="0"/>
                    <a:pt x="145" y="22"/>
                    <a:pt x="145" y="50"/>
                  </a:cubicBezTo>
                  <a:lnTo>
                    <a:pt x="145" y="182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8173700" y="5599113"/>
              <a:ext cx="228600" cy="941388"/>
            </a:xfrm>
            <a:custGeom>
              <a:avLst/>
              <a:gdLst>
                <a:gd name="T0" fmla="*/ 70 w 102"/>
                <a:gd name="T1" fmla="*/ 48 h 420"/>
                <a:gd name="T2" fmla="*/ 85 w 102"/>
                <a:gd name="T3" fmla="*/ 25 h 420"/>
                <a:gd name="T4" fmla="*/ 59 w 102"/>
                <a:gd name="T5" fmla="*/ 0 h 420"/>
                <a:gd name="T6" fmla="*/ 43 w 102"/>
                <a:gd name="T7" fmla="*/ 0 h 420"/>
                <a:gd name="T8" fmla="*/ 16 w 102"/>
                <a:gd name="T9" fmla="*/ 26 h 420"/>
                <a:gd name="T10" fmla="*/ 31 w 102"/>
                <a:gd name="T11" fmla="*/ 48 h 420"/>
                <a:gd name="T12" fmla="*/ 0 w 102"/>
                <a:gd name="T13" fmla="*/ 305 h 420"/>
                <a:gd name="T14" fmla="*/ 49 w 102"/>
                <a:gd name="T15" fmla="*/ 420 h 420"/>
                <a:gd name="T16" fmla="*/ 102 w 102"/>
                <a:gd name="T17" fmla="*/ 297 h 420"/>
                <a:gd name="T18" fmla="*/ 70 w 102"/>
                <a:gd name="T19" fmla="*/ 4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420">
                  <a:moveTo>
                    <a:pt x="70" y="48"/>
                  </a:moveTo>
                  <a:cubicBezTo>
                    <a:pt x="78" y="46"/>
                    <a:pt x="90" y="34"/>
                    <a:pt x="85" y="25"/>
                  </a:cubicBezTo>
                  <a:cubicBezTo>
                    <a:pt x="73" y="8"/>
                    <a:pt x="73" y="0"/>
                    <a:pt x="5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0"/>
                    <a:pt x="27" y="7"/>
                    <a:pt x="16" y="26"/>
                  </a:cubicBezTo>
                  <a:cubicBezTo>
                    <a:pt x="11" y="34"/>
                    <a:pt x="22" y="47"/>
                    <a:pt x="31" y="48"/>
                  </a:cubicBezTo>
                  <a:cubicBezTo>
                    <a:pt x="31" y="51"/>
                    <a:pt x="0" y="305"/>
                    <a:pt x="0" y="305"/>
                  </a:cubicBezTo>
                  <a:cubicBezTo>
                    <a:pt x="49" y="420"/>
                    <a:pt x="49" y="420"/>
                    <a:pt x="49" y="420"/>
                  </a:cubicBezTo>
                  <a:cubicBezTo>
                    <a:pt x="102" y="297"/>
                    <a:pt x="102" y="297"/>
                    <a:pt x="102" y="297"/>
                  </a:cubicBezTo>
                  <a:cubicBezTo>
                    <a:pt x="102" y="297"/>
                    <a:pt x="70" y="51"/>
                    <a:pt x="70" y="48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7692688" y="3567113"/>
              <a:ext cx="1185863" cy="1570038"/>
            </a:xfrm>
            <a:custGeom>
              <a:avLst/>
              <a:gdLst>
                <a:gd name="T0" fmla="*/ 317 w 529"/>
                <a:gd name="T1" fmla="*/ 0 h 701"/>
                <a:gd name="T2" fmla="*/ 264 w 529"/>
                <a:gd name="T3" fmla="*/ 0 h 701"/>
                <a:gd name="T4" fmla="*/ 212 w 529"/>
                <a:gd name="T5" fmla="*/ 0 h 701"/>
                <a:gd name="T6" fmla="*/ 0 w 529"/>
                <a:gd name="T7" fmla="*/ 211 h 701"/>
                <a:gd name="T8" fmla="*/ 0 w 529"/>
                <a:gd name="T9" fmla="*/ 463 h 701"/>
                <a:gd name="T10" fmla="*/ 220 w 529"/>
                <a:gd name="T11" fmla="*/ 701 h 701"/>
                <a:gd name="T12" fmla="*/ 273 w 529"/>
                <a:gd name="T13" fmla="*/ 701 h 701"/>
                <a:gd name="T14" fmla="*/ 326 w 529"/>
                <a:gd name="T15" fmla="*/ 701 h 701"/>
                <a:gd name="T16" fmla="*/ 529 w 529"/>
                <a:gd name="T17" fmla="*/ 463 h 701"/>
                <a:gd name="T18" fmla="*/ 529 w 529"/>
                <a:gd name="T19" fmla="*/ 211 h 701"/>
                <a:gd name="T20" fmla="*/ 317 w 529"/>
                <a:gd name="T21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9" h="701">
                  <a:moveTo>
                    <a:pt x="317" y="0"/>
                  </a:moveTo>
                  <a:cubicBezTo>
                    <a:pt x="264" y="0"/>
                    <a:pt x="264" y="0"/>
                    <a:pt x="26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95" y="0"/>
                    <a:pt x="0" y="94"/>
                    <a:pt x="0" y="211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0" y="580"/>
                    <a:pt x="130" y="701"/>
                    <a:pt x="220" y="701"/>
                  </a:cubicBezTo>
                  <a:cubicBezTo>
                    <a:pt x="273" y="701"/>
                    <a:pt x="273" y="701"/>
                    <a:pt x="273" y="701"/>
                  </a:cubicBezTo>
                  <a:cubicBezTo>
                    <a:pt x="326" y="701"/>
                    <a:pt x="326" y="701"/>
                    <a:pt x="326" y="701"/>
                  </a:cubicBezTo>
                  <a:cubicBezTo>
                    <a:pt x="395" y="701"/>
                    <a:pt x="529" y="580"/>
                    <a:pt x="529" y="463"/>
                  </a:cubicBezTo>
                  <a:cubicBezTo>
                    <a:pt x="529" y="211"/>
                    <a:pt x="529" y="211"/>
                    <a:pt x="529" y="211"/>
                  </a:cubicBezTo>
                  <a:cubicBezTo>
                    <a:pt x="529" y="94"/>
                    <a:pt x="434" y="0"/>
                    <a:pt x="317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8116550" y="3567113"/>
              <a:ext cx="895350" cy="1570038"/>
            </a:xfrm>
            <a:custGeom>
              <a:avLst/>
              <a:gdLst>
                <a:gd name="T0" fmla="*/ 355 w 400"/>
                <a:gd name="T1" fmla="*/ 334 h 701"/>
                <a:gd name="T2" fmla="*/ 340 w 400"/>
                <a:gd name="T3" fmla="*/ 336 h 701"/>
                <a:gd name="T4" fmla="*/ 340 w 400"/>
                <a:gd name="T5" fmla="*/ 211 h 701"/>
                <a:gd name="T6" fmla="*/ 128 w 400"/>
                <a:gd name="T7" fmla="*/ 0 h 701"/>
                <a:gd name="T8" fmla="*/ 75 w 400"/>
                <a:gd name="T9" fmla="*/ 0 h 701"/>
                <a:gd name="T10" fmla="*/ 75 w 400"/>
                <a:gd name="T11" fmla="*/ 303 h 701"/>
                <a:gd name="T12" fmla="*/ 40 w 400"/>
                <a:gd name="T13" fmla="*/ 404 h 701"/>
                <a:gd name="T14" fmla="*/ 0 w 400"/>
                <a:gd name="T15" fmla="*/ 430 h 701"/>
                <a:gd name="T16" fmla="*/ 75 w 400"/>
                <a:gd name="T17" fmla="*/ 482 h 701"/>
                <a:gd name="T18" fmla="*/ 84 w 400"/>
                <a:gd name="T19" fmla="*/ 701 h 701"/>
                <a:gd name="T20" fmla="*/ 137 w 400"/>
                <a:gd name="T21" fmla="*/ 701 h 701"/>
                <a:gd name="T22" fmla="*/ 340 w 400"/>
                <a:gd name="T23" fmla="*/ 463 h 701"/>
                <a:gd name="T24" fmla="*/ 340 w 400"/>
                <a:gd name="T25" fmla="*/ 450 h 701"/>
                <a:gd name="T26" fmla="*/ 355 w 400"/>
                <a:gd name="T27" fmla="*/ 453 h 701"/>
                <a:gd name="T28" fmla="*/ 400 w 400"/>
                <a:gd name="T29" fmla="*/ 411 h 701"/>
                <a:gd name="T30" fmla="*/ 400 w 400"/>
                <a:gd name="T31" fmla="*/ 375 h 701"/>
                <a:gd name="T32" fmla="*/ 355 w 400"/>
                <a:gd name="T33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0" h="701">
                  <a:moveTo>
                    <a:pt x="355" y="334"/>
                  </a:moveTo>
                  <a:cubicBezTo>
                    <a:pt x="350" y="334"/>
                    <a:pt x="345" y="335"/>
                    <a:pt x="340" y="336"/>
                  </a:cubicBezTo>
                  <a:cubicBezTo>
                    <a:pt x="340" y="211"/>
                    <a:pt x="340" y="211"/>
                    <a:pt x="340" y="211"/>
                  </a:cubicBezTo>
                  <a:cubicBezTo>
                    <a:pt x="340" y="94"/>
                    <a:pt x="245" y="0"/>
                    <a:pt x="128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303"/>
                    <a:pt x="75" y="303"/>
                    <a:pt x="75" y="303"/>
                  </a:cubicBezTo>
                  <a:cubicBezTo>
                    <a:pt x="75" y="317"/>
                    <a:pt x="69" y="374"/>
                    <a:pt x="40" y="404"/>
                  </a:cubicBezTo>
                  <a:cubicBezTo>
                    <a:pt x="21" y="422"/>
                    <a:pt x="0" y="430"/>
                    <a:pt x="0" y="430"/>
                  </a:cubicBezTo>
                  <a:cubicBezTo>
                    <a:pt x="75" y="482"/>
                    <a:pt x="75" y="482"/>
                    <a:pt x="75" y="482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137" y="701"/>
                    <a:pt x="137" y="701"/>
                    <a:pt x="137" y="701"/>
                  </a:cubicBezTo>
                  <a:cubicBezTo>
                    <a:pt x="206" y="701"/>
                    <a:pt x="340" y="580"/>
                    <a:pt x="340" y="463"/>
                  </a:cubicBezTo>
                  <a:cubicBezTo>
                    <a:pt x="340" y="450"/>
                    <a:pt x="340" y="450"/>
                    <a:pt x="340" y="450"/>
                  </a:cubicBezTo>
                  <a:cubicBezTo>
                    <a:pt x="345" y="452"/>
                    <a:pt x="350" y="453"/>
                    <a:pt x="355" y="453"/>
                  </a:cubicBezTo>
                  <a:cubicBezTo>
                    <a:pt x="380" y="453"/>
                    <a:pt x="400" y="434"/>
                    <a:pt x="400" y="411"/>
                  </a:cubicBezTo>
                  <a:cubicBezTo>
                    <a:pt x="400" y="375"/>
                    <a:pt x="400" y="375"/>
                    <a:pt x="400" y="375"/>
                  </a:cubicBezTo>
                  <a:cubicBezTo>
                    <a:pt x="400" y="352"/>
                    <a:pt x="380" y="334"/>
                    <a:pt x="355" y="334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7198975" y="3384551"/>
              <a:ext cx="1855788" cy="977900"/>
            </a:xfrm>
            <a:custGeom>
              <a:avLst/>
              <a:gdLst>
                <a:gd name="T0" fmla="*/ 765 w 828"/>
                <a:gd name="T1" fmla="*/ 44 h 436"/>
                <a:gd name="T2" fmla="*/ 295 w 828"/>
                <a:gd name="T3" fmla="*/ 44 h 436"/>
                <a:gd name="T4" fmla="*/ 288 w 828"/>
                <a:gd name="T5" fmla="*/ 44 h 436"/>
                <a:gd name="T6" fmla="*/ 131 w 828"/>
                <a:gd name="T7" fmla="*/ 0 h 436"/>
                <a:gd name="T8" fmla="*/ 226 w 828"/>
                <a:gd name="T9" fmla="*/ 124 h 436"/>
                <a:gd name="T10" fmla="*/ 96 w 828"/>
                <a:gd name="T11" fmla="*/ 126 h 436"/>
                <a:gd name="T12" fmla="*/ 18 w 828"/>
                <a:gd name="T13" fmla="*/ 71 h 436"/>
                <a:gd name="T14" fmla="*/ 294 w 828"/>
                <a:gd name="T15" fmla="*/ 288 h 436"/>
                <a:gd name="T16" fmla="*/ 295 w 828"/>
                <a:gd name="T17" fmla="*/ 289 h 436"/>
                <a:gd name="T18" fmla="*/ 736 w 828"/>
                <a:gd name="T19" fmla="*/ 289 h 436"/>
                <a:gd name="T20" fmla="*/ 736 w 828"/>
                <a:gd name="T21" fmla="*/ 395 h 436"/>
                <a:gd name="T22" fmla="*/ 782 w 828"/>
                <a:gd name="T23" fmla="*/ 436 h 436"/>
                <a:gd name="T24" fmla="*/ 828 w 828"/>
                <a:gd name="T25" fmla="*/ 395 h 436"/>
                <a:gd name="T26" fmla="*/ 828 w 828"/>
                <a:gd name="T27" fmla="*/ 222 h 436"/>
                <a:gd name="T28" fmla="*/ 828 w 828"/>
                <a:gd name="T29" fmla="*/ 210 h 436"/>
                <a:gd name="T30" fmla="*/ 828 w 828"/>
                <a:gd name="T31" fmla="*/ 111 h 436"/>
                <a:gd name="T32" fmla="*/ 765 w 828"/>
                <a:gd name="T33" fmla="*/ 4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8" h="436">
                  <a:moveTo>
                    <a:pt x="765" y="44"/>
                  </a:moveTo>
                  <a:cubicBezTo>
                    <a:pt x="295" y="44"/>
                    <a:pt x="295" y="44"/>
                    <a:pt x="295" y="44"/>
                  </a:cubicBezTo>
                  <a:cubicBezTo>
                    <a:pt x="292" y="44"/>
                    <a:pt x="290" y="44"/>
                    <a:pt x="288" y="44"/>
                  </a:cubicBezTo>
                  <a:cubicBezTo>
                    <a:pt x="251" y="44"/>
                    <a:pt x="166" y="40"/>
                    <a:pt x="131" y="0"/>
                  </a:cubicBezTo>
                  <a:cubicBezTo>
                    <a:pt x="131" y="0"/>
                    <a:pt x="136" y="113"/>
                    <a:pt x="226" y="124"/>
                  </a:cubicBezTo>
                  <a:cubicBezTo>
                    <a:pt x="226" y="124"/>
                    <a:pt x="146" y="144"/>
                    <a:pt x="96" y="126"/>
                  </a:cubicBezTo>
                  <a:cubicBezTo>
                    <a:pt x="37" y="106"/>
                    <a:pt x="18" y="71"/>
                    <a:pt x="18" y="71"/>
                  </a:cubicBezTo>
                  <a:cubicBezTo>
                    <a:pt x="18" y="71"/>
                    <a:pt x="0" y="287"/>
                    <a:pt x="294" y="288"/>
                  </a:cubicBezTo>
                  <a:cubicBezTo>
                    <a:pt x="294" y="288"/>
                    <a:pt x="294" y="289"/>
                    <a:pt x="295" y="289"/>
                  </a:cubicBezTo>
                  <a:cubicBezTo>
                    <a:pt x="736" y="289"/>
                    <a:pt x="736" y="289"/>
                    <a:pt x="736" y="289"/>
                  </a:cubicBezTo>
                  <a:cubicBezTo>
                    <a:pt x="736" y="395"/>
                    <a:pt x="736" y="395"/>
                    <a:pt x="736" y="395"/>
                  </a:cubicBezTo>
                  <a:cubicBezTo>
                    <a:pt x="736" y="418"/>
                    <a:pt x="757" y="436"/>
                    <a:pt x="782" y="436"/>
                  </a:cubicBezTo>
                  <a:cubicBezTo>
                    <a:pt x="808" y="436"/>
                    <a:pt x="828" y="418"/>
                    <a:pt x="828" y="395"/>
                  </a:cubicBezTo>
                  <a:cubicBezTo>
                    <a:pt x="828" y="222"/>
                    <a:pt x="828" y="222"/>
                    <a:pt x="828" y="222"/>
                  </a:cubicBezTo>
                  <a:cubicBezTo>
                    <a:pt x="828" y="210"/>
                    <a:pt x="828" y="210"/>
                    <a:pt x="828" y="210"/>
                  </a:cubicBezTo>
                  <a:cubicBezTo>
                    <a:pt x="828" y="111"/>
                    <a:pt x="828" y="111"/>
                    <a:pt x="828" y="111"/>
                  </a:cubicBezTo>
                  <a:cubicBezTo>
                    <a:pt x="828" y="74"/>
                    <a:pt x="800" y="44"/>
                    <a:pt x="765" y="4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18564225" y="4270376"/>
              <a:ext cx="127000" cy="1254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7849850" y="4270376"/>
              <a:ext cx="127000" cy="1254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7548225" y="6391276"/>
              <a:ext cx="500063" cy="104775"/>
            </a:xfrm>
            <a:custGeom>
              <a:avLst/>
              <a:gdLst>
                <a:gd name="T0" fmla="*/ 223 w 223"/>
                <a:gd name="T1" fmla="*/ 24 h 47"/>
                <a:gd name="T2" fmla="*/ 199 w 223"/>
                <a:gd name="T3" fmla="*/ 47 h 47"/>
                <a:gd name="T4" fmla="*/ 23 w 223"/>
                <a:gd name="T5" fmla="*/ 47 h 47"/>
                <a:gd name="T6" fmla="*/ 0 w 223"/>
                <a:gd name="T7" fmla="*/ 24 h 47"/>
                <a:gd name="T8" fmla="*/ 0 w 223"/>
                <a:gd name="T9" fmla="*/ 24 h 47"/>
                <a:gd name="T10" fmla="*/ 23 w 223"/>
                <a:gd name="T11" fmla="*/ 0 h 47"/>
                <a:gd name="T12" fmla="*/ 199 w 223"/>
                <a:gd name="T13" fmla="*/ 0 h 47"/>
                <a:gd name="T14" fmla="*/ 223 w 223"/>
                <a:gd name="T1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47">
                  <a:moveTo>
                    <a:pt x="223" y="24"/>
                  </a:moveTo>
                  <a:cubicBezTo>
                    <a:pt x="223" y="37"/>
                    <a:pt x="212" y="47"/>
                    <a:pt x="199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0" y="47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0" y="0"/>
                    <a:pt x="23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2" y="0"/>
                    <a:pt x="223" y="11"/>
                    <a:pt x="223" y="24"/>
                  </a:cubicBezTo>
                  <a:close/>
                </a:path>
              </a:pathLst>
            </a:custGeom>
            <a:solidFill>
              <a:srgbClr val="231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7673638" y="6329363"/>
              <a:ext cx="369888" cy="374650"/>
            </a:xfrm>
            <a:custGeom>
              <a:avLst/>
              <a:gdLst>
                <a:gd name="T0" fmla="*/ 136 w 165"/>
                <a:gd name="T1" fmla="*/ 161 h 167"/>
                <a:gd name="T2" fmla="*/ 114 w 165"/>
                <a:gd name="T3" fmla="*/ 161 h 167"/>
                <a:gd name="T4" fmla="*/ 16 w 165"/>
                <a:gd name="T5" fmla="*/ 61 h 167"/>
                <a:gd name="T6" fmla="*/ 11 w 165"/>
                <a:gd name="T7" fmla="*/ 18 h 167"/>
                <a:gd name="T8" fmla="*/ 18 w 165"/>
                <a:gd name="T9" fmla="*/ 11 h 167"/>
                <a:gd name="T10" fmla="*/ 61 w 165"/>
                <a:gd name="T11" fmla="*/ 17 h 167"/>
                <a:gd name="T12" fmla="*/ 159 w 165"/>
                <a:gd name="T13" fmla="*/ 116 h 167"/>
                <a:gd name="T14" fmla="*/ 159 w 165"/>
                <a:gd name="T15" fmla="*/ 138 h 167"/>
                <a:gd name="T16" fmla="*/ 136 w 165"/>
                <a:gd name="T17" fmla="*/ 16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167">
                  <a:moveTo>
                    <a:pt x="136" y="161"/>
                  </a:moveTo>
                  <a:cubicBezTo>
                    <a:pt x="130" y="167"/>
                    <a:pt x="120" y="167"/>
                    <a:pt x="114" y="1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0" y="55"/>
                    <a:pt x="0" y="29"/>
                    <a:pt x="11" y="1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30" y="0"/>
                    <a:pt x="55" y="11"/>
                    <a:pt x="61" y="17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65" y="122"/>
                    <a:pt x="165" y="132"/>
                    <a:pt x="159" y="138"/>
                  </a:cubicBezTo>
                  <a:lnTo>
                    <a:pt x="136" y="161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7125950" y="6453188"/>
              <a:ext cx="1138238" cy="603250"/>
            </a:xfrm>
            <a:custGeom>
              <a:avLst/>
              <a:gdLst>
                <a:gd name="T0" fmla="*/ 30 w 508"/>
                <a:gd name="T1" fmla="*/ 40 h 269"/>
                <a:gd name="T2" fmla="*/ 223 w 508"/>
                <a:gd name="T3" fmla="*/ 78 h 269"/>
                <a:gd name="T4" fmla="*/ 223 w 508"/>
                <a:gd name="T5" fmla="*/ 75 h 269"/>
                <a:gd name="T6" fmla="*/ 81 w 508"/>
                <a:gd name="T7" fmla="*/ 47 h 269"/>
                <a:gd name="T8" fmla="*/ 62 w 508"/>
                <a:gd name="T9" fmla="*/ 24 h 269"/>
                <a:gd name="T10" fmla="*/ 63 w 508"/>
                <a:gd name="T11" fmla="*/ 16 h 269"/>
                <a:gd name="T12" fmla="*/ 90 w 508"/>
                <a:gd name="T13" fmla="*/ 1 h 269"/>
                <a:gd name="T14" fmla="*/ 242 w 508"/>
                <a:gd name="T15" fmla="*/ 31 h 269"/>
                <a:gd name="T16" fmla="*/ 294 w 508"/>
                <a:gd name="T17" fmla="*/ 40 h 269"/>
                <a:gd name="T18" fmla="*/ 401 w 508"/>
                <a:gd name="T19" fmla="*/ 60 h 269"/>
                <a:gd name="T20" fmla="*/ 401 w 508"/>
                <a:gd name="T21" fmla="*/ 60 h 269"/>
                <a:gd name="T22" fmla="*/ 401 w 508"/>
                <a:gd name="T23" fmla="*/ 60 h 269"/>
                <a:gd name="T24" fmla="*/ 401 w 508"/>
                <a:gd name="T25" fmla="*/ 60 h 269"/>
                <a:gd name="T26" fmla="*/ 406 w 508"/>
                <a:gd name="T27" fmla="*/ 64 h 269"/>
                <a:gd name="T28" fmla="*/ 469 w 508"/>
                <a:gd name="T29" fmla="*/ 110 h 269"/>
                <a:gd name="T30" fmla="*/ 504 w 508"/>
                <a:gd name="T31" fmla="*/ 161 h 269"/>
                <a:gd name="T32" fmla="*/ 490 w 508"/>
                <a:gd name="T33" fmla="*/ 229 h 269"/>
                <a:gd name="T34" fmla="*/ 445 w 508"/>
                <a:gd name="T35" fmla="*/ 264 h 269"/>
                <a:gd name="T36" fmla="*/ 367 w 508"/>
                <a:gd name="T37" fmla="*/ 253 h 269"/>
                <a:gd name="T38" fmla="*/ 365 w 508"/>
                <a:gd name="T39" fmla="*/ 253 h 269"/>
                <a:gd name="T40" fmla="*/ 362 w 508"/>
                <a:gd name="T41" fmla="*/ 252 h 269"/>
                <a:gd name="T42" fmla="*/ 360 w 508"/>
                <a:gd name="T43" fmla="*/ 252 h 269"/>
                <a:gd name="T44" fmla="*/ 91 w 508"/>
                <a:gd name="T45" fmla="*/ 201 h 269"/>
                <a:gd name="T46" fmla="*/ 74 w 508"/>
                <a:gd name="T47" fmla="*/ 178 h 269"/>
                <a:gd name="T48" fmla="*/ 76 w 508"/>
                <a:gd name="T49" fmla="*/ 171 h 269"/>
                <a:gd name="T50" fmla="*/ 99 w 508"/>
                <a:gd name="T51" fmla="*/ 155 h 269"/>
                <a:gd name="T52" fmla="*/ 205 w 508"/>
                <a:gd name="T53" fmla="*/ 176 h 269"/>
                <a:gd name="T54" fmla="*/ 205 w 508"/>
                <a:gd name="T55" fmla="*/ 173 h 269"/>
                <a:gd name="T56" fmla="*/ 50 w 508"/>
                <a:gd name="T57" fmla="*/ 142 h 269"/>
                <a:gd name="T58" fmla="*/ 33 w 508"/>
                <a:gd name="T59" fmla="*/ 119 h 269"/>
                <a:gd name="T60" fmla="*/ 34 w 508"/>
                <a:gd name="T61" fmla="*/ 112 h 269"/>
                <a:gd name="T62" fmla="*/ 59 w 508"/>
                <a:gd name="T63" fmla="*/ 97 h 269"/>
                <a:gd name="T64" fmla="*/ 214 w 508"/>
                <a:gd name="T65" fmla="*/ 127 h 269"/>
                <a:gd name="T66" fmla="*/ 214 w 508"/>
                <a:gd name="T67" fmla="*/ 124 h 269"/>
                <a:gd name="T68" fmla="*/ 22 w 508"/>
                <a:gd name="T69" fmla="*/ 86 h 269"/>
                <a:gd name="T70" fmla="*/ 2 w 508"/>
                <a:gd name="T71" fmla="*/ 62 h 269"/>
                <a:gd name="T72" fmla="*/ 4 w 508"/>
                <a:gd name="T73" fmla="*/ 55 h 269"/>
                <a:gd name="T74" fmla="*/ 30 w 508"/>
                <a:gd name="T75" fmla="*/ 4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08" h="269">
                  <a:moveTo>
                    <a:pt x="30" y="40"/>
                  </a:moveTo>
                  <a:cubicBezTo>
                    <a:pt x="223" y="78"/>
                    <a:pt x="223" y="78"/>
                    <a:pt x="223" y="78"/>
                  </a:cubicBezTo>
                  <a:cubicBezTo>
                    <a:pt x="223" y="75"/>
                    <a:pt x="223" y="75"/>
                    <a:pt x="223" y="75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3" y="46"/>
                    <a:pt x="60" y="34"/>
                    <a:pt x="62" y="24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5" y="6"/>
                    <a:pt x="82" y="0"/>
                    <a:pt x="90" y="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94" y="40"/>
                    <a:pt x="294" y="40"/>
                    <a:pt x="294" y="40"/>
                  </a:cubicBezTo>
                  <a:cubicBezTo>
                    <a:pt x="401" y="60"/>
                    <a:pt x="401" y="60"/>
                    <a:pt x="401" y="60"/>
                  </a:cubicBezTo>
                  <a:cubicBezTo>
                    <a:pt x="401" y="60"/>
                    <a:pt x="401" y="60"/>
                    <a:pt x="401" y="60"/>
                  </a:cubicBezTo>
                  <a:cubicBezTo>
                    <a:pt x="401" y="60"/>
                    <a:pt x="401" y="60"/>
                    <a:pt x="401" y="60"/>
                  </a:cubicBezTo>
                  <a:cubicBezTo>
                    <a:pt x="401" y="60"/>
                    <a:pt x="401" y="60"/>
                    <a:pt x="401" y="60"/>
                  </a:cubicBezTo>
                  <a:cubicBezTo>
                    <a:pt x="403" y="61"/>
                    <a:pt x="405" y="62"/>
                    <a:pt x="406" y="64"/>
                  </a:cubicBezTo>
                  <a:cubicBezTo>
                    <a:pt x="469" y="110"/>
                    <a:pt x="469" y="110"/>
                    <a:pt x="469" y="110"/>
                  </a:cubicBezTo>
                  <a:cubicBezTo>
                    <a:pt x="493" y="115"/>
                    <a:pt x="508" y="138"/>
                    <a:pt x="504" y="161"/>
                  </a:cubicBezTo>
                  <a:cubicBezTo>
                    <a:pt x="490" y="229"/>
                    <a:pt x="490" y="229"/>
                    <a:pt x="490" y="229"/>
                  </a:cubicBezTo>
                  <a:cubicBezTo>
                    <a:pt x="485" y="253"/>
                    <a:pt x="468" y="269"/>
                    <a:pt x="445" y="264"/>
                  </a:cubicBezTo>
                  <a:cubicBezTo>
                    <a:pt x="367" y="253"/>
                    <a:pt x="367" y="253"/>
                    <a:pt x="367" y="253"/>
                  </a:cubicBezTo>
                  <a:cubicBezTo>
                    <a:pt x="366" y="253"/>
                    <a:pt x="366" y="253"/>
                    <a:pt x="365" y="253"/>
                  </a:cubicBezTo>
                  <a:cubicBezTo>
                    <a:pt x="362" y="252"/>
                    <a:pt x="362" y="252"/>
                    <a:pt x="362" y="252"/>
                  </a:cubicBezTo>
                  <a:cubicBezTo>
                    <a:pt x="361" y="252"/>
                    <a:pt x="361" y="252"/>
                    <a:pt x="360" y="252"/>
                  </a:cubicBezTo>
                  <a:cubicBezTo>
                    <a:pt x="91" y="201"/>
                    <a:pt x="91" y="201"/>
                    <a:pt x="91" y="201"/>
                  </a:cubicBezTo>
                  <a:cubicBezTo>
                    <a:pt x="84" y="200"/>
                    <a:pt x="72" y="189"/>
                    <a:pt x="74" y="178"/>
                  </a:cubicBezTo>
                  <a:cubicBezTo>
                    <a:pt x="76" y="171"/>
                    <a:pt x="76" y="171"/>
                    <a:pt x="76" y="171"/>
                  </a:cubicBezTo>
                  <a:cubicBezTo>
                    <a:pt x="78" y="160"/>
                    <a:pt x="92" y="154"/>
                    <a:pt x="99" y="155"/>
                  </a:cubicBezTo>
                  <a:cubicBezTo>
                    <a:pt x="205" y="176"/>
                    <a:pt x="205" y="176"/>
                    <a:pt x="205" y="176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50" y="142"/>
                    <a:pt x="50" y="142"/>
                    <a:pt x="50" y="142"/>
                  </a:cubicBezTo>
                  <a:cubicBezTo>
                    <a:pt x="43" y="141"/>
                    <a:pt x="31" y="130"/>
                    <a:pt x="33" y="119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6" y="101"/>
                    <a:pt x="52" y="95"/>
                    <a:pt x="59" y="97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14" y="124"/>
                    <a:pt x="214" y="124"/>
                    <a:pt x="214" y="124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14" y="84"/>
                    <a:pt x="0" y="73"/>
                    <a:pt x="2" y="62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6" y="44"/>
                    <a:pt x="22" y="38"/>
                    <a:pt x="30" y="40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8429288" y="10534651"/>
              <a:ext cx="777875" cy="288925"/>
            </a:xfrm>
            <a:custGeom>
              <a:avLst/>
              <a:gdLst>
                <a:gd name="T0" fmla="*/ 114 w 347"/>
                <a:gd name="T1" fmla="*/ 0 h 129"/>
                <a:gd name="T2" fmla="*/ 215 w 347"/>
                <a:gd name="T3" fmla="*/ 41 h 129"/>
                <a:gd name="T4" fmla="*/ 347 w 347"/>
                <a:gd name="T5" fmla="*/ 129 h 129"/>
                <a:gd name="T6" fmla="*/ 3 w 347"/>
                <a:gd name="T7" fmla="*/ 113 h 129"/>
                <a:gd name="T8" fmla="*/ 0 w 347"/>
                <a:gd name="T9" fmla="*/ 0 h 129"/>
                <a:gd name="T10" fmla="*/ 114 w 347"/>
                <a:gd name="T1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129">
                  <a:moveTo>
                    <a:pt x="114" y="0"/>
                  </a:moveTo>
                  <a:cubicBezTo>
                    <a:pt x="114" y="0"/>
                    <a:pt x="165" y="10"/>
                    <a:pt x="215" y="41"/>
                  </a:cubicBezTo>
                  <a:cubicBezTo>
                    <a:pt x="284" y="82"/>
                    <a:pt x="347" y="129"/>
                    <a:pt x="347" y="129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8422938" y="8131176"/>
              <a:ext cx="392113" cy="2438400"/>
            </a:xfrm>
            <a:custGeom>
              <a:avLst/>
              <a:gdLst>
                <a:gd name="T0" fmla="*/ 0 w 247"/>
                <a:gd name="T1" fmla="*/ 1534 h 1536"/>
                <a:gd name="T2" fmla="*/ 247 w 247"/>
                <a:gd name="T3" fmla="*/ 1536 h 1536"/>
                <a:gd name="T4" fmla="*/ 247 w 247"/>
                <a:gd name="T5" fmla="*/ 0 h 1536"/>
                <a:gd name="T6" fmla="*/ 0 w 247"/>
                <a:gd name="T7" fmla="*/ 43 h 1536"/>
                <a:gd name="T8" fmla="*/ 0 w 247"/>
                <a:gd name="T9" fmla="*/ 1534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536">
                  <a:moveTo>
                    <a:pt x="0" y="1534"/>
                  </a:moveTo>
                  <a:lnTo>
                    <a:pt x="247" y="1536"/>
                  </a:lnTo>
                  <a:lnTo>
                    <a:pt x="247" y="0"/>
                  </a:lnTo>
                  <a:lnTo>
                    <a:pt x="0" y="43"/>
                  </a:lnTo>
                  <a:lnTo>
                    <a:pt x="0" y="1534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8116550" y="5403851"/>
              <a:ext cx="1309688" cy="2082800"/>
            </a:xfrm>
            <a:custGeom>
              <a:avLst/>
              <a:gdLst>
                <a:gd name="T0" fmla="*/ 22 w 585"/>
                <a:gd name="T1" fmla="*/ 561 h 929"/>
                <a:gd name="T2" fmla="*/ 0 w 585"/>
                <a:gd name="T3" fmla="*/ 735 h 929"/>
                <a:gd name="T4" fmla="*/ 567 w 585"/>
                <a:gd name="T5" fmla="*/ 495 h 929"/>
                <a:gd name="T6" fmla="*/ 585 w 585"/>
                <a:gd name="T7" fmla="*/ 86 h 929"/>
                <a:gd name="T8" fmla="*/ 500 w 585"/>
                <a:gd name="T9" fmla="*/ 0 h 929"/>
                <a:gd name="T10" fmla="*/ 472 w 585"/>
                <a:gd name="T11" fmla="*/ 0 h 929"/>
                <a:gd name="T12" fmla="*/ 387 w 585"/>
                <a:gd name="T13" fmla="*/ 86 h 929"/>
                <a:gd name="T14" fmla="*/ 373 w 585"/>
                <a:gd name="T15" fmla="*/ 481 h 929"/>
                <a:gd name="T16" fmla="*/ 22 w 585"/>
                <a:gd name="T17" fmla="*/ 561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929">
                  <a:moveTo>
                    <a:pt x="22" y="561"/>
                  </a:moveTo>
                  <a:cubicBezTo>
                    <a:pt x="0" y="735"/>
                    <a:pt x="0" y="735"/>
                    <a:pt x="0" y="735"/>
                  </a:cubicBezTo>
                  <a:cubicBezTo>
                    <a:pt x="0" y="735"/>
                    <a:pt x="525" y="929"/>
                    <a:pt x="567" y="495"/>
                  </a:cubicBezTo>
                  <a:cubicBezTo>
                    <a:pt x="578" y="391"/>
                    <a:pt x="585" y="86"/>
                    <a:pt x="585" y="86"/>
                  </a:cubicBezTo>
                  <a:cubicBezTo>
                    <a:pt x="585" y="38"/>
                    <a:pt x="547" y="0"/>
                    <a:pt x="500" y="0"/>
                  </a:cubicBezTo>
                  <a:cubicBezTo>
                    <a:pt x="472" y="0"/>
                    <a:pt x="472" y="0"/>
                    <a:pt x="472" y="0"/>
                  </a:cubicBezTo>
                  <a:cubicBezTo>
                    <a:pt x="425" y="0"/>
                    <a:pt x="387" y="38"/>
                    <a:pt x="387" y="86"/>
                  </a:cubicBezTo>
                  <a:cubicBezTo>
                    <a:pt x="387" y="86"/>
                    <a:pt x="393" y="390"/>
                    <a:pt x="373" y="481"/>
                  </a:cubicBezTo>
                  <a:cubicBezTo>
                    <a:pt x="333" y="670"/>
                    <a:pt x="22" y="561"/>
                    <a:pt x="22" y="561"/>
                  </a:cubicBezTo>
                  <a:close/>
                </a:path>
              </a:pathLst>
            </a:custGeom>
            <a:solidFill>
              <a:srgbClr val="917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9369088" y="6850063"/>
              <a:ext cx="1695450" cy="461963"/>
            </a:xfrm>
            <a:custGeom>
              <a:avLst/>
              <a:gdLst>
                <a:gd name="T0" fmla="*/ 747 w 757"/>
                <a:gd name="T1" fmla="*/ 20 h 206"/>
                <a:gd name="T2" fmla="*/ 757 w 757"/>
                <a:gd name="T3" fmla="*/ 10 h 206"/>
                <a:gd name="T4" fmla="*/ 747 w 757"/>
                <a:gd name="T5" fmla="*/ 1 h 206"/>
                <a:gd name="T6" fmla="*/ 106 w 757"/>
                <a:gd name="T7" fmla="*/ 0 h 206"/>
                <a:gd name="T8" fmla="*/ 0 w 757"/>
                <a:gd name="T9" fmla="*/ 103 h 206"/>
                <a:gd name="T10" fmla="*/ 106 w 757"/>
                <a:gd name="T11" fmla="*/ 206 h 206"/>
                <a:gd name="T12" fmla="*/ 744 w 757"/>
                <a:gd name="T13" fmla="*/ 206 h 206"/>
                <a:gd name="T14" fmla="*/ 754 w 757"/>
                <a:gd name="T15" fmla="*/ 196 h 206"/>
                <a:gd name="T16" fmla="*/ 744 w 757"/>
                <a:gd name="T17" fmla="*/ 185 h 206"/>
                <a:gd name="T18" fmla="*/ 740 w 757"/>
                <a:gd name="T19" fmla="*/ 185 h 206"/>
                <a:gd name="T20" fmla="*/ 740 w 757"/>
                <a:gd name="T21" fmla="*/ 20 h 206"/>
                <a:gd name="T22" fmla="*/ 747 w 757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6">
                  <a:moveTo>
                    <a:pt x="747" y="20"/>
                  </a:moveTo>
                  <a:cubicBezTo>
                    <a:pt x="753" y="20"/>
                    <a:pt x="757" y="16"/>
                    <a:pt x="757" y="10"/>
                  </a:cubicBezTo>
                  <a:cubicBezTo>
                    <a:pt x="757" y="5"/>
                    <a:pt x="753" y="1"/>
                    <a:pt x="747" y="1"/>
                  </a:cubicBezTo>
                  <a:cubicBezTo>
                    <a:pt x="747" y="1"/>
                    <a:pt x="107" y="0"/>
                    <a:pt x="106" y="0"/>
                  </a:cubicBezTo>
                  <a:cubicBezTo>
                    <a:pt x="47" y="0"/>
                    <a:pt x="0" y="46"/>
                    <a:pt x="0" y="103"/>
                  </a:cubicBezTo>
                  <a:cubicBezTo>
                    <a:pt x="0" y="160"/>
                    <a:pt x="47" y="206"/>
                    <a:pt x="106" y="206"/>
                  </a:cubicBezTo>
                  <a:cubicBezTo>
                    <a:pt x="107" y="206"/>
                    <a:pt x="744" y="206"/>
                    <a:pt x="744" y="206"/>
                  </a:cubicBezTo>
                  <a:cubicBezTo>
                    <a:pt x="750" y="206"/>
                    <a:pt x="754" y="201"/>
                    <a:pt x="754" y="196"/>
                  </a:cubicBezTo>
                  <a:cubicBezTo>
                    <a:pt x="754" y="190"/>
                    <a:pt x="750" y="185"/>
                    <a:pt x="744" y="185"/>
                  </a:cubicBezTo>
                  <a:cubicBezTo>
                    <a:pt x="740" y="185"/>
                    <a:pt x="740" y="185"/>
                    <a:pt x="740" y="185"/>
                  </a:cubicBezTo>
                  <a:cubicBezTo>
                    <a:pt x="740" y="20"/>
                    <a:pt x="740" y="20"/>
                    <a:pt x="740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2D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9488150" y="6894513"/>
              <a:ext cx="1538288" cy="369888"/>
            </a:xfrm>
            <a:custGeom>
              <a:avLst/>
              <a:gdLst>
                <a:gd name="T0" fmla="*/ 103 w 687"/>
                <a:gd name="T1" fmla="*/ 0 h 165"/>
                <a:gd name="T2" fmla="*/ 0 w 687"/>
                <a:gd name="T3" fmla="*/ 83 h 165"/>
                <a:gd name="T4" fmla="*/ 103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3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3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9"/>
                    <a:pt x="46" y="165"/>
                    <a:pt x="103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0062825" y="6946901"/>
              <a:ext cx="963613" cy="22225"/>
            </a:xfrm>
            <a:custGeom>
              <a:avLst/>
              <a:gdLst>
                <a:gd name="T0" fmla="*/ 0 w 430"/>
                <a:gd name="T1" fmla="*/ 5 h 10"/>
                <a:gd name="T2" fmla="*/ 6 w 430"/>
                <a:gd name="T3" fmla="*/ 10 h 10"/>
                <a:gd name="T4" fmla="*/ 430 w 430"/>
                <a:gd name="T5" fmla="*/ 10 h 10"/>
                <a:gd name="T6" fmla="*/ 430 w 430"/>
                <a:gd name="T7" fmla="*/ 0 h 10"/>
                <a:gd name="T8" fmla="*/ 6 w 430"/>
                <a:gd name="T9" fmla="*/ 0 h 10"/>
                <a:gd name="T10" fmla="*/ 0 w 4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0">
                  <a:moveTo>
                    <a:pt x="0" y="5"/>
                  </a:moveTo>
                  <a:cubicBezTo>
                    <a:pt x="0" y="8"/>
                    <a:pt x="3" y="10"/>
                    <a:pt x="6" y="10"/>
                  </a:cubicBezTo>
                  <a:cubicBezTo>
                    <a:pt x="430" y="10"/>
                    <a:pt x="430" y="10"/>
                    <a:pt x="430" y="1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9913600" y="7013576"/>
              <a:ext cx="1112838" cy="31750"/>
            </a:xfrm>
            <a:custGeom>
              <a:avLst/>
              <a:gdLst>
                <a:gd name="T0" fmla="*/ 0 w 497"/>
                <a:gd name="T1" fmla="*/ 7 h 14"/>
                <a:gd name="T2" fmla="*/ 7 w 497"/>
                <a:gd name="T3" fmla="*/ 14 h 14"/>
                <a:gd name="T4" fmla="*/ 497 w 497"/>
                <a:gd name="T5" fmla="*/ 14 h 14"/>
                <a:gd name="T6" fmla="*/ 497 w 497"/>
                <a:gd name="T7" fmla="*/ 0 h 14"/>
                <a:gd name="T8" fmla="*/ 7 w 497"/>
                <a:gd name="T9" fmla="*/ 0 h 14"/>
                <a:gd name="T10" fmla="*/ 0 w 497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4">
                  <a:moveTo>
                    <a:pt x="0" y="7"/>
                  </a:moveTo>
                  <a:cubicBezTo>
                    <a:pt x="0" y="11"/>
                    <a:pt x="3" y="14"/>
                    <a:pt x="7" y="14"/>
                  </a:cubicBezTo>
                  <a:cubicBezTo>
                    <a:pt x="497" y="14"/>
                    <a:pt x="497" y="14"/>
                    <a:pt x="497" y="14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0421600" y="7080251"/>
              <a:ext cx="604838" cy="36513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9496088" y="6391276"/>
              <a:ext cx="1697038" cy="458788"/>
            </a:xfrm>
            <a:custGeom>
              <a:avLst/>
              <a:gdLst>
                <a:gd name="T0" fmla="*/ 748 w 757"/>
                <a:gd name="T1" fmla="*/ 20 h 205"/>
                <a:gd name="T2" fmla="*/ 757 w 757"/>
                <a:gd name="T3" fmla="*/ 10 h 205"/>
                <a:gd name="T4" fmla="*/ 748 w 757"/>
                <a:gd name="T5" fmla="*/ 0 h 205"/>
                <a:gd name="T6" fmla="*/ 107 w 757"/>
                <a:gd name="T7" fmla="*/ 0 h 205"/>
                <a:gd name="T8" fmla="*/ 0 w 757"/>
                <a:gd name="T9" fmla="*/ 102 h 205"/>
                <a:gd name="T10" fmla="*/ 107 w 757"/>
                <a:gd name="T11" fmla="*/ 205 h 205"/>
                <a:gd name="T12" fmla="*/ 745 w 757"/>
                <a:gd name="T13" fmla="*/ 205 h 205"/>
                <a:gd name="T14" fmla="*/ 754 w 757"/>
                <a:gd name="T15" fmla="*/ 195 h 205"/>
                <a:gd name="T16" fmla="*/ 745 w 757"/>
                <a:gd name="T17" fmla="*/ 185 h 205"/>
                <a:gd name="T18" fmla="*/ 741 w 757"/>
                <a:gd name="T19" fmla="*/ 185 h 205"/>
                <a:gd name="T20" fmla="*/ 741 w 757"/>
                <a:gd name="T21" fmla="*/ 20 h 205"/>
                <a:gd name="T22" fmla="*/ 748 w 757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5">
                  <a:moveTo>
                    <a:pt x="748" y="20"/>
                  </a:moveTo>
                  <a:cubicBezTo>
                    <a:pt x="753" y="20"/>
                    <a:pt x="757" y="15"/>
                    <a:pt x="757" y="10"/>
                  </a:cubicBezTo>
                  <a:cubicBezTo>
                    <a:pt x="757" y="4"/>
                    <a:pt x="753" y="0"/>
                    <a:pt x="748" y="0"/>
                  </a:cubicBezTo>
                  <a:cubicBezTo>
                    <a:pt x="748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2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5" y="205"/>
                    <a:pt x="745" y="205"/>
                  </a:cubicBezTo>
                  <a:cubicBezTo>
                    <a:pt x="750" y="205"/>
                    <a:pt x="754" y="201"/>
                    <a:pt x="754" y="195"/>
                  </a:cubicBezTo>
                  <a:cubicBezTo>
                    <a:pt x="754" y="189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9616738" y="6435726"/>
              <a:ext cx="1539875" cy="369888"/>
            </a:xfrm>
            <a:custGeom>
              <a:avLst/>
              <a:gdLst>
                <a:gd name="T0" fmla="*/ 102 w 687"/>
                <a:gd name="T1" fmla="*/ 0 h 165"/>
                <a:gd name="T2" fmla="*/ 0 w 687"/>
                <a:gd name="T3" fmla="*/ 82 h 165"/>
                <a:gd name="T4" fmla="*/ 102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2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2" y="0"/>
                  </a:moveTo>
                  <a:cubicBezTo>
                    <a:pt x="45" y="0"/>
                    <a:pt x="0" y="37"/>
                    <a:pt x="0" y="82"/>
                  </a:cubicBezTo>
                  <a:cubicBezTo>
                    <a:pt x="0" y="128"/>
                    <a:pt x="45" y="165"/>
                    <a:pt x="102" y="165"/>
                  </a:cubicBezTo>
                  <a:cubicBezTo>
                    <a:pt x="102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20193000" y="6724651"/>
              <a:ext cx="963613" cy="22225"/>
            </a:xfrm>
            <a:custGeom>
              <a:avLst/>
              <a:gdLst>
                <a:gd name="T0" fmla="*/ 0 w 430"/>
                <a:gd name="T1" fmla="*/ 5 h 10"/>
                <a:gd name="T2" fmla="*/ 5 w 430"/>
                <a:gd name="T3" fmla="*/ 0 h 10"/>
                <a:gd name="T4" fmla="*/ 430 w 430"/>
                <a:gd name="T5" fmla="*/ 0 h 10"/>
                <a:gd name="T6" fmla="*/ 430 w 430"/>
                <a:gd name="T7" fmla="*/ 10 h 10"/>
                <a:gd name="T8" fmla="*/ 5 w 430"/>
                <a:gd name="T9" fmla="*/ 10 h 10"/>
                <a:gd name="T10" fmla="*/ 0 w 4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0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30" y="10"/>
                    <a:pt x="430" y="10"/>
                    <a:pt x="430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20040600" y="6648451"/>
              <a:ext cx="1116013" cy="33338"/>
            </a:xfrm>
            <a:custGeom>
              <a:avLst/>
              <a:gdLst>
                <a:gd name="T0" fmla="*/ 0 w 498"/>
                <a:gd name="T1" fmla="*/ 7 h 15"/>
                <a:gd name="T2" fmla="*/ 8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8 w 498"/>
                <a:gd name="T9" fmla="*/ 15 h 15"/>
                <a:gd name="T10" fmla="*/ 0 w 49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7"/>
                  </a:moveTo>
                  <a:cubicBezTo>
                    <a:pt x="0" y="3"/>
                    <a:pt x="3" y="0"/>
                    <a:pt x="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9191288" y="5929313"/>
              <a:ext cx="1698625" cy="461963"/>
            </a:xfrm>
            <a:custGeom>
              <a:avLst/>
              <a:gdLst>
                <a:gd name="T0" fmla="*/ 748 w 758"/>
                <a:gd name="T1" fmla="*/ 20 h 206"/>
                <a:gd name="T2" fmla="*/ 758 w 758"/>
                <a:gd name="T3" fmla="*/ 10 h 206"/>
                <a:gd name="T4" fmla="*/ 748 w 758"/>
                <a:gd name="T5" fmla="*/ 0 h 206"/>
                <a:gd name="T6" fmla="*/ 107 w 758"/>
                <a:gd name="T7" fmla="*/ 0 h 206"/>
                <a:gd name="T8" fmla="*/ 0 w 758"/>
                <a:gd name="T9" fmla="*/ 103 h 206"/>
                <a:gd name="T10" fmla="*/ 107 w 758"/>
                <a:gd name="T11" fmla="*/ 205 h 206"/>
                <a:gd name="T12" fmla="*/ 745 w 758"/>
                <a:gd name="T13" fmla="*/ 206 h 206"/>
                <a:gd name="T14" fmla="*/ 755 w 758"/>
                <a:gd name="T15" fmla="*/ 196 h 206"/>
                <a:gd name="T16" fmla="*/ 745 w 758"/>
                <a:gd name="T17" fmla="*/ 185 h 206"/>
                <a:gd name="T18" fmla="*/ 741 w 758"/>
                <a:gd name="T19" fmla="*/ 185 h 206"/>
                <a:gd name="T20" fmla="*/ 741 w 758"/>
                <a:gd name="T21" fmla="*/ 20 h 206"/>
                <a:gd name="T22" fmla="*/ 748 w 758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206">
                  <a:moveTo>
                    <a:pt x="748" y="20"/>
                  </a:moveTo>
                  <a:cubicBezTo>
                    <a:pt x="753" y="20"/>
                    <a:pt x="758" y="16"/>
                    <a:pt x="758" y="10"/>
                  </a:cubicBezTo>
                  <a:cubicBezTo>
                    <a:pt x="758" y="5"/>
                    <a:pt x="753" y="0"/>
                    <a:pt x="748" y="0"/>
                  </a:cubicBezTo>
                  <a:cubicBezTo>
                    <a:pt x="748" y="0"/>
                    <a:pt x="108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60"/>
                    <a:pt x="48" y="205"/>
                    <a:pt x="107" y="205"/>
                  </a:cubicBezTo>
                  <a:cubicBezTo>
                    <a:pt x="108" y="205"/>
                    <a:pt x="745" y="206"/>
                    <a:pt x="745" y="206"/>
                  </a:cubicBezTo>
                  <a:cubicBezTo>
                    <a:pt x="750" y="206"/>
                    <a:pt x="755" y="201"/>
                    <a:pt x="755" y="196"/>
                  </a:cubicBezTo>
                  <a:cubicBezTo>
                    <a:pt x="755" y="190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9311938" y="5973763"/>
              <a:ext cx="1539875" cy="369888"/>
            </a:xfrm>
            <a:custGeom>
              <a:avLst/>
              <a:gdLst>
                <a:gd name="T0" fmla="*/ 103 w 687"/>
                <a:gd name="T1" fmla="*/ 0 h 165"/>
                <a:gd name="T2" fmla="*/ 0 w 687"/>
                <a:gd name="T3" fmla="*/ 83 h 165"/>
                <a:gd name="T4" fmla="*/ 103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3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3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9738975" y="6186488"/>
              <a:ext cx="1112838" cy="33338"/>
            </a:xfrm>
            <a:custGeom>
              <a:avLst/>
              <a:gdLst>
                <a:gd name="T0" fmla="*/ 0 w 497"/>
                <a:gd name="T1" fmla="*/ 8 h 15"/>
                <a:gd name="T2" fmla="*/ 7 w 497"/>
                <a:gd name="T3" fmla="*/ 0 h 15"/>
                <a:gd name="T4" fmla="*/ 497 w 497"/>
                <a:gd name="T5" fmla="*/ 0 h 15"/>
                <a:gd name="T6" fmla="*/ 497 w 497"/>
                <a:gd name="T7" fmla="*/ 15 h 15"/>
                <a:gd name="T8" fmla="*/ 7 w 497"/>
                <a:gd name="T9" fmla="*/ 15 h 15"/>
                <a:gd name="T10" fmla="*/ 0 w 497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5">
                  <a:moveTo>
                    <a:pt x="0" y="8"/>
                  </a:moveTo>
                  <a:cubicBezTo>
                    <a:pt x="0" y="4"/>
                    <a:pt x="3" y="0"/>
                    <a:pt x="7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497" y="15"/>
                    <a:pt x="497" y="15"/>
                    <a:pt x="49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0246975" y="6126163"/>
              <a:ext cx="604838" cy="36513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9456400" y="5468938"/>
              <a:ext cx="1695450" cy="460375"/>
            </a:xfrm>
            <a:custGeom>
              <a:avLst/>
              <a:gdLst>
                <a:gd name="T0" fmla="*/ 747 w 757"/>
                <a:gd name="T1" fmla="*/ 20 h 205"/>
                <a:gd name="T2" fmla="*/ 757 w 757"/>
                <a:gd name="T3" fmla="*/ 10 h 205"/>
                <a:gd name="T4" fmla="*/ 747 w 757"/>
                <a:gd name="T5" fmla="*/ 0 h 205"/>
                <a:gd name="T6" fmla="*/ 107 w 757"/>
                <a:gd name="T7" fmla="*/ 0 h 205"/>
                <a:gd name="T8" fmla="*/ 0 w 757"/>
                <a:gd name="T9" fmla="*/ 102 h 205"/>
                <a:gd name="T10" fmla="*/ 107 w 757"/>
                <a:gd name="T11" fmla="*/ 205 h 205"/>
                <a:gd name="T12" fmla="*/ 744 w 757"/>
                <a:gd name="T13" fmla="*/ 205 h 205"/>
                <a:gd name="T14" fmla="*/ 754 w 757"/>
                <a:gd name="T15" fmla="*/ 195 h 205"/>
                <a:gd name="T16" fmla="*/ 744 w 757"/>
                <a:gd name="T17" fmla="*/ 185 h 205"/>
                <a:gd name="T18" fmla="*/ 741 w 757"/>
                <a:gd name="T19" fmla="*/ 185 h 205"/>
                <a:gd name="T20" fmla="*/ 741 w 757"/>
                <a:gd name="T21" fmla="*/ 20 h 205"/>
                <a:gd name="T22" fmla="*/ 747 w 757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5">
                  <a:moveTo>
                    <a:pt x="747" y="20"/>
                  </a:moveTo>
                  <a:cubicBezTo>
                    <a:pt x="753" y="20"/>
                    <a:pt x="757" y="15"/>
                    <a:pt x="757" y="10"/>
                  </a:cubicBezTo>
                  <a:cubicBezTo>
                    <a:pt x="757" y="4"/>
                    <a:pt x="753" y="0"/>
                    <a:pt x="747" y="0"/>
                  </a:cubicBezTo>
                  <a:cubicBezTo>
                    <a:pt x="747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2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4" y="205"/>
                    <a:pt x="744" y="205"/>
                  </a:cubicBezTo>
                  <a:cubicBezTo>
                    <a:pt x="750" y="205"/>
                    <a:pt x="754" y="201"/>
                    <a:pt x="754" y="195"/>
                  </a:cubicBezTo>
                  <a:cubicBezTo>
                    <a:pt x="754" y="189"/>
                    <a:pt x="750" y="185"/>
                    <a:pt x="744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2D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9575463" y="5514976"/>
              <a:ext cx="1541463" cy="369888"/>
            </a:xfrm>
            <a:custGeom>
              <a:avLst/>
              <a:gdLst>
                <a:gd name="T0" fmla="*/ 103 w 688"/>
                <a:gd name="T1" fmla="*/ 0 h 165"/>
                <a:gd name="T2" fmla="*/ 0 w 688"/>
                <a:gd name="T3" fmla="*/ 82 h 165"/>
                <a:gd name="T4" fmla="*/ 103 w 688"/>
                <a:gd name="T5" fmla="*/ 165 h 165"/>
                <a:gd name="T6" fmla="*/ 688 w 688"/>
                <a:gd name="T7" fmla="*/ 165 h 165"/>
                <a:gd name="T8" fmla="*/ 688 w 688"/>
                <a:gd name="T9" fmla="*/ 0 h 165"/>
                <a:gd name="T10" fmla="*/ 103 w 688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165">
                  <a:moveTo>
                    <a:pt x="103" y="0"/>
                  </a:moveTo>
                  <a:cubicBezTo>
                    <a:pt x="46" y="0"/>
                    <a:pt x="0" y="37"/>
                    <a:pt x="0" y="82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8" y="165"/>
                    <a:pt x="688" y="165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0153313" y="5564188"/>
              <a:ext cx="963613" cy="23813"/>
            </a:xfrm>
            <a:custGeom>
              <a:avLst/>
              <a:gdLst>
                <a:gd name="T0" fmla="*/ 0 w 430"/>
                <a:gd name="T1" fmla="*/ 6 h 11"/>
                <a:gd name="T2" fmla="*/ 5 w 430"/>
                <a:gd name="T3" fmla="*/ 11 h 11"/>
                <a:gd name="T4" fmla="*/ 430 w 430"/>
                <a:gd name="T5" fmla="*/ 11 h 11"/>
                <a:gd name="T6" fmla="*/ 430 w 430"/>
                <a:gd name="T7" fmla="*/ 0 h 11"/>
                <a:gd name="T8" fmla="*/ 5 w 430"/>
                <a:gd name="T9" fmla="*/ 0 h 11"/>
                <a:gd name="T10" fmla="*/ 0 w 430"/>
                <a:gd name="T11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1">
                  <a:moveTo>
                    <a:pt x="0" y="6"/>
                  </a:moveTo>
                  <a:cubicBezTo>
                    <a:pt x="0" y="8"/>
                    <a:pt x="2" y="11"/>
                    <a:pt x="5" y="11"/>
                  </a:cubicBezTo>
                  <a:cubicBezTo>
                    <a:pt x="430" y="11"/>
                    <a:pt x="430" y="11"/>
                    <a:pt x="430" y="11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0000913" y="5630863"/>
              <a:ext cx="1116013" cy="33338"/>
            </a:xfrm>
            <a:custGeom>
              <a:avLst/>
              <a:gdLst>
                <a:gd name="T0" fmla="*/ 0 w 498"/>
                <a:gd name="T1" fmla="*/ 7 h 15"/>
                <a:gd name="T2" fmla="*/ 7 w 498"/>
                <a:gd name="T3" fmla="*/ 15 h 15"/>
                <a:gd name="T4" fmla="*/ 498 w 498"/>
                <a:gd name="T5" fmla="*/ 15 h 15"/>
                <a:gd name="T6" fmla="*/ 498 w 498"/>
                <a:gd name="T7" fmla="*/ 0 h 15"/>
                <a:gd name="T8" fmla="*/ 7 w 498"/>
                <a:gd name="T9" fmla="*/ 0 h 15"/>
                <a:gd name="T10" fmla="*/ 0 w 49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7"/>
                  </a:moveTo>
                  <a:cubicBezTo>
                    <a:pt x="0" y="11"/>
                    <a:pt x="3" y="15"/>
                    <a:pt x="7" y="15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0508913" y="5697538"/>
              <a:ext cx="608013" cy="36513"/>
            </a:xfrm>
            <a:custGeom>
              <a:avLst/>
              <a:gdLst>
                <a:gd name="T0" fmla="*/ 8 w 271"/>
                <a:gd name="T1" fmla="*/ 0 h 16"/>
                <a:gd name="T2" fmla="*/ 0 w 271"/>
                <a:gd name="T3" fmla="*/ 8 h 16"/>
                <a:gd name="T4" fmla="*/ 8 w 271"/>
                <a:gd name="T5" fmla="*/ 16 h 16"/>
                <a:gd name="T6" fmla="*/ 271 w 271"/>
                <a:gd name="T7" fmla="*/ 16 h 16"/>
                <a:gd name="T8" fmla="*/ 271 w 271"/>
                <a:gd name="T9" fmla="*/ 0 h 16"/>
                <a:gd name="T10" fmla="*/ 8 w 27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0"/>
                    <a:pt x="271" y="0"/>
                    <a:pt x="271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9316700" y="5008563"/>
              <a:ext cx="1698625" cy="460375"/>
            </a:xfrm>
            <a:custGeom>
              <a:avLst/>
              <a:gdLst>
                <a:gd name="T0" fmla="*/ 748 w 758"/>
                <a:gd name="T1" fmla="*/ 20 h 206"/>
                <a:gd name="T2" fmla="*/ 758 w 758"/>
                <a:gd name="T3" fmla="*/ 10 h 206"/>
                <a:gd name="T4" fmla="*/ 748 w 758"/>
                <a:gd name="T5" fmla="*/ 0 h 206"/>
                <a:gd name="T6" fmla="*/ 107 w 758"/>
                <a:gd name="T7" fmla="*/ 0 h 206"/>
                <a:gd name="T8" fmla="*/ 0 w 758"/>
                <a:gd name="T9" fmla="*/ 103 h 206"/>
                <a:gd name="T10" fmla="*/ 107 w 758"/>
                <a:gd name="T11" fmla="*/ 205 h 206"/>
                <a:gd name="T12" fmla="*/ 745 w 758"/>
                <a:gd name="T13" fmla="*/ 206 h 206"/>
                <a:gd name="T14" fmla="*/ 755 w 758"/>
                <a:gd name="T15" fmla="*/ 195 h 206"/>
                <a:gd name="T16" fmla="*/ 745 w 758"/>
                <a:gd name="T17" fmla="*/ 185 h 206"/>
                <a:gd name="T18" fmla="*/ 741 w 758"/>
                <a:gd name="T19" fmla="*/ 185 h 206"/>
                <a:gd name="T20" fmla="*/ 741 w 758"/>
                <a:gd name="T21" fmla="*/ 20 h 206"/>
                <a:gd name="T22" fmla="*/ 748 w 758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206">
                  <a:moveTo>
                    <a:pt x="748" y="20"/>
                  </a:moveTo>
                  <a:cubicBezTo>
                    <a:pt x="753" y="20"/>
                    <a:pt x="758" y="16"/>
                    <a:pt x="758" y="10"/>
                  </a:cubicBezTo>
                  <a:cubicBezTo>
                    <a:pt x="758" y="5"/>
                    <a:pt x="753" y="0"/>
                    <a:pt x="748" y="0"/>
                  </a:cubicBezTo>
                  <a:cubicBezTo>
                    <a:pt x="748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5" y="206"/>
                    <a:pt x="745" y="206"/>
                  </a:cubicBezTo>
                  <a:cubicBezTo>
                    <a:pt x="750" y="206"/>
                    <a:pt x="755" y="201"/>
                    <a:pt x="755" y="195"/>
                  </a:cubicBezTo>
                  <a:cubicBezTo>
                    <a:pt x="755" y="190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9437350" y="5053013"/>
              <a:ext cx="1539875" cy="369888"/>
            </a:xfrm>
            <a:custGeom>
              <a:avLst/>
              <a:gdLst>
                <a:gd name="T0" fmla="*/ 102 w 687"/>
                <a:gd name="T1" fmla="*/ 0 h 165"/>
                <a:gd name="T2" fmla="*/ 0 w 687"/>
                <a:gd name="T3" fmla="*/ 83 h 165"/>
                <a:gd name="T4" fmla="*/ 102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2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2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8"/>
                    <a:pt x="46" y="165"/>
                    <a:pt x="102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20013613" y="5341938"/>
              <a:ext cx="963613" cy="23813"/>
            </a:xfrm>
            <a:custGeom>
              <a:avLst/>
              <a:gdLst>
                <a:gd name="T0" fmla="*/ 0 w 430"/>
                <a:gd name="T1" fmla="*/ 5 h 11"/>
                <a:gd name="T2" fmla="*/ 5 w 430"/>
                <a:gd name="T3" fmla="*/ 0 h 11"/>
                <a:gd name="T4" fmla="*/ 430 w 430"/>
                <a:gd name="T5" fmla="*/ 0 h 11"/>
                <a:gd name="T6" fmla="*/ 430 w 430"/>
                <a:gd name="T7" fmla="*/ 11 h 11"/>
                <a:gd name="T8" fmla="*/ 5 w 430"/>
                <a:gd name="T9" fmla="*/ 11 h 11"/>
                <a:gd name="T10" fmla="*/ 0 w 430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1">
                  <a:moveTo>
                    <a:pt x="0" y="5"/>
                  </a:moveTo>
                  <a:cubicBezTo>
                    <a:pt x="0" y="3"/>
                    <a:pt x="2" y="0"/>
                    <a:pt x="5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30" y="11"/>
                    <a:pt x="430" y="11"/>
                    <a:pt x="43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9861213" y="5265738"/>
              <a:ext cx="1116013" cy="33338"/>
            </a:xfrm>
            <a:custGeom>
              <a:avLst/>
              <a:gdLst>
                <a:gd name="T0" fmla="*/ 0 w 498"/>
                <a:gd name="T1" fmla="*/ 8 h 15"/>
                <a:gd name="T2" fmla="*/ 8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8 w 498"/>
                <a:gd name="T9" fmla="*/ 15 h 15"/>
                <a:gd name="T10" fmla="*/ 0 w 498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9616738" y="4548188"/>
              <a:ext cx="1697038" cy="460375"/>
            </a:xfrm>
            <a:custGeom>
              <a:avLst/>
              <a:gdLst>
                <a:gd name="T0" fmla="*/ 748 w 757"/>
                <a:gd name="T1" fmla="*/ 20 h 205"/>
                <a:gd name="T2" fmla="*/ 757 w 757"/>
                <a:gd name="T3" fmla="*/ 10 h 205"/>
                <a:gd name="T4" fmla="*/ 748 w 757"/>
                <a:gd name="T5" fmla="*/ 0 h 205"/>
                <a:gd name="T6" fmla="*/ 107 w 757"/>
                <a:gd name="T7" fmla="*/ 0 h 205"/>
                <a:gd name="T8" fmla="*/ 0 w 757"/>
                <a:gd name="T9" fmla="*/ 102 h 205"/>
                <a:gd name="T10" fmla="*/ 107 w 757"/>
                <a:gd name="T11" fmla="*/ 205 h 205"/>
                <a:gd name="T12" fmla="*/ 745 w 757"/>
                <a:gd name="T13" fmla="*/ 205 h 205"/>
                <a:gd name="T14" fmla="*/ 755 w 757"/>
                <a:gd name="T15" fmla="*/ 195 h 205"/>
                <a:gd name="T16" fmla="*/ 745 w 757"/>
                <a:gd name="T17" fmla="*/ 185 h 205"/>
                <a:gd name="T18" fmla="*/ 741 w 757"/>
                <a:gd name="T19" fmla="*/ 185 h 205"/>
                <a:gd name="T20" fmla="*/ 741 w 757"/>
                <a:gd name="T21" fmla="*/ 20 h 205"/>
                <a:gd name="T22" fmla="*/ 748 w 757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5">
                  <a:moveTo>
                    <a:pt x="748" y="20"/>
                  </a:moveTo>
                  <a:cubicBezTo>
                    <a:pt x="753" y="20"/>
                    <a:pt x="757" y="15"/>
                    <a:pt x="757" y="10"/>
                  </a:cubicBezTo>
                  <a:cubicBezTo>
                    <a:pt x="757" y="4"/>
                    <a:pt x="753" y="0"/>
                    <a:pt x="748" y="0"/>
                  </a:cubicBezTo>
                  <a:cubicBezTo>
                    <a:pt x="748" y="0"/>
                    <a:pt x="107" y="0"/>
                    <a:pt x="107" y="0"/>
                  </a:cubicBezTo>
                  <a:cubicBezTo>
                    <a:pt x="48" y="0"/>
                    <a:pt x="0" y="45"/>
                    <a:pt x="0" y="102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5" y="205"/>
                    <a:pt x="745" y="205"/>
                  </a:cubicBezTo>
                  <a:cubicBezTo>
                    <a:pt x="750" y="205"/>
                    <a:pt x="755" y="201"/>
                    <a:pt x="755" y="195"/>
                  </a:cubicBezTo>
                  <a:cubicBezTo>
                    <a:pt x="755" y="189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9738975" y="4592638"/>
              <a:ext cx="1538288" cy="369888"/>
            </a:xfrm>
            <a:custGeom>
              <a:avLst/>
              <a:gdLst>
                <a:gd name="T0" fmla="*/ 102 w 687"/>
                <a:gd name="T1" fmla="*/ 0 h 165"/>
                <a:gd name="T2" fmla="*/ 0 w 687"/>
                <a:gd name="T3" fmla="*/ 82 h 165"/>
                <a:gd name="T4" fmla="*/ 102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2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2" y="0"/>
                  </a:moveTo>
                  <a:cubicBezTo>
                    <a:pt x="46" y="0"/>
                    <a:pt x="0" y="37"/>
                    <a:pt x="0" y="82"/>
                  </a:cubicBezTo>
                  <a:cubicBezTo>
                    <a:pt x="0" y="128"/>
                    <a:pt x="46" y="165"/>
                    <a:pt x="102" y="165"/>
                  </a:cubicBezTo>
                  <a:cubicBezTo>
                    <a:pt x="102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20161250" y="4805363"/>
              <a:ext cx="1116013" cy="34925"/>
            </a:xfrm>
            <a:custGeom>
              <a:avLst/>
              <a:gdLst>
                <a:gd name="T0" fmla="*/ 0 w 498"/>
                <a:gd name="T1" fmla="*/ 7 h 15"/>
                <a:gd name="T2" fmla="*/ 8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8 w 498"/>
                <a:gd name="T9" fmla="*/ 15 h 15"/>
                <a:gd name="T10" fmla="*/ 0 w 49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7"/>
                  </a:moveTo>
                  <a:cubicBezTo>
                    <a:pt x="0" y="3"/>
                    <a:pt x="3" y="0"/>
                    <a:pt x="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20672425" y="4745038"/>
              <a:ext cx="604838" cy="36513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3284200" y="10355263"/>
              <a:ext cx="1698625" cy="458788"/>
            </a:xfrm>
            <a:custGeom>
              <a:avLst/>
              <a:gdLst>
                <a:gd name="T0" fmla="*/ 748 w 758"/>
                <a:gd name="T1" fmla="*/ 20 h 205"/>
                <a:gd name="T2" fmla="*/ 758 w 758"/>
                <a:gd name="T3" fmla="*/ 10 h 205"/>
                <a:gd name="T4" fmla="*/ 748 w 758"/>
                <a:gd name="T5" fmla="*/ 0 h 205"/>
                <a:gd name="T6" fmla="*/ 107 w 758"/>
                <a:gd name="T7" fmla="*/ 0 h 205"/>
                <a:gd name="T8" fmla="*/ 0 w 758"/>
                <a:gd name="T9" fmla="*/ 102 h 205"/>
                <a:gd name="T10" fmla="*/ 107 w 758"/>
                <a:gd name="T11" fmla="*/ 205 h 205"/>
                <a:gd name="T12" fmla="*/ 745 w 758"/>
                <a:gd name="T13" fmla="*/ 205 h 205"/>
                <a:gd name="T14" fmla="*/ 755 w 758"/>
                <a:gd name="T15" fmla="*/ 195 h 205"/>
                <a:gd name="T16" fmla="*/ 745 w 758"/>
                <a:gd name="T17" fmla="*/ 185 h 205"/>
                <a:gd name="T18" fmla="*/ 741 w 758"/>
                <a:gd name="T19" fmla="*/ 185 h 205"/>
                <a:gd name="T20" fmla="*/ 741 w 758"/>
                <a:gd name="T21" fmla="*/ 20 h 205"/>
                <a:gd name="T22" fmla="*/ 748 w 758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205">
                  <a:moveTo>
                    <a:pt x="748" y="20"/>
                  </a:moveTo>
                  <a:cubicBezTo>
                    <a:pt x="753" y="20"/>
                    <a:pt x="758" y="15"/>
                    <a:pt x="758" y="10"/>
                  </a:cubicBezTo>
                  <a:cubicBezTo>
                    <a:pt x="758" y="4"/>
                    <a:pt x="753" y="0"/>
                    <a:pt x="748" y="0"/>
                  </a:cubicBezTo>
                  <a:cubicBezTo>
                    <a:pt x="748" y="0"/>
                    <a:pt x="107" y="0"/>
                    <a:pt x="107" y="0"/>
                  </a:cubicBezTo>
                  <a:cubicBezTo>
                    <a:pt x="48" y="0"/>
                    <a:pt x="0" y="45"/>
                    <a:pt x="0" y="102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5" y="205"/>
                    <a:pt x="745" y="205"/>
                  </a:cubicBezTo>
                  <a:cubicBezTo>
                    <a:pt x="750" y="205"/>
                    <a:pt x="755" y="200"/>
                    <a:pt x="755" y="195"/>
                  </a:cubicBezTo>
                  <a:cubicBezTo>
                    <a:pt x="755" y="189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3404850" y="10399713"/>
              <a:ext cx="1539875" cy="369888"/>
            </a:xfrm>
            <a:custGeom>
              <a:avLst/>
              <a:gdLst>
                <a:gd name="T0" fmla="*/ 102 w 687"/>
                <a:gd name="T1" fmla="*/ 0 h 165"/>
                <a:gd name="T2" fmla="*/ 0 w 687"/>
                <a:gd name="T3" fmla="*/ 82 h 165"/>
                <a:gd name="T4" fmla="*/ 102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2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2" y="0"/>
                  </a:moveTo>
                  <a:cubicBezTo>
                    <a:pt x="46" y="0"/>
                    <a:pt x="0" y="37"/>
                    <a:pt x="0" y="82"/>
                  </a:cubicBezTo>
                  <a:cubicBezTo>
                    <a:pt x="0" y="128"/>
                    <a:pt x="46" y="165"/>
                    <a:pt x="102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3981113" y="10448926"/>
              <a:ext cx="963613" cy="25400"/>
            </a:xfrm>
            <a:custGeom>
              <a:avLst/>
              <a:gdLst>
                <a:gd name="T0" fmla="*/ 0 w 430"/>
                <a:gd name="T1" fmla="*/ 5 h 11"/>
                <a:gd name="T2" fmla="*/ 5 w 430"/>
                <a:gd name="T3" fmla="*/ 11 h 11"/>
                <a:gd name="T4" fmla="*/ 430 w 430"/>
                <a:gd name="T5" fmla="*/ 11 h 11"/>
                <a:gd name="T6" fmla="*/ 430 w 430"/>
                <a:gd name="T7" fmla="*/ 0 h 11"/>
                <a:gd name="T8" fmla="*/ 5 w 430"/>
                <a:gd name="T9" fmla="*/ 0 h 11"/>
                <a:gd name="T10" fmla="*/ 0 w 430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1">
                  <a:moveTo>
                    <a:pt x="0" y="5"/>
                  </a:moveTo>
                  <a:cubicBezTo>
                    <a:pt x="0" y="8"/>
                    <a:pt x="2" y="11"/>
                    <a:pt x="5" y="11"/>
                  </a:cubicBezTo>
                  <a:cubicBezTo>
                    <a:pt x="430" y="11"/>
                    <a:pt x="430" y="11"/>
                    <a:pt x="430" y="11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3828713" y="10515601"/>
              <a:ext cx="1116013" cy="34925"/>
            </a:xfrm>
            <a:custGeom>
              <a:avLst/>
              <a:gdLst>
                <a:gd name="T0" fmla="*/ 0 w 498"/>
                <a:gd name="T1" fmla="*/ 7 h 15"/>
                <a:gd name="T2" fmla="*/ 8 w 498"/>
                <a:gd name="T3" fmla="*/ 15 h 15"/>
                <a:gd name="T4" fmla="*/ 498 w 498"/>
                <a:gd name="T5" fmla="*/ 15 h 15"/>
                <a:gd name="T6" fmla="*/ 498 w 498"/>
                <a:gd name="T7" fmla="*/ 0 h 15"/>
                <a:gd name="T8" fmla="*/ 8 w 498"/>
                <a:gd name="T9" fmla="*/ 0 h 15"/>
                <a:gd name="T10" fmla="*/ 0 w 49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7"/>
                  </a:moveTo>
                  <a:cubicBezTo>
                    <a:pt x="0" y="11"/>
                    <a:pt x="4" y="15"/>
                    <a:pt x="8" y="15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4339888" y="10583863"/>
              <a:ext cx="604838" cy="34925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3414375" y="9893301"/>
              <a:ext cx="1695450" cy="461963"/>
            </a:xfrm>
            <a:custGeom>
              <a:avLst/>
              <a:gdLst>
                <a:gd name="T0" fmla="*/ 747 w 757"/>
                <a:gd name="T1" fmla="*/ 20 h 206"/>
                <a:gd name="T2" fmla="*/ 757 w 757"/>
                <a:gd name="T3" fmla="*/ 10 h 206"/>
                <a:gd name="T4" fmla="*/ 747 w 757"/>
                <a:gd name="T5" fmla="*/ 0 h 206"/>
                <a:gd name="T6" fmla="*/ 107 w 757"/>
                <a:gd name="T7" fmla="*/ 0 h 206"/>
                <a:gd name="T8" fmla="*/ 0 w 757"/>
                <a:gd name="T9" fmla="*/ 103 h 206"/>
                <a:gd name="T10" fmla="*/ 107 w 757"/>
                <a:gd name="T11" fmla="*/ 205 h 206"/>
                <a:gd name="T12" fmla="*/ 744 w 757"/>
                <a:gd name="T13" fmla="*/ 206 h 206"/>
                <a:gd name="T14" fmla="*/ 754 w 757"/>
                <a:gd name="T15" fmla="*/ 195 h 206"/>
                <a:gd name="T16" fmla="*/ 744 w 757"/>
                <a:gd name="T17" fmla="*/ 185 h 206"/>
                <a:gd name="T18" fmla="*/ 741 w 757"/>
                <a:gd name="T19" fmla="*/ 185 h 206"/>
                <a:gd name="T20" fmla="*/ 741 w 757"/>
                <a:gd name="T21" fmla="*/ 20 h 206"/>
                <a:gd name="T22" fmla="*/ 747 w 757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6">
                  <a:moveTo>
                    <a:pt x="747" y="20"/>
                  </a:moveTo>
                  <a:cubicBezTo>
                    <a:pt x="753" y="20"/>
                    <a:pt x="757" y="16"/>
                    <a:pt x="757" y="10"/>
                  </a:cubicBezTo>
                  <a:cubicBezTo>
                    <a:pt x="757" y="5"/>
                    <a:pt x="753" y="0"/>
                    <a:pt x="747" y="0"/>
                  </a:cubicBezTo>
                  <a:cubicBezTo>
                    <a:pt x="747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4" y="206"/>
                    <a:pt x="744" y="206"/>
                  </a:cubicBezTo>
                  <a:cubicBezTo>
                    <a:pt x="750" y="206"/>
                    <a:pt x="754" y="201"/>
                    <a:pt x="754" y="195"/>
                  </a:cubicBezTo>
                  <a:cubicBezTo>
                    <a:pt x="754" y="190"/>
                    <a:pt x="750" y="185"/>
                    <a:pt x="744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D60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3533438" y="9937751"/>
              <a:ext cx="1541463" cy="369888"/>
            </a:xfrm>
            <a:custGeom>
              <a:avLst/>
              <a:gdLst>
                <a:gd name="T0" fmla="*/ 103 w 688"/>
                <a:gd name="T1" fmla="*/ 0 h 165"/>
                <a:gd name="T2" fmla="*/ 0 w 688"/>
                <a:gd name="T3" fmla="*/ 83 h 165"/>
                <a:gd name="T4" fmla="*/ 103 w 688"/>
                <a:gd name="T5" fmla="*/ 165 h 165"/>
                <a:gd name="T6" fmla="*/ 688 w 688"/>
                <a:gd name="T7" fmla="*/ 165 h 165"/>
                <a:gd name="T8" fmla="*/ 688 w 688"/>
                <a:gd name="T9" fmla="*/ 0 h 165"/>
                <a:gd name="T10" fmla="*/ 103 w 688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165">
                  <a:moveTo>
                    <a:pt x="103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8" y="165"/>
                    <a:pt x="688" y="165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4108113" y="10226676"/>
              <a:ext cx="966788" cy="25400"/>
            </a:xfrm>
            <a:custGeom>
              <a:avLst/>
              <a:gdLst>
                <a:gd name="T0" fmla="*/ 0 w 431"/>
                <a:gd name="T1" fmla="*/ 5 h 11"/>
                <a:gd name="T2" fmla="*/ 6 w 431"/>
                <a:gd name="T3" fmla="*/ 0 h 11"/>
                <a:gd name="T4" fmla="*/ 431 w 431"/>
                <a:gd name="T5" fmla="*/ 0 h 11"/>
                <a:gd name="T6" fmla="*/ 431 w 431"/>
                <a:gd name="T7" fmla="*/ 11 h 11"/>
                <a:gd name="T8" fmla="*/ 6 w 431"/>
                <a:gd name="T9" fmla="*/ 11 h 11"/>
                <a:gd name="T10" fmla="*/ 0 w 431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431" y="0"/>
                    <a:pt x="431" y="0"/>
                    <a:pt x="431" y="0"/>
                  </a:cubicBezTo>
                  <a:cubicBezTo>
                    <a:pt x="431" y="11"/>
                    <a:pt x="431" y="11"/>
                    <a:pt x="431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3958888" y="10150476"/>
              <a:ext cx="1116013" cy="34925"/>
            </a:xfrm>
            <a:custGeom>
              <a:avLst/>
              <a:gdLst>
                <a:gd name="T0" fmla="*/ 0 w 498"/>
                <a:gd name="T1" fmla="*/ 8 h 15"/>
                <a:gd name="T2" fmla="*/ 7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7 w 498"/>
                <a:gd name="T9" fmla="*/ 15 h 15"/>
                <a:gd name="T10" fmla="*/ 0 w 498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8"/>
                  </a:moveTo>
                  <a:cubicBezTo>
                    <a:pt x="0" y="4"/>
                    <a:pt x="3" y="0"/>
                    <a:pt x="7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3109575" y="9431338"/>
              <a:ext cx="1695450" cy="461963"/>
            </a:xfrm>
            <a:custGeom>
              <a:avLst/>
              <a:gdLst>
                <a:gd name="T0" fmla="*/ 748 w 757"/>
                <a:gd name="T1" fmla="*/ 21 h 206"/>
                <a:gd name="T2" fmla="*/ 757 w 757"/>
                <a:gd name="T3" fmla="*/ 11 h 206"/>
                <a:gd name="T4" fmla="*/ 748 w 757"/>
                <a:gd name="T5" fmla="*/ 1 h 206"/>
                <a:gd name="T6" fmla="*/ 107 w 757"/>
                <a:gd name="T7" fmla="*/ 0 h 206"/>
                <a:gd name="T8" fmla="*/ 0 w 757"/>
                <a:gd name="T9" fmla="*/ 103 h 206"/>
                <a:gd name="T10" fmla="*/ 107 w 757"/>
                <a:gd name="T11" fmla="*/ 206 h 206"/>
                <a:gd name="T12" fmla="*/ 745 w 757"/>
                <a:gd name="T13" fmla="*/ 206 h 206"/>
                <a:gd name="T14" fmla="*/ 754 w 757"/>
                <a:gd name="T15" fmla="*/ 196 h 206"/>
                <a:gd name="T16" fmla="*/ 745 w 757"/>
                <a:gd name="T17" fmla="*/ 186 h 206"/>
                <a:gd name="T18" fmla="*/ 741 w 757"/>
                <a:gd name="T19" fmla="*/ 186 h 206"/>
                <a:gd name="T20" fmla="*/ 741 w 757"/>
                <a:gd name="T21" fmla="*/ 21 h 206"/>
                <a:gd name="T22" fmla="*/ 748 w 757"/>
                <a:gd name="T23" fmla="*/ 2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6">
                  <a:moveTo>
                    <a:pt x="748" y="21"/>
                  </a:moveTo>
                  <a:cubicBezTo>
                    <a:pt x="753" y="21"/>
                    <a:pt x="757" y="16"/>
                    <a:pt x="757" y="11"/>
                  </a:cubicBezTo>
                  <a:cubicBezTo>
                    <a:pt x="757" y="5"/>
                    <a:pt x="753" y="1"/>
                    <a:pt x="748" y="1"/>
                  </a:cubicBezTo>
                  <a:cubicBezTo>
                    <a:pt x="748" y="1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60"/>
                    <a:pt x="48" y="206"/>
                    <a:pt x="107" y="206"/>
                  </a:cubicBezTo>
                  <a:cubicBezTo>
                    <a:pt x="107" y="206"/>
                    <a:pt x="745" y="206"/>
                    <a:pt x="745" y="206"/>
                  </a:cubicBezTo>
                  <a:cubicBezTo>
                    <a:pt x="750" y="206"/>
                    <a:pt x="754" y="201"/>
                    <a:pt x="754" y="196"/>
                  </a:cubicBezTo>
                  <a:cubicBezTo>
                    <a:pt x="754" y="190"/>
                    <a:pt x="750" y="186"/>
                    <a:pt x="745" y="186"/>
                  </a:cubicBezTo>
                  <a:cubicBezTo>
                    <a:pt x="741" y="186"/>
                    <a:pt x="741" y="186"/>
                    <a:pt x="741" y="186"/>
                  </a:cubicBezTo>
                  <a:cubicBezTo>
                    <a:pt x="741" y="21"/>
                    <a:pt x="741" y="21"/>
                    <a:pt x="741" y="21"/>
                  </a:cubicBezTo>
                  <a:lnTo>
                    <a:pt x="748" y="21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3230225" y="9478963"/>
              <a:ext cx="1539875" cy="369888"/>
            </a:xfrm>
            <a:custGeom>
              <a:avLst/>
              <a:gdLst>
                <a:gd name="T0" fmla="*/ 102 w 687"/>
                <a:gd name="T1" fmla="*/ 0 h 165"/>
                <a:gd name="T2" fmla="*/ 0 w 687"/>
                <a:gd name="T3" fmla="*/ 82 h 165"/>
                <a:gd name="T4" fmla="*/ 102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2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2" y="0"/>
                  </a:moveTo>
                  <a:cubicBezTo>
                    <a:pt x="45" y="0"/>
                    <a:pt x="0" y="36"/>
                    <a:pt x="0" y="82"/>
                  </a:cubicBezTo>
                  <a:cubicBezTo>
                    <a:pt x="0" y="128"/>
                    <a:pt x="45" y="165"/>
                    <a:pt x="102" y="165"/>
                  </a:cubicBezTo>
                  <a:cubicBezTo>
                    <a:pt x="102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3654088" y="9691688"/>
              <a:ext cx="1116013" cy="31750"/>
            </a:xfrm>
            <a:custGeom>
              <a:avLst/>
              <a:gdLst>
                <a:gd name="T0" fmla="*/ 0 w 498"/>
                <a:gd name="T1" fmla="*/ 7 h 14"/>
                <a:gd name="T2" fmla="*/ 8 w 498"/>
                <a:gd name="T3" fmla="*/ 0 h 14"/>
                <a:gd name="T4" fmla="*/ 498 w 498"/>
                <a:gd name="T5" fmla="*/ 0 h 14"/>
                <a:gd name="T6" fmla="*/ 498 w 498"/>
                <a:gd name="T7" fmla="*/ 14 h 14"/>
                <a:gd name="T8" fmla="*/ 8 w 498"/>
                <a:gd name="T9" fmla="*/ 14 h 14"/>
                <a:gd name="T10" fmla="*/ 0 w 498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4">
                  <a:moveTo>
                    <a:pt x="0" y="7"/>
                  </a:moveTo>
                  <a:cubicBezTo>
                    <a:pt x="0" y="3"/>
                    <a:pt x="3" y="0"/>
                    <a:pt x="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4"/>
                    <a:pt x="498" y="14"/>
                    <a:pt x="49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4165263" y="9631363"/>
              <a:ext cx="604838" cy="34925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3371513" y="8972551"/>
              <a:ext cx="1698625" cy="458788"/>
            </a:xfrm>
            <a:custGeom>
              <a:avLst/>
              <a:gdLst>
                <a:gd name="T0" fmla="*/ 748 w 758"/>
                <a:gd name="T1" fmla="*/ 20 h 205"/>
                <a:gd name="T2" fmla="*/ 758 w 758"/>
                <a:gd name="T3" fmla="*/ 10 h 205"/>
                <a:gd name="T4" fmla="*/ 748 w 758"/>
                <a:gd name="T5" fmla="*/ 0 h 205"/>
                <a:gd name="T6" fmla="*/ 107 w 758"/>
                <a:gd name="T7" fmla="*/ 0 h 205"/>
                <a:gd name="T8" fmla="*/ 0 w 758"/>
                <a:gd name="T9" fmla="*/ 102 h 205"/>
                <a:gd name="T10" fmla="*/ 107 w 758"/>
                <a:gd name="T11" fmla="*/ 205 h 205"/>
                <a:gd name="T12" fmla="*/ 745 w 758"/>
                <a:gd name="T13" fmla="*/ 205 h 205"/>
                <a:gd name="T14" fmla="*/ 755 w 758"/>
                <a:gd name="T15" fmla="*/ 195 h 205"/>
                <a:gd name="T16" fmla="*/ 745 w 758"/>
                <a:gd name="T17" fmla="*/ 185 h 205"/>
                <a:gd name="T18" fmla="*/ 741 w 758"/>
                <a:gd name="T19" fmla="*/ 185 h 205"/>
                <a:gd name="T20" fmla="*/ 741 w 758"/>
                <a:gd name="T21" fmla="*/ 20 h 205"/>
                <a:gd name="T22" fmla="*/ 748 w 758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205">
                  <a:moveTo>
                    <a:pt x="748" y="20"/>
                  </a:moveTo>
                  <a:cubicBezTo>
                    <a:pt x="753" y="20"/>
                    <a:pt x="758" y="16"/>
                    <a:pt x="758" y="10"/>
                  </a:cubicBezTo>
                  <a:cubicBezTo>
                    <a:pt x="758" y="5"/>
                    <a:pt x="753" y="0"/>
                    <a:pt x="748" y="0"/>
                  </a:cubicBezTo>
                  <a:cubicBezTo>
                    <a:pt x="748" y="0"/>
                    <a:pt x="108" y="0"/>
                    <a:pt x="107" y="0"/>
                  </a:cubicBezTo>
                  <a:cubicBezTo>
                    <a:pt x="48" y="0"/>
                    <a:pt x="0" y="46"/>
                    <a:pt x="0" y="102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8" y="205"/>
                    <a:pt x="745" y="205"/>
                    <a:pt x="745" y="205"/>
                  </a:cubicBezTo>
                  <a:cubicBezTo>
                    <a:pt x="750" y="205"/>
                    <a:pt x="755" y="201"/>
                    <a:pt x="755" y="195"/>
                  </a:cubicBezTo>
                  <a:cubicBezTo>
                    <a:pt x="755" y="190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D60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3492163" y="9017001"/>
              <a:ext cx="1539875" cy="369888"/>
            </a:xfrm>
            <a:custGeom>
              <a:avLst/>
              <a:gdLst>
                <a:gd name="T0" fmla="*/ 103 w 687"/>
                <a:gd name="T1" fmla="*/ 0 h 165"/>
                <a:gd name="T2" fmla="*/ 0 w 687"/>
                <a:gd name="T3" fmla="*/ 82 h 165"/>
                <a:gd name="T4" fmla="*/ 103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3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3" y="0"/>
                  </a:moveTo>
                  <a:cubicBezTo>
                    <a:pt x="46" y="0"/>
                    <a:pt x="0" y="37"/>
                    <a:pt x="0" y="82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068425" y="9066213"/>
              <a:ext cx="963613" cy="25400"/>
            </a:xfrm>
            <a:custGeom>
              <a:avLst/>
              <a:gdLst>
                <a:gd name="T0" fmla="*/ 0 w 430"/>
                <a:gd name="T1" fmla="*/ 6 h 11"/>
                <a:gd name="T2" fmla="*/ 5 w 430"/>
                <a:gd name="T3" fmla="*/ 11 h 11"/>
                <a:gd name="T4" fmla="*/ 430 w 430"/>
                <a:gd name="T5" fmla="*/ 11 h 11"/>
                <a:gd name="T6" fmla="*/ 430 w 430"/>
                <a:gd name="T7" fmla="*/ 0 h 11"/>
                <a:gd name="T8" fmla="*/ 5 w 430"/>
                <a:gd name="T9" fmla="*/ 0 h 11"/>
                <a:gd name="T10" fmla="*/ 0 w 430"/>
                <a:gd name="T11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1">
                  <a:moveTo>
                    <a:pt x="0" y="6"/>
                  </a:moveTo>
                  <a:cubicBezTo>
                    <a:pt x="0" y="9"/>
                    <a:pt x="3" y="11"/>
                    <a:pt x="5" y="11"/>
                  </a:cubicBezTo>
                  <a:cubicBezTo>
                    <a:pt x="430" y="11"/>
                    <a:pt x="430" y="11"/>
                    <a:pt x="430" y="11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3916025" y="9132888"/>
              <a:ext cx="1116013" cy="34925"/>
            </a:xfrm>
            <a:custGeom>
              <a:avLst/>
              <a:gdLst>
                <a:gd name="T0" fmla="*/ 0 w 498"/>
                <a:gd name="T1" fmla="*/ 7 h 15"/>
                <a:gd name="T2" fmla="*/ 8 w 498"/>
                <a:gd name="T3" fmla="*/ 15 h 15"/>
                <a:gd name="T4" fmla="*/ 498 w 498"/>
                <a:gd name="T5" fmla="*/ 15 h 15"/>
                <a:gd name="T6" fmla="*/ 498 w 498"/>
                <a:gd name="T7" fmla="*/ 0 h 15"/>
                <a:gd name="T8" fmla="*/ 8 w 498"/>
                <a:gd name="T9" fmla="*/ 0 h 15"/>
                <a:gd name="T10" fmla="*/ 0 w 49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7"/>
                  </a:moveTo>
                  <a:cubicBezTo>
                    <a:pt x="0" y="12"/>
                    <a:pt x="4" y="15"/>
                    <a:pt x="8" y="15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4427200" y="9201151"/>
              <a:ext cx="604838" cy="38100"/>
            </a:xfrm>
            <a:custGeom>
              <a:avLst/>
              <a:gdLst>
                <a:gd name="T0" fmla="*/ 8 w 270"/>
                <a:gd name="T1" fmla="*/ 0 h 17"/>
                <a:gd name="T2" fmla="*/ 0 w 270"/>
                <a:gd name="T3" fmla="*/ 9 h 17"/>
                <a:gd name="T4" fmla="*/ 8 w 270"/>
                <a:gd name="T5" fmla="*/ 17 h 17"/>
                <a:gd name="T6" fmla="*/ 270 w 270"/>
                <a:gd name="T7" fmla="*/ 17 h 17"/>
                <a:gd name="T8" fmla="*/ 270 w 270"/>
                <a:gd name="T9" fmla="*/ 0 h 17"/>
                <a:gd name="T10" fmla="*/ 8 w 27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7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270" y="17"/>
                    <a:pt x="270" y="17"/>
                    <a:pt x="270" y="17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3234988" y="8510588"/>
              <a:ext cx="1697038" cy="461963"/>
            </a:xfrm>
            <a:custGeom>
              <a:avLst/>
              <a:gdLst>
                <a:gd name="T0" fmla="*/ 747 w 757"/>
                <a:gd name="T1" fmla="*/ 20 h 206"/>
                <a:gd name="T2" fmla="*/ 757 w 757"/>
                <a:gd name="T3" fmla="*/ 10 h 206"/>
                <a:gd name="T4" fmla="*/ 747 w 757"/>
                <a:gd name="T5" fmla="*/ 1 h 206"/>
                <a:gd name="T6" fmla="*/ 107 w 757"/>
                <a:gd name="T7" fmla="*/ 0 h 206"/>
                <a:gd name="T8" fmla="*/ 0 w 757"/>
                <a:gd name="T9" fmla="*/ 103 h 206"/>
                <a:gd name="T10" fmla="*/ 107 w 757"/>
                <a:gd name="T11" fmla="*/ 206 h 206"/>
                <a:gd name="T12" fmla="*/ 744 w 757"/>
                <a:gd name="T13" fmla="*/ 206 h 206"/>
                <a:gd name="T14" fmla="*/ 754 w 757"/>
                <a:gd name="T15" fmla="*/ 196 h 206"/>
                <a:gd name="T16" fmla="*/ 744 w 757"/>
                <a:gd name="T17" fmla="*/ 185 h 206"/>
                <a:gd name="T18" fmla="*/ 741 w 757"/>
                <a:gd name="T19" fmla="*/ 185 h 206"/>
                <a:gd name="T20" fmla="*/ 741 w 757"/>
                <a:gd name="T21" fmla="*/ 20 h 206"/>
                <a:gd name="T22" fmla="*/ 747 w 757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6">
                  <a:moveTo>
                    <a:pt x="747" y="20"/>
                  </a:moveTo>
                  <a:cubicBezTo>
                    <a:pt x="753" y="20"/>
                    <a:pt x="757" y="16"/>
                    <a:pt x="757" y="10"/>
                  </a:cubicBezTo>
                  <a:cubicBezTo>
                    <a:pt x="757" y="5"/>
                    <a:pt x="753" y="1"/>
                    <a:pt x="747" y="1"/>
                  </a:cubicBezTo>
                  <a:cubicBezTo>
                    <a:pt x="747" y="1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60"/>
                    <a:pt x="48" y="206"/>
                    <a:pt x="107" y="206"/>
                  </a:cubicBezTo>
                  <a:cubicBezTo>
                    <a:pt x="107" y="206"/>
                    <a:pt x="744" y="206"/>
                    <a:pt x="744" y="206"/>
                  </a:cubicBezTo>
                  <a:cubicBezTo>
                    <a:pt x="750" y="206"/>
                    <a:pt x="754" y="201"/>
                    <a:pt x="754" y="196"/>
                  </a:cubicBezTo>
                  <a:cubicBezTo>
                    <a:pt x="754" y="190"/>
                    <a:pt x="750" y="185"/>
                    <a:pt x="744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3354050" y="8555038"/>
              <a:ext cx="1541463" cy="369888"/>
            </a:xfrm>
            <a:custGeom>
              <a:avLst/>
              <a:gdLst>
                <a:gd name="T0" fmla="*/ 103 w 688"/>
                <a:gd name="T1" fmla="*/ 0 h 165"/>
                <a:gd name="T2" fmla="*/ 0 w 688"/>
                <a:gd name="T3" fmla="*/ 83 h 165"/>
                <a:gd name="T4" fmla="*/ 103 w 688"/>
                <a:gd name="T5" fmla="*/ 165 h 165"/>
                <a:gd name="T6" fmla="*/ 688 w 688"/>
                <a:gd name="T7" fmla="*/ 165 h 165"/>
                <a:gd name="T8" fmla="*/ 688 w 688"/>
                <a:gd name="T9" fmla="*/ 0 h 165"/>
                <a:gd name="T10" fmla="*/ 103 w 688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165">
                  <a:moveTo>
                    <a:pt x="103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9"/>
                    <a:pt x="46" y="165"/>
                    <a:pt x="103" y="165"/>
                  </a:cubicBezTo>
                  <a:cubicBezTo>
                    <a:pt x="103" y="165"/>
                    <a:pt x="688" y="165"/>
                    <a:pt x="688" y="165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3931900" y="8843963"/>
              <a:ext cx="963613" cy="25400"/>
            </a:xfrm>
            <a:custGeom>
              <a:avLst/>
              <a:gdLst>
                <a:gd name="T0" fmla="*/ 0 w 430"/>
                <a:gd name="T1" fmla="*/ 6 h 11"/>
                <a:gd name="T2" fmla="*/ 5 w 430"/>
                <a:gd name="T3" fmla="*/ 0 h 11"/>
                <a:gd name="T4" fmla="*/ 430 w 430"/>
                <a:gd name="T5" fmla="*/ 0 h 11"/>
                <a:gd name="T6" fmla="*/ 430 w 430"/>
                <a:gd name="T7" fmla="*/ 11 h 11"/>
                <a:gd name="T8" fmla="*/ 5 w 430"/>
                <a:gd name="T9" fmla="*/ 11 h 11"/>
                <a:gd name="T10" fmla="*/ 0 w 430"/>
                <a:gd name="T11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1">
                  <a:moveTo>
                    <a:pt x="0" y="6"/>
                  </a:moveTo>
                  <a:cubicBezTo>
                    <a:pt x="0" y="3"/>
                    <a:pt x="2" y="0"/>
                    <a:pt x="5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30" y="11"/>
                    <a:pt x="430" y="11"/>
                    <a:pt x="43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3779500" y="8770938"/>
              <a:ext cx="1116013" cy="31750"/>
            </a:xfrm>
            <a:custGeom>
              <a:avLst/>
              <a:gdLst>
                <a:gd name="T0" fmla="*/ 0 w 498"/>
                <a:gd name="T1" fmla="*/ 7 h 14"/>
                <a:gd name="T2" fmla="*/ 7 w 498"/>
                <a:gd name="T3" fmla="*/ 0 h 14"/>
                <a:gd name="T4" fmla="*/ 498 w 498"/>
                <a:gd name="T5" fmla="*/ 0 h 14"/>
                <a:gd name="T6" fmla="*/ 498 w 498"/>
                <a:gd name="T7" fmla="*/ 14 h 14"/>
                <a:gd name="T8" fmla="*/ 7 w 498"/>
                <a:gd name="T9" fmla="*/ 14 h 14"/>
                <a:gd name="T10" fmla="*/ 0 w 498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4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4"/>
                    <a:pt x="498" y="14"/>
                    <a:pt x="49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3535025" y="8051801"/>
              <a:ext cx="1697038" cy="458788"/>
            </a:xfrm>
            <a:custGeom>
              <a:avLst/>
              <a:gdLst>
                <a:gd name="T0" fmla="*/ 747 w 757"/>
                <a:gd name="T1" fmla="*/ 20 h 205"/>
                <a:gd name="T2" fmla="*/ 757 w 757"/>
                <a:gd name="T3" fmla="*/ 10 h 205"/>
                <a:gd name="T4" fmla="*/ 747 w 757"/>
                <a:gd name="T5" fmla="*/ 0 h 205"/>
                <a:gd name="T6" fmla="*/ 107 w 757"/>
                <a:gd name="T7" fmla="*/ 0 h 205"/>
                <a:gd name="T8" fmla="*/ 0 w 757"/>
                <a:gd name="T9" fmla="*/ 102 h 205"/>
                <a:gd name="T10" fmla="*/ 107 w 757"/>
                <a:gd name="T11" fmla="*/ 205 h 205"/>
                <a:gd name="T12" fmla="*/ 744 w 757"/>
                <a:gd name="T13" fmla="*/ 205 h 205"/>
                <a:gd name="T14" fmla="*/ 754 w 757"/>
                <a:gd name="T15" fmla="*/ 195 h 205"/>
                <a:gd name="T16" fmla="*/ 744 w 757"/>
                <a:gd name="T17" fmla="*/ 185 h 205"/>
                <a:gd name="T18" fmla="*/ 741 w 757"/>
                <a:gd name="T19" fmla="*/ 185 h 205"/>
                <a:gd name="T20" fmla="*/ 741 w 757"/>
                <a:gd name="T21" fmla="*/ 20 h 205"/>
                <a:gd name="T22" fmla="*/ 747 w 757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5">
                  <a:moveTo>
                    <a:pt x="747" y="20"/>
                  </a:moveTo>
                  <a:cubicBezTo>
                    <a:pt x="753" y="20"/>
                    <a:pt x="757" y="15"/>
                    <a:pt x="757" y="10"/>
                  </a:cubicBezTo>
                  <a:cubicBezTo>
                    <a:pt x="757" y="4"/>
                    <a:pt x="753" y="0"/>
                    <a:pt x="747" y="0"/>
                  </a:cubicBezTo>
                  <a:cubicBezTo>
                    <a:pt x="747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2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4" y="205"/>
                    <a:pt x="744" y="205"/>
                  </a:cubicBezTo>
                  <a:cubicBezTo>
                    <a:pt x="750" y="205"/>
                    <a:pt x="754" y="201"/>
                    <a:pt x="754" y="195"/>
                  </a:cubicBezTo>
                  <a:cubicBezTo>
                    <a:pt x="754" y="189"/>
                    <a:pt x="750" y="185"/>
                    <a:pt x="744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3654088" y="8096251"/>
              <a:ext cx="1541463" cy="369888"/>
            </a:xfrm>
            <a:custGeom>
              <a:avLst/>
              <a:gdLst>
                <a:gd name="T0" fmla="*/ 103 w 688"/>
                <a:gd name="T1" fmla="*/ 0 h 165"/>
                <a:gd name="T2" fmla="*/ 0 w 688"/>
                <a:gd name="T3" fmla="*/ 82 h 165"/>
                <a:gd name="T4" fmla="*/ 103 w 688"/>
                <a:gd name="T5" fmla="*/ 165 h 165"/>
                <a:gd name="T6" fmla="*/ 688 w 688"/>
                <a:gd name="T7" fmla="*/ 165 h 165"/>
                <a:gd name="T8" fmla="*/ 688 w 688"/>
                <a:gd name="T9" fmla="*/ 0 h 165"/>
                <a:gd name="T10" fmla="*/ 103 w 688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165">
                  <a:moveTo>
                    <a:pt x="103" y="0"/>
                  </a:moveTo>
                  <a:cubicBezTo>
                    <a:pt x="46" y="0"/>
                    <a:pt x="0" y="37"/>
                    <a:pt x="0" y="82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8" y="165"/>
                    <a:pt x="688" y="165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4079538" y="8308976"/>
              <a:ext cx="1116013" cy="33338"/>
            </a:xfrm>
            <a:custGeom>
              <a:avLst/>
              <a:gdLst>
                <a:gd name="T0" fmla="*/ 0 w 498"/>
                <a:gd name="T1" fmla="*/ 7 h 15"/>
                <a:gd name="T2" fmla="*/ 7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7 w 498"/>
                <a:gd name="T9" fmla="*/ 15 h 15"/>
                <a:gd name="T10" fmla="*/ 0 w 49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4589125" y="8248651"/>
              <a:ext cx="606425" cy="34925"/>
            </a:xfrm>
            <a:custGeom>
              <a:avLst/>
              <a:gdLst>
                <a:gd name="T0" fmla="*/ 8 w 271"/>
                <a:gd name="T1" fmla="*/ 0 h 16"/>
                <a:gd name="T2" fmla="*/ 0 w 271"/>
                <a:gd name="T3" fmla="*/ 8 h 16"/>
                <a:gd name="T4" fmla="*/ 8 w 271"/>
                <a:gd name="T5" fmla="*/ 16 h 16"/>
                <a:gd name="T6" fmla="*/ 271 w 271"/>
                <a:gd name="T7" fmla="*/ 16 h 16"/>
                <a:gd name="T8" fmla="*/ 271 w 271"/>
                <a:gd name="T9" fmla="*/ 0 h 16"/>
                <a:gd name="T10" fmla="*/ 8 w 27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0"/>
                    <a:pt x="271" y="0"/>
                    <a:pt x="271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3350875" y="7589838"/>
              <a:ext cx="1698625" cy="461963"/>
            </a:xfrm>
            <a:custGeom>
              <a:avLst/>
              <a:gdLst>
                <a:gd name="T0" fmla="*/ 748 w 758"/>
                <a:gd name="T1" fmla="*/ 20 h 206"/>
                <a:gd name="T2" fmla="*/ 758 w 758"/>
                <a:gd name="T3" fmla="*/ 10 h 206"/>
                <a:gd name="T4" fmla="*/ 748 w 758"/>
                <a:gd name="T5" fmla="*/ 0 h 206"/>
                <a:gd name="T6" fmla="*/ 107 w 758"/>
                <a:gd name="T7" fmla="*/ 0 h 206"/>
                <a:gd name="T8" fmla="*/ 0 w 758"/>
                <a:gd name="T9" fmla="*/ 103 h 206"/>
                <a:gd name="T10" fmla="*/ 107 w 758"/>
                <a:gd name="T11" fmla="*/ 205 h 206"/>
                <a:gd name="T12" fmla="*/ 745 w 758"/>
                <a:gd name="T13" fmla="*/ 206 h 206"/>
                <a:gd name="T14" fmla="*/ 755 w 758"/>
                <a:gd name="T15" fmla="*/ 196 h 206"/>
                <a:gd name="T16" fmla="*/ 745 w 758"/>
                <a:gd name="T17" fmla="*/ 185 h 206"/>
                <a:gd name="T18" fmla="*/ 741 w 758"/>
                <a:gd name="T19" fmla="*/ 185 h 206"/>
                <a:gd name="T20" fmla="*/ 741 w 758"/>
                <a:gd name="T21" fmla="*/ 20 h 206"/>
                <a:gd name="T22" fmla="*/ 748 w 758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206">
                  <a:moveTo>
                    <a:pt x="748" y="20"/>
                  </a:moveTo>
                  <a:cubicBezTo>
                    <a:pt x="753" y="20"/>
                    <a:pt x="758" y="16"/>
                    <a:pt x="758" y="10"/>
                  </a:cubicBezTo>
                  <a:cubicBezTo>
                    <a:pt x="758" y="5"/>
                    <a:pt x="753" y="0"/>
                    <a:pt x="748" y="0"/>
                  </a:cubicBezTo>
                  <a:cubicBezTo>
                    <a:pt x="748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60"/>
                    <a:pt x="48" y="205"/>
                    <a:pt x="107" y="205"/>
                  </a:cubicBezTo>
                  <a:cubicBezTo>
                    <a:pt x="107" y="205"/>
                    <a:pt x="745" y="206"/>
                    <a:pt x="745" y="206"/>
                  </a:cubicBezTo>
                  <a:cubicBezTo>
                    <a:pt x="750" y="206"/>
                    <a:pt x="755" y="201"/>
                    <a:pt x="755" y="196"/>
                  </a:cubicBezTo>
                  <a:cubicBezTo>
                    <a:pt x="755" y="190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2D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3471525" y="7634288"/>
              <a:ext cx="1539875" cy="369888"/>
            </a:xfrm>
            <a:custGeom>
              <a:avLst/>
              <a:gdLst>
                <a:gd name="T0" fmla="*/ 102 w 687"/>
                <a:gd name="T1" fmla="*/ 0 h 165"/>
                <a:gd name="T2" fmla="*/ 0 w 687"/>
                <a:gd name="T3" fmla="*/ 83 h 165"/>
                <a:gd name="T4" fmla="*/ 102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2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2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8"/>
                    <a:pt x="46" y="165"/>
                    <a:pt x="102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4047788" y="7686676"/>
              <a:ext cx="963613" cy="22225"/>
            </a:xfrm>
            <a:custGeom>
              <a:avLst/>
              <a:gdLst>
                <a:gd name="T0" fmla="*/ 0 w 430"/>
                <a:gd name="T1" fmla="*/ 5 h 10"/>
                <a:gd name="T2" fmla="*/ 5 w 430"/>
                <a:gd name="T3" fmla="*/ 10 h 10"/>
                <a:gd name="T4" fmla="*/ 430 w 430"/>
                <a:gd name="T5" fmla="*/ 10 h 10"/>
                <a:gd name="T6" fmla="*/ 430 w 430"/>
                <a:gd name="T7" fmla="*/ 0 h 10"/>
                <a:gd name="T8" fmla="*/ 5 w 430"/>
                <a:gd name="T9" fmla="*/ 0 h 10"/>
                <a:gd name="T10" fmla="*/ 0 w 4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0">
                  <a:moveTo>
                    <a:pt x="0" y="5"/>
                  </a:moveTo>
                  <a:cubicBezTo>
                    <a:pt x="0" y="8"/>
                    <a:pt x="2" y="10"/>
                    <a:pt x="5" y="10"/>
                  </a:cubicBezTo>
                  <a:cubicBezTo>
                    <a:pt x="430" y="10"/>
                    <a:pt x="430" y="10"/>
                    <a:pt x="430" y="1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3895388" y="7750176"/>
              <a:ext cx="1116013" cy="34925"/>
            </a:xfrm>
            <a:custGeom>
              <a:avLst/>
              <a:gdLst>
                <a:gd name="T0" fmla="*/ 0 w 498"/>
                <a:gd name="T1" fmla="*/ 8 h 15"/>
                <a:gd name="T2" fmla="*/ 8 w 498"/>
                <a:gd name="T3" fmla="*/ 15 h 15"/>
                <a:gd name="T4" fmla="*/ 498 w 498"/>
                <a:gd name="T5" fmla="*/ 15 h 15"/>
                <a:gd name="T6" fmla="*/ 498 w 498"/>
                <a:gd name="T7" fmla="*/ 0 h 15"/>
                <a:gd name="T8" fmla="*/ 8 w 498"/>
                <a:gd name="T9" fmla="*/ 0 h 15"/>
                <a:gd name="T10" fmla="*/ 0 w 498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8"/>
                  </a:moveTo>
                  <a:cubicBezTo>
                    <a:pt x="0" y="12"/>
                    <a:pt x="4" y="15"/>
                    <a:pt x="8" y="15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4406563" y="7820026"/>
              <a:ext cx="604838" cy="36513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3481050" y="7129463"/>
              <a:ext cx="1697038" cy="460375"/>
            </a:xfrm>
            <a:custGeom>
              <a:avLst/>
              <a:gdLst>
                <a:gd name="T0" fmla="*/ 747 w 757"/>
                <a:gd name="T1" fmla="*/ 20 h 205"/>
                <a:gd name="T2" fmla="*/ 757 w 757"/>
                <a:gd name="T3" fmla="*/ 10 h 205"/>
                <a:gd name="T4" fmla="*/ 747 w 757"/>
                <a:gd name="T5" fmla="*/ 0 h 205"/>
                <a:gd name="T6" fmla="*/ 107 w 757"/>
                <a:gd name="T7" fmla="*/ 0 h 205"/>
                <a:gd name="T8" fmla="*/ 0 w 757"/>
                <a:gd name="T9" fmla="*/ 102 h 205"/>
                <a:gd name="T10" fmla="*/ 107 w 757"/>
                <a:gd name="T11" fmla="*/ 205 h 205"/>
                <a:gd name="T12" fmla="*/ 744 w 757"/>
                <a:gd name="T13" fmla="*/ 205 h 205"/>
                <a:gd name="T14" fmla="*/ 754 w 757"/>
                <a:gd name="T15" fmla="*/ 195 h 205"/>
                <a:gd name="T16" fmla="*/ 744 w 757"/>
                <a:gd name="T17" fmla="*/ 185 h 205"/>
                <a:gd name="T18" fmla="*/ 741 w 757"/>
                <a:gd name="T19" fmla="*/ 185 h 205"/>
                <a:gd name="T20" fmla="*/ 741 w 757"/>
                <a:gd name="T21" fmla="*/ 20 h 205"/>
                <a:gd name="T22" fmla="*/ 747 w 757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5">
                  <a:moveTo>
                    <a:pt x="747" y="20"/>
                  </a:moveTo>
                  <a:cubicBezTo>
                    <a:pt x="753" y="20"/>
                    <a:pt x="757" y="15"/>
                    <a:pt x="757" y="10"/>
                  </a:cubicBezTo>
                  <a:cubicBezTo>
                    <a:pt x="757" y="4"/>
                    <a:pt x="753" y="0"/>
                    <a:pt x="747" y="0"/>
                  </a:cubicBezTo>
                  <a:cubicBezTo>
                    <a:pt x="747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2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4" y="205"/>
                    <a:pt x="744" y="205"/>
                  </a:cubicBezTo>
                  <a:cubicBezTo>
                    <a:pt x="750" y="205"/>
                    <a:pt x="754" y="201"/>
                    <a:pt x="754" y="195"/>
                  </a:cubicBezTo>
                  <a:cubicBezTo>
                    <a:pt x="754" y="189"/>
                    <a:pt x="750" y="185"/>
                    <a:pt x="744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36A9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3600113" y="7175501"/>
              <a:ext cx="1541463" cy="369888"/>
            </a:xfrm>
            <a:custGeom>
              <a:avLst/>
              <a:gdLst>
                <a:gd name="T0" fmla="*/ 103 w 688"/>
                <a:gd name="T1" fmla="*/ 0 h 165"/>
                <a:gd name="T2" fmla="*/ 0 w 688"/>
                <a:gd name="T3" fmla="*/ 82 h 165"/>
                <a:gd name="T4" fmla="*/ 103 w 688"/>
                <a:gd name="T5" fmla="*/ 165 h 165"/>
                <a:gd name="T6" fmla="*/ 688 w 688"/>
                <a:gd name="T7" fmla="*/ 165 h 165"/>
                <a:gd name="T8" fmla="*/ 688 w 688"/>
                <a:gd name="T9" fmla="*/ 0 h 165"/>
                <a:gd name="T10" fmla="*/ 103 w 688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165">
                  <a:moveTo>
                    <a:pt x="103" y="0"/>
                  </a:moveTo>
                  <a:cubicBezTo>
                    <a:pt x="46" y="0"/>
                    <a:pt x="0" y="37"/>
                    <a:pt x="0" y="82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8" y="165"/>
                    <a:pt x="688" y="165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4177963" y="7464426"/>
              <a:ext cx="963613" cy="22225"/>
            </a:xfrm>
            <a:custGeom>
              <a:avLst/>
              <a:gdLst>
                <a:gd name="T0" fmla="*/ 0 w 430"/>
                <a:gd name="T1" fmla="*/ 5 h 10"/>
                <a:gd name="T2" fmla="*/ 5 w 430"/>
                <a:gd name="T3" fmla="*/ 0 h 10"/>
                <a:gd name="T4" fmla="*/ 430 w 430"/>
                <a:gd name="T5" fmla="*/ 0 h 10"/>
                <a:gd name="T6" fmla="*/ 430 w 430"/>
                <a:gd name="T7" fmla="*/ 10 h 10"/>
                <a:gd name="T8" fmla="*/ 5 w 430"/>
                <a:gd name="T9" fmla="*/ 10 h 10"/>
                <a:gd name="T10" fmla="*/ 0 w 4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0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30" y="10"/>
                    <a:pt x="430" y="10"/>
                    <a:pt x="430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4025563" y="7388226"/>
              <a:ext cx="1116013" cy="33338"/>
            </a:xfrm>
            <a:custGeom>
              <a:avLst/>
              <a:gdLst>
                <a:gd name="T0" fmla="*/ 0 w 498"/>
                <a:gd name="T1" fmla="*/ 7 h 15"/>
                <a:gd name="T2" fmla="*/ 7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7 w 498"/>
                <a:gd name="T9" fmla="*/ 15 h 15"/>
                <a:gd name="T10" fmla="*/ 0 w 498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3176250" y="6669088"/>
              <a:ext cx="1698625" cy="460375"/>
            </a:xfrm>
            <a:custGeom>
              <a:avLst/>
              <a:gdLst>
                <a:gd name="T0" fmla="*/ 748 w 758"/>
                <a:gd name="T1" fmla="*/ 20 h 206"/>
                <a:gd name="T2" fmla="*/ 758 w 758"/>
                <a:gd name="T3" fmla="*/ 10 h 206"/>
                <a:gd name="T4" fmla="*/ 748 w 758"/>
                <a:gd name="T5" fmla="*/ 0 h 206"/>
                <a:gd name="T6" fmla="*/ 107 w 758"/>
                <a:gd name="T7" fmla="*/ 0 h 206"/>
                <a:gd name="T8" fmla="*/ 0 w 758"/>
                <a:gd name="T9" fmla="*/ 103 h 206"/>
                <a:gd name="T10" fmla="*/ 107 w 758"/>
                <a:gd name="T11" fmla="*/ 205 h 206"/>
                <a:gd name="T12" fmla="*/ 745 w 758"/>
                <a:gd name="T13" fmla="*/ 206 h 206"/>
                <a:gd name="T14" fmla="*/ 755 w 758"/>
                <a:gd name="T15" fmla="*/ 195 h 206"/>
                <a:gd name="T16" fmla="*/ 745 w 758"/>
                <a:gd name="T17" fmla="*/ 185 h 206"/>
                <a:gd name="T18" fmla="*/ 741 w 758"/>
                <a:gd name="T19" fmla="*/ 185 h 206"/>
                <a:gd name="T20" fmla="*/ 741 w 758"/>
                <a:gd name="T21" fmla="*/ 20 h 206"/>
                <a:gd name="T22" fmla="*/ 748 w 758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206">
                  <a:moveTo>
                    <a:pt x="748" y="20"/>
                  </a:moveTo>
                  <a:cubicBezTo>
                    <a:pt x="753" y="20"/>
                    <a:pt x="758" y="16"/>
                    <a:pt x="758" y="10"/>
                  </a:cubicBezTo>
                  <a:cubicBezTo>
                    <a:pt x="758" y="5"/>
                    <a:pt x="753" y="0"/>
                    <a:pt x="748" y="0"/>
                  </a:cubicBezTo>
                  <a:cubicBezTo>
                    <a:pt x="748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5" y="206"/>
                    <a:pt x="745" y="206"/>
                  </a:cubicBezTo>
                  <a:cubicBezTo>
                    <a:pt x="750" y="206"/>
                    <a:pt x="755" y="201"/>
                    <a:pt x="755" y="195"/>
                  </a:cubicBezTo>
                  <a:cubicBezTo>
                    <a:pt x="755" y="190"/>
                    <a:pt x="750" y="185"/>
                    <a:pt x="745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8" y="20"/>
                  </a:lnTo>
                  <a:close/>
                </a:path>
              </a:pathLst>
            </a:custGeom>
            <a:solidFill>
              <a:srgbClr val="F1A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3296900" y="6713538"/>
              <a:ext cx="1539875" cy="369888"/>
            </a:xfrm>
            <a:custGeom>
              <a:avLst/>
              <a:gdLst>
                <a:gd name="T0" fmla="*/ 102 w 687"/>
                <a:gd name="T1" fmla="*/ 0 h 165"/>
                <a:gd name="T2" fmla="*/ 0 w 687"/>
                <a:gd name="T3" fmla="*/ 83 h 165"/>
                <a:gd name="T4" fmla="*/ 102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2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2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8"/>
                    <a:pt x="46" y="165"/>
                    <a:pt x="102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2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3720763" y="6926263"/>
              <a:ext cx="1116013" cy="33338"/>
            </a:xfrm>
            <a:custGeom>
              <a:avLst/>
              <a:gdLst>
                <a:gd name="T0" fmla="*/ 0 w 498"/>
                <a:gd name="T1" fmla="*/ 8 h 15"/>
                <a:gd name="T2" fmla="*/ 8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8 w 498"/>
                <a:gd name="T9" fmla="*/ 15 h 15"/>
                <a:gd name="T10" fmla="*/ 0 w 498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14231938" y="6865938"/>
              <a:ext cx="604838" cy="34925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13441363" y="6208713"/>
              <a:ext cx="1695450" cy="460375"/>
            </a:xfrm>
            <a:custGeom>
              <a:avLst/>
              <a:gdLst>
                <a:gd name="T0" fmla="*/ 747 w 757"/>
                <a:gd name="T1" fmla="*/ 20 h 205"/>
                <a:gd name="T2" fmla="*/ 757 w 757"/>
                <a:gd name="T3" fmla="*/ 10 h 205"/>
                <a:gd name="T4" fmla="*/ 747 w 757"/>
                <a:gd name="T5" fmla="*/ 0 h 205"/>
                <a:gd name="T6" fmla="*/ 106 w 757"/>
                <a:gd name="T7" fmla="*/ 0 h 205"/>
                <a:gd name="T8" fmla="*/ 0 w 757"/>
                <a:gd name="T9" fmla="*/ 102 h 205"/>
                <a:gd name="T10" fmla="*/ 106 w 757"/>
                <a:gd name="T11" fmla="*/ 205 h 205"/>
                <a:gd name="T12" fmla="*/ 744 w 757"/>
                <a:gd name="T13" fmla="*/ 205 h 205"/>
                <a:gd name="T14" fmla="*/ 754 w 757"/>
                <a:gd name="T15" fmla="*/ 195 h 205"/>
                <a:gd name="T16" fmla="*/ 744 w 757"/>
                <a:gd name="T17" fmla="*/ 185 h 205"/>
                <a:gd name="T18" fmla="*/ 740 w 757"/>
                <a:gd name="T19" fmla="*/ 185 h 205"/>
                <a:gd name="T20" fmla="*/ 740 w 757"/>
                <a:gd name="T21" fmla="*/ 20 h 205"/>
                <a:gd name="T22" fmla="*/ 747 w 757"/>
                <a:gd name="T23" fmla="*/ 2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5">
                  <a:moveTo>
                    <a:pt x="747" y="20"/>
                  </a:moveTo>
                  <a:cubicBezTo>
                    <a:pt x="752" y="20"/>
                    <a:pt x="757" y="15"/>
                    <a:pt x="757" y="10"/>
                  </a:cubicBezTo>
                  <a:cubicBezTo>
                    <a:pt x="757" y="4"/>
                    <a:pt x="752" y="0"/>
                    <a:pt x="747" y="0"/>
                  </a:cubicBezTo>
                  <a:cubicBezTo>
                    <a:pt x="747" y="0"/>
                    <a:pt x="107" y="0"/>
                    <a:pt x="106" y="0"/>
                  </a:cubicBezTo>
                  <a:cubicBezTo>
                    <a:pt x="47" y="0"/>
                    <a:pt x="0" y="45"/>
                    <a:pt x="0" y="102"/>
                  </a:cubicBezTo>
                  <a:cubicBezTo>
                    <a:pt x="0" y="159"/>
                    <a:pt x="47" y="205"/>
                    <a:pt x="106" y="205"/>
                  </a:cubicBezTo>
                  <a:cubicBezTo>
                    <a:pt x="107" y="205"/>
                    <a:pt x="744" y="205"/>
                    <a:pt x="744" y="205"/>
                  </a:cubicBezTo>
                  <a:cubicBezTo>
                    <a:pt x="749" y="205"/>
                    <a:pt x="754" y="201"/>
                    <a:pt x="754" y="195"/>
                  </a:cubicBezTo>
                  <a:cubicBezTo>
                    <a:pt x="754" y="189"/>
                    <a:pt x="749" y="185"/>
                    <a:pt x="744" y="185"/>
                  </a:cubicBezTo>
                  <a:cubicBezTo>
                    <a:pt x="740" y="185"/>
                    <a:pt x="740" y="185"/>
                    <a:pt x="740" y="185"/>
                  </a:cubicBezTo>
                  <a:cubicBezTo>
                    <a:pt x="740" y="20"/>
                    <a:pt x="740" y="20"/>
                    <a:pt x="740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2DB5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3560425" y="6253163"/>
              <a:ext cx="1538288" cy="369888"/>
            </a:xfrm>
            <a:custGeom>
              <a:avLst/>
              <a:gdLst>
                <a:gd name="T0" fmla="*/ 103 w 687"/>
                <a:gd name="T1" fmla="*/ 0 h 165"/>
                <a:gd name="T2" fmla="*/ 0 w 687"/>
                <a:gd name="T3" fmla="*/ 82 h 165"/>
                <a:gd name="T4" fmla="*/ 103 w 687"/>
                <a:gd name="T5" fmla="*/ 165 h 165"/>
                <a:gd name="T6" fmla="*/ 687 w 687"/>
                <a:gd name="T7" fmla="*/ 165 h 165"/>
                <a:gd name="T8" fmla="*/ 687 w 687"/>
                <a:gd name="T9" fmla="*/ 0 h 165"/>
                <a:gd name="T10" fmla="*/ 103 w 687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7" h="165">
                  <a:moveTo>
                    <a:pt x="103" y="0"/>
                  </a:moveTo>
                  <a:cubicBezTo>
                    <a:pt x="46" y="0"/>
                    <a:pt x="0" y="37"/>
                    <a:pt x="0" y="82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7" y="165"/>
                    <a:pt x="687" y="165"/>
                  </a:cubicBezTo>
                  <a:cubicBezTo>
                    <a:pt x="687" y="0"/>
                    <a:pt x="687" y="0"/>
                    <a:pt x="687" y="0"/>
                  </a:cubicBezTo>
                  <a:cubicBezTo>
                    <a:pt x="687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4135100" y="6302376"/>
              <a:ext cx="963613" cy="25400"/>
            </a:xfrm>
            <a:custGeom>
              <a:avLst/>
              <a:gdLst>
                <a:gd name="T0" fmla="*/ 0 w 430"/>
                <a:gd name="T1" fmla="*/ 5 h 11"/>
                <a:gd name="T2" fmla="*/ 6 w 430"/>
                <a:gd name="T3" fmla="*/ 11 h 11"/>
                <a:gd name="T4" fmla="*/ 430 w 430"/>
                <a:gd name="T5" fmla="*/ 11 h 11"/>
                <a:gd name="T6" fmla="*/ 430 w 430"/>
                <a:gd name="T7" fmla="*/ 0 h 11"/>
                <a:gd name="T8" fmla="*/ 6 w 430"/>
                <a:gd name="T9" fmla="*/ 0 h 11"/>
                <a:gd name="T10" fmla="*/ 0 w 430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1">
                  <a:moveTo>
                    <a:pt x="0" y="5"/>
                  </a:moveTo>
                  <a:cubicBezTo>
                    <a:pt x="0" y="8"/>
                    <a:pt x="3" y="11"/>
                    <a:pt x="6" y="11"/>
                  </a:cubicBezTo>
                  <a:cubicBezTo>
                    <a:pt x="430" y="11"/>
                    <a:pt x="430" y="11"/>
                    <a:pt x="430" y="11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3985875" y="6370638"/>
              <a:ext cx="1112838" cy="33338"/>
            </a:xfrm>
            <a:custGeom>
              <a:avLst/>
              <a:gdLst>
                <a:gd name="T0" fmla="*/ 0 w 497"/>
                <a:gd name="T1" fmla="*/ 7 h 15"/>
                <a:gd name="T2" fmla="*/ 7 w 497"/>
                <a:gd name="T3" fmla="*/ 15 h 15"/>
                <a:gd name="T4" fmla="*/ 497 w 497"/>
                <a:gd name="T5" fmla="*/ 15 h 15"/>
                <a:gd name="T6" fmla="*/ 497 w 497"/>
                <a:gd name="T7" fmla="*/ 0 h 15"/>
                <a:gd name="T8" fmla="*/ 7 w 497"/>
                <a:gd name="T9" fmla="*/ 0 h 15"/>
                <a:gd name="T10" fmla="*/ 0 w 497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5">
                  <a:moveTo>
                    <a:pt x="0" y="7"/>
                  </a:moveTo>
                  <a:cubicBezTo>
                    <a:pt x="0" y="11"/>
                    <a:pt x="3" y="15"/>
                    <a:pt x="7" y="15"/>
                  </a:cubicBezTo>
                  <a:cubicBezTo>
                    <a:pt x="497" y="15"/>
                    <a:pt x="497" y="15"/>
                    <a:pt x="497" y="15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4493875" y="6437313"/>
              <a:ext cx="604838" cy="36513"/>
            </a:xfrm>
            <a:custGeom>
              <a:avLst/>
              <a:gdLst>
                <a:gd name="T0" fmla="*/ 8 w 270"/>
                <a:gd name="T1" fmla="*/ 0 h 16"/>
                <a:gd name="T2" fmla="*/ 0 w 270"/>
                <a:gd name="T3" fmla="*/ 8 h 16"/>
                <a:gd name="T4" fmla="*/ 8 w 270"/>
                <a:gd name="T5" fmla="*/ 16 h 16"/>
                <a:gd name="T6" fmla="*/ 270 w 270"/>
                <a:gd name="T7" fmla="*/ 16 h 16"/>
                <a:gd name="T8" fmla="*/ 270 w 270"/>
                <a:gd name="T9" fmla="*/ 0 h 16"/>
                <a:gd name="T10" fmla="*/ 8 w 270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" h="16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6"/>
                    <a:pt x="8" y="16"/>
                  </a:cubicBezTo>
                  <a:cubicBezTo>
                    <a:pt x="270" y="16"/>
                    <a:pt x="270" y="16"/>
                    <a:pt x="270" y="16"/>
                  </a:cubicBezTo>
                  <a:cubicBezTo>
                    <a:pt x="270" y="0"/>
                    <a:pt x="270" y="0"/>
                    <a:pt x="27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3301663" y="5746751"/>
              <a:ext cx="1697038" cy="461963"/>
            </a:xfrm>
            <a:custGeom>
              <a:avLst/>
              <a:gdLst>
                <a:gd name="T0" fmla="*/ 747 w 757"/>
                <a:gd name="T1" fmla="*/ 20 h 206"/>
                <a:gd name="T2" fmla="*/ 757 w 757"/>
                <a:gd name="T3" fmla="*/ 10 h 206"/>
                <a:gd name="T4" fmla="*/ 747 w 757"/>
                <a:gd name="T5" fmla="*/ 0 h 206"/>
                <a:gd name="T6" fmla="*/ 107 w 757"/>
                <a:gd name="T7" fmla="*/ 0 h 206"/>
                <a:gd name="T8" fmla="*/ 0 w 757"/>
                <a:gd name="T9" fmla="*/ 103 h 206"/>
                <a:gd name="T10" fmla="*/ 107 w 757"/>
                <a:gd name="T11" fmla="*/ 205 h 206"/>
                <a:gd name="T12" fmla="*/ 744 w 757"/>
                <a:gd name="T13" fmla="*/ 206 h 206"/>
                <a:gd name="T14" fmla="*/ 754 w 757"/>
                <a:gd name="T15" fmla="*/ 195 h 206"/>
                <a:gd name="T16" fmla="*/ 744 w 757"/>
                <a:gd name="T17" fmla="*/ 185 h 206"/>
                <a:gd name="T18" fmla="*/ 741 w 757"/>
                <a:gd name="T19" fmla="*/ 185 h 206"/>
                <a:gd name="T20" fmla="*/ 741 w 757"/>
                <a:gd name="T21" fmla="*/ 20 h 206"/>
                <a:gd name="T22" fmla="*/ 747 w 757"/>
                <a:gd name="T23" fmla="*/ 2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6">
                  <a:moveTo>
                    <a:pt x="747" y="20"/>
                  </a:moveTo>
                  <a:cubicBezTo>
                    <a:pt x="753" y="20"/>
                    <a:pt x="757" y="16"/>
                    <a:pt x="757" y="10"/>
                  </a:cubicBezTo>
                  <a:cubicBezTo>
                    <a:pt x="757" y="5"/>
                    <a:pt x="753" y="0"/>
                    <a:pt x="747" y="0"/>
                  </a:cubicBezTo>
                  <a:cubicBezTo>
                    <a:pt x="747" y="0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59"/>
                    <a:pt x="48" y="205"/>
                    <a:pt x="107" y="205"/>
                  </a:cubicBezTo>
                  <a:cubicBezTo>
                    <a:pt x="107" y="205"/>
                    <a:pt x="744" y="206"/>
                    <a:pt x="744" y="206"/>
                  </a:cubicBezTo>
                  <a:cubicBezTo>
                    <a:pt x="750" y="206"/>
                    <a:pt x="754" y="201"/>
                    <a:pt x="754" y="195"/>
                  </a:cubicBezTo>
                  <a:cubicBezTo>
                    <a:pt x="754" y="190"/>
                    <a:pt x="750" y="185"/>
                    <a:pt x="744" y="185"/>
                  </a:cubicBezTo>
                  <a:cubicBezTo>
                    <a:pt x="741" y="185"/>
                    <a:pt x="741" y="185"/>
                    <a:pt x="741" y="185"/>
                  </a:cubicBezTo>
                  <a:cubicBezTo>
                    <a:pt x="741" y="20"/>
                    <a:pt x="741" y="20"/>
                    <a:pt x="741" y="20"/>
                  </a:cubicBezTo>
                  <a:lnTo>
                    <a:pt x="747" y="20"/>
                  </a:lnTo>
                  <a:close/>
                </a:path>
              </a:pathLst>
            </a:custGeom>
            <a:solidFill>
              <a:srgbClr val="292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3420725" y="5792788"/>
              <a:ext cx="1541463" cy="369888"/>
            </a:xfrm>
            <a:custGeom>
              <a:avLst/>
              <a:gdLst>
                <a:gd name="T0" fmla="*/ 103 w 688"/>
                <a:gd name="T1" fmla="*/ 0 h 165"/>
                <a:gd name="T2" fmla="*/ 0 w 688"/>
                <a:gd name="T3" fmla="*/ 83 h 165"/>
                <a:gd name="T4" fmla="*/ 103 w 688"/>
                <a:gd name="T5" fmla="*/ 165 h 165"/>
                <a:gd name="T6" fmla="*/ 688 w 688"/>
                <a:gd name="T7" fmla="*/ 165 h 165"/>
                <a:gd name="T8" fmla="*/ 688 w 688"/>
                <a:gd name="T9" fmla="*/ 0 h 165"/>
                <a:gd name="T10" fmla="*/ 103 w 688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165">
                  <a:moveTo>
                    <a:pt x="103" y="0"/>
                  </a:moveTo>
                  <a:cubicBezTo>
                    <a:pt x="46" y="0"/>
                    <a:pt x="0" y="37"/>
                    <a:pt x="0" y="83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8" y="165"/>
                    <a:pt x="688" y="165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13998575" y="6081713"/>
              <a:ext cx="963613" cy="23813"/>
            </a:xfrm>
            <a:custGeom>
              <a:avLst/>
              <a:gdLst>
                <a:gd name="T0" fmla="*/ 0 w 430"/>
                <a:gd name="T1" fmla="*/ 5 h 11"/>
                <a:gd name="T2" fmla="*/ 5 w 430"/>
                <a:gd name="T3" fmla="*/ 0 h 11"/>
                <a:gd name="T4" fmla="*/ 430 w 430"/>
                <a:gd name="T5" fmla="*/ 0 h 11"/>
                <a:gd name="T6" fmla="*/ 430 w 430"/>
                <a:gd name="T7" fmla="*/ 11 h 11"/>
                <a:gd name="T8" fmla="*/ 5 w 430"/>
                <a:gd name="T9" fmla="*/ 11 h 11"/>
                <a:gd name="T10" fmla="*/ 0 w 430"/>
                <a:gd name="T11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11">
                  <a:moveTo>
                    <a:pt x="0" y="5"/>
                  </a:moveTo>
                  <a:cubicBezTo>
                    <a:pt x="0" y="2"/>
                    <a:pt x="2" y="0"/>
                    <a:pt x="5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30" y="11"/>
                    <a:pt x="430" y="11"/>
                    <a:pt x="43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3846175" y="6005513"/>
              <a:ext cx="1116013" cy="33338"/>
            </a:xfrm>
            <a:custGeom>
              <a:avLst/>
              <a:gdLst>
                <a:gd name="T0" fmla="*/ 0 w 498"/>
                <a:gd name="T1" fmla="*/ 8 h 15"/>
                <a:gd name="T2" fmla="*/ 7 w 498"/>
                <a:gd name="T3" fmla="*/ 0 h 15"/>
                <a:gd name="T4" fmla="*/ 498 w 498"/>
                <a:gd name="T5" fmla="*/ 0 h 15"/>
                <a:gd name="T6" fmla="*/ 498 w 498"/>
                <a:gd name="T7" fmla="*/ 15 h 15"/>
                <a:gd name="T8" fmla="*/ 7 w 498"/>
                <a:gd name="T9" fmla="*/ 15 h 15"/>
                <a:gd name="T10" fmla="*/ 0 w 498"/>
                <a:gd name="T11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5">
                  <a:moveTo>
                    <a:pt x="0" y="8"/>
                  </a:moveTo>
                  <a:cubicBezTo>
                    <a:pt x="0" y="4"/>
                    <a:pt x="3" y="0"/>
                    <a:pt x="7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3" y="15"/>
                    <a:pt x="0" y="12"/>
                    <a:pt x="0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13601700" y="5286376"/>
              <a:ext cx="1697038" cy="460375"/>
            </a:xfrm>
            <a:custGeom>
              <a:avLst/>
              <a:gdLst>
                <a:gd name="T0" fmla="*/ 747 w 757"/>
                <a:gd name="T1" fmla="*/ 21 h 206"/>
                <a:gd name="T2" fmla="*/ 757 w 757"/>
                <a:gd name="T3" fmla="*/ 11 h 206"/>
                <a:gd name="T4" fmla="*/ 747 w 757"/>
                <a:gd name="T5" fmla="*/ 1 h 206"/>
                <a:gd name="T6" fmla="*/ 107 w 757"/>
                <a:gd name="T7" fmla="*/ 0 h 206"/>
                <a:gd name="T8" fmla="*/ 0 w 757"/>
                <a:gd name="T9" fmla="*/ 103 h 206"/>
                <a:gd name="T10" fmla="*/ 107 w 757"/>
                <a:gd name="T11" fmla="*/ 206 h 206"/>
                <a:gd name="T12" fmla="*/ 744 w 757"/>
                <a:gd name="T13" fmla="*/ 206 h 206"/>
                <a:gd name="T14" fmla="*/ 754 w 757"/>
                <a:gd name="T15" fmla="*/ 196 h 206"/>
                <a:gd name="T16" fmla="*/ 744 w 757"/>
                <a:gd name="T17" fmla="*/ 186 h 206"/>
                <a:gd name="T18" fmla="*/ 741 w 757"/>
                <a:gd name="T19" fmla="*/ 186 h 206"/>
                <a:gd name="T20" fmla="*/ 741 w 757"/>
                <a:gd name="T21" fmla="*/ 21 h 206"/>
                <a:gd name="T22" fmla="*/ 747 w 757"/>
                <a:gd name="T23" fmla="*/ 2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7" h="206">
                  <a:moveTo>
                    <a:pt x="747" y="21"/>
                  </a:moveTo>
                  <a:cubicBezTo>
                    <a:pt x="753" y="21"/>
                    <a:pt x="757" y="16"/>
                    <a:pt x="757" y="11"/>
                  </a:cubicBezTo>
                  <a:cubicBezTo>
                    <a:pt x="757" y="5"/>
                    <a:pt x="753" y="1"/>
                    <a:pt x="747" y="1"/>
                  </a:cubicBezTo>
                  <a:cubicBezTo>
                    <a:pt x="747" y="1"/>
                    <a:pt x="107" y="0"/>
                    <a:pt x="107" y="0"/>
                  </a:cubicBezTo>
                  <a:cubicBezTo>
                    <a:pt x="48" y="0"/>
                    <a:pt x="0" y="46"/>
                    <a:pt x="0" y="103"/>
                  </a:cubicBezTo>
                  <a:cubicBezTo>
                    <a:pt x="0" y="160"/>
                    <a:pt x="48" y="206"/>
                    <a:pt x="107" y="206"/>
                  </a:cubicBezTo>
                  <a:cubicBezTo>
                    <a:pt x="107" y="206"/>
                    <a:pt x="744" y="206"/>
                    <a:pt x="744" y="206"/>
                  </a:cubicBezTo>
                  <a:cubicBezTo>
                    <a:pt x="750" y="206"/>
                    <a:pt x="754" y="201"/>
                    <a:pt x="754" y="196"/>
                  </a:cubicBezTo>
                  <a:cubicBezTo>
                    <a:pt x="754" y="190"/>
                    <a:pt x="750" y="186"/>
                    <a:pt x="744" y="186"/>
                  </a:cubicBezTo>
                  <a:cubicBezTo>
                    <a:pt x="741" y="186"/>
                    <a:pt x="741" y="186"/>
                    <a:pt x="741" y="186"/>
                  </a:cubicBezTo>
                  <a:cubicBezTo>
                    <a:pt x="741" y="21"/>
                    <a:pt x="741" y="21"/>
                    <a:pt x="741" y="21"/>
                  </a:cubicBezTo>
                  <a:lnTo>
                    <a:pt x="747" y="21"/>
                  </a:lnTo>
                  <a:close/>
                </a:path>
              </a:pathLst>
            </a:custGeom>
            <a:solidFill>
              <a:srgbClr val="D60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8"/>
            <p:cNvSpPr>
              <a:spLocks/>
            </p:cNvSpPr>
            <p:nvPr/>
          </p:nvSpPr>
          <p:spPr bwMode="auto">
            <a:xfrm>
              <a:off x="13720763" y="5332413"/>
              <a:ext cx="1541463" cy="369888"/>
            </a:xfrm>
            <a:custGeom>
              <a:avLst/>
              <a:gdLst>
                <a:gd name="T0" fmla="*/ 103 w 688"/>
                <a:gd name="T1" fmla="*/ 0 h 165"/>
                <a:gd name="T2" fmla="*/ 0 w 688"/>
                <a:gd name="T3" fmla="*/ 82 h 165"/>
                <a:gd name="T4" fmla="*/ 103 w 688"/>
                <a:gd name="T5" fmla="*/ 165 h 165"/>
                <a:gd name="T6" fmla="*/ 688 w 688"/>
                <a:gd name="T7" fmla="*/ 165 h 165"/>
                <a:gd name="T8" fmla="*/ 688 w 688"/>
                <a:gd name="T9" fmla="*/ 0 h 165"/>
                <a:gd name="T10" fmla="*/ 103 w 688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165">
                  <a:moveTo>
                    <a:pt x="103" y="0"/>
                  </a:moveTo>
                  <a:cubicBezTo>
                    <a:pt x="46" y="0"/>
                    <a:pt x="0" y="36"/>
                    <a:pt x="0" y="82"/>
                  </a:cubicBezTo>
                  <a:cubicBezTo>
                    <a:pt x="0" y="128"/>
                    <a:pt x="46" y="165"/>
                    <a:pt x="103" y="165"/>
                  </a:cubicBezTo>
                  <a:cubicBezTo>
                    <a:pt x="103" y="165"/>
                    <a:pt x="688" y="165"/>
                    <a:pt x="688" y="165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0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9"/>
            <p:cNvSpPr>
              <a:spLocks/>
            </p:cNvSpPr>
            <p:nvPr/>
          </p:nvSpPr>
          <p:spPr bwMode="auto">
            <a:xfrm>
              <a:off x="14146213" y="5545138"/>
              <a:ext cx="1116013" cy="31750"/>
            </a:xfrm>
            <a:custGeom>
              <a:avLst/>
              <a:gdLst>
                <a:gd name="T0" fmla="*/ 0 w 498"/>
                <a:gd name="T1" fmla="*/ 7 h 14"/>
                <a:gd name="T2" fmla="*/ 7 w 498"/>
                <a:gd name="T3" fmla="*/ 0 h 14"/>
                <a:gd name="T4" fmla="*/ 498 w 498"/>
                <a:gd name="T5" fmla="*/ 0 h 14"/>
                <a:gd name="T6" fmla="*/ 498 w 498"/>
                <a:gd name="T7" fmla="*/ 14 h 14"/>
                <a:gd name="T8" fmla="*/ 7 w 498"/>
                <a:gd name="T9" fmla="*/ 14 h 14"/>
                <a:gd name="T10" fmla="*/ 0 w 498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8" h="14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98" y="14"/>
                    <a:pt x="498" y="14"/>
                    <a:pt x="498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4655800" y="5484813"/>
              <a:ext cx="606425" cy="36513"/>
            </a:xfrm>
            <a:custGeom>
              <a:avLst/>
              <a:gdLst>
                <a:gd name="T0" fmla="*/ 9 w 271"/>
                <a:gd name="T1" fmla="*/ 0 h 16"/>
                <a:gd name="T2" fmla="*/ 0 w 271"/>
                <a:gd name="T3" fmla="*/ 8 h 16"/>
                <a:gd name="T4" fmla="*/ 9 w 271"/>
                <a:gd name="T5" fmla="*/ 16 h 16"/>
                <a:gd name="T6" fmla="*/ 271 w 271"/>
                <a:gd name="T7" fmla="*/ 16 h 16"/>
                <a:gd name="T8" fmla="*/ 271 w 271"/>
                <a:gd name="T9" fmla="*/ 0 h 16"/>
                <a:gd name="T10" fmla="*/ 9 w 27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16">
                  <a:moveTo>
                    <a:pt x="9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2"/>
                    <a:pt x="4" y="16"/>
                    <a:pt x="9" y="16"/>
                  </a:cubicBezTo>
                  <a:cubicBezTo>
                    <a:pt x="271" y="16"/>
                    <a:pt x="271" y="16"/>
                    <a:pt x="271" y="16"/>
                  </a:cubicBezTo>
                  <a:cubicBezTo>
                    <a:pt x="271" y="0"/>
                    <a:pt x="271" y="0"/>
                    <a:pt x="271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17111663" y="7743826"/>
              <a:ext cx="3641725" cy="3138488"/>
            </a:xfrm>
            <a:custGeom>
              <a:avLst/>
              <a:gdLst>
                <a:gd name="T0" fmla="*/ 0 w 1625"/>
                <a:gd name="T1" fmla="*/ 1400 h 1400"/>
                <a:gd name="T2" fmla="*/ 1561 w 1625"/>
                <a:gd name="T3" fmla="*/ 1400 h 1400"/>
                <a:gd name="T4" fmla="*/ 1625 w 1625"/>
                <a:gd name="T5" fmla="*/ 1336 h 1400"/>
                <a:gd name="T6" fmla="*/ 1625 w 1625"/>
                <a:gd name="T7" fmla="*/ 0 h 1400"/>
                <a:gd name="T8" fmla="*/ 799 w 1625"/>
                <a:gd name="T9" fmla="*/ 0 h 1400"/>
                <a:gd name="T10" fmla="*/ 0 w 1625"/>
                <a:gd name="T11" fmla="*/ 140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5" h="1400">
                  <a:moveTo>
                    <a:pt x="0" y="1400"/>
                  </a:moveTo>
                  <a:cubicBezTo>
                    <a:pt x="1561" y="1400"/>
                    <a:pt x="1561" y="1400"/>
                    <a:pt x="1561" y="1400"/>
                  </a:cubicBezTo>
                  <a:cubicBezTo>
                    <a:pt x="1597" y="1400"/>
                    <a:pt x="1625" y="1371"/>
                    <a:pt x="1625" y="1336"/>
                  </a:cubicBezTo>
                  <a:cubicBezTo>
                    <a:pt x="1625" y="0"/>
                    <a:pt x="1625" y="0"/>
                    <a:pt x="1625" y="0"/>
                  </a:cubicBezTo>
                  <a:cubicBezTo>
                    <a:pt x="799" y="0"/>
                    <a:pt x="799" y="0"/>
                    <a:pt x="799" y="0"/>
                  </a:cubicBezTo>
                  <a:lnTo>
                    <a:pt x="0" y="1400"/>
                  </a:lnTo>
                  <a:close/>
                </a:path>
              </a:pathLst>
            </a:custGeom>
            <a:solidFill>
              <a:srgbClr val="7D4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18902363" y="7312026"/>
              <a:ext cx="2070100" cy="431800"/>
            </a:xfrm>
            <a:custGeom>
              <a:avLst/>
              <a:gdLst>
                <a:gd name="T0" fmla="*/ 866 w 924"/>
                <a:gd name="T1" fmla="*/ 0 h 193"/>
                <a:gd name="T2" fmla="*/ 111 w 924"/>
                <a:gd name="T3" fmla="*/ 0 h 193"/>
                <a:gd name="T4" fmla="*/ 66 w 924"/>
                <a:gd name="T5" fmla="*/ 77 h 193"/>
                <a:gd name="T6" fmla="*/ 0 w 924"/>
                <a:gd name="T7" fmla="*/ 193 h 193"/>
                <a:gd name="T8" fmla="*/ 826 w 924"/>
                <a:gd name="T9" fmla="*/ 193 h 193"/>
                <a:gd name="T10" fmla="*/ 866 w 924"/>
                <a:gd name="T11" fmla="*/ 193 h 193"/>
                <a:gd name="T12" fmla="*/ 924 w 924"/>
                <a:gd name="T13" fmla="*/ 135 h 193"/>
                <a:gd name="T14" fmla="*/ 924 w 924"/>
                <a:gd name="T15" fmla="*/ 58 h 193"/>
                <a:gd name="T16" fmla="*/ 866 w 924"/>
                <a:gd name="T1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4" h="193">
                  <a:moveTo>
                    <a:pt x="866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826" y="193"/>
                    <a:pt x="826" y="193"/>
                    <a:pt x="826" y="193"/>
                  </a:cubicBezTo>
                  <a:cubicBezTo>
                    <a:pt x="866" y="193"/>
                    <a:pt x="866" y="193"/>
                    <a:pt x="866" y="193"/>
                  </a:cubicBezTo>
                  <a:cubicBezTo>
                    <a:pt x="898" y="193"/>
                    <a:pt x="924" y="167"/>
                    <a:pt x="924" y="135"/>
                  </a:cubicBezTo>
                  <a:cubicBezTo>
                    <a:pt x="924" y="58"/>
                    <a:pt x="924" y="58"/>
                    <a:pt x="924" y="58"/>
                  </a:cubicBezTo>
                  <a:cubicBezTo>
                    <a:pt x="924" y="26"/>
                    <a:pt x="898" y="0"/>
                    <a:pt x="866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14906625" y="7743826"/>
              <a:ext cx="3995738" cy="3138488"/>
            </a:xfrm>
            <a:custGeom>
              <a:avLst/>
              <a:gdLst>
                <a:gd name="T0" fmla="*/ 0 w 1783"/>
                <a:gd name="T1" fmla="*/ 0 h 1400"/>
                <a:gd name="T2" fmla="*/ 0 w 1783"/>
                <a:gd name="T3" fmla="*/ 1336 h 1400"/>
                <a:gd name="T4" fmla="*/ 64 w 1783"/>
                <a:gd name="T5" fmla="*/ 1400 h 1400"/>
                <a:gd name="T6" fmla="*/ 984 w 1783"/>
                <a:gd name="T7" fmla="*/ 1400 h 1400"/>
                <a:gd name="T8" fmla="*/ 1783 w 1783"/>
                <a:gd name="T9" fmla="*/ 0 h 1400"/>
                <a:gd name="T10" fmla="*/ 0 w 1783"/>
                <a:gd name="T11" fmla="*/ 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3" h="1400">
                  <a:moveTo>
                    <a:pt x="0" y="0"/>
                  </a:moveTo>
                  <a:cubicBezTo>
                    <a:pt x="0" y="1336"/>
                    <a:pt x="0" y="1336"/>
                    <a:pt x="0" y="1336"/>
                  </a:cubicBezTo>
                  <a:cubicBezTo>
                    <a:pt x="0" y="1371"/>
                    <a:pt x="29" y="1400"/>
                    <a:pt x="64" y="1400"/>
                  </a:cubicBezTo>
                  <a:cubicBezTo>
                    <a:pt x="984" y="1400"/>
                    <a:pt x="984" y="1400"/>
                    <a:pt x="984" y="1400"/>
                  </a:cubicBezTo>
                  <a:cubicBezTo>
                    <a:pt x="1783" y="0"/>
                    <a:pt x="1783" y="0"/>
                    <a:pt x="178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32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14592300" y="7312026"/>
              <a:ext cx="4559300" cy="431800"/>
            </a:xfrm>
            <a:custGeom>
              <a:avLst/>
              <a:gdLst>
                <a:gd name="T0" fmla="*/ 58 w 2034"/>
                <a:gd name="T1" fmla="*/ 0 h 193"/>
                <a:gd name="T2" fmla="*/ 0 w 2034"/>
                <a:gd name="T3" fmla="*/ 58 h 193"/>
                <a:gd name="T4" fmla="*/ 0 w 2034"/>
                <a:gd name="T5" fmla="*/ 135 h 193"/>
                <a:gd name="T6" fmla="*/ 58 w 2034"/>
                <a:gd name="T7" fmla="*/ 193 h 193"/>
                <a:gd name="T8" fmla="*/ 140 w 2034"/>
                <a:gd name="T9" fmla="*/ 193 h 193"/>
                <a:gd name="T10" fmla="*/ 1923 w 2034"/>
                <a:gd name="T11" fmla="*/ 193 h 193"/>
                <a:gd name="T12" fmla="*/ 1989 w 2034"/>
                <a:gd name="T13" fmla="*/ 77 h 193"/>
                <a:gd name="T14" fmla="*/ 2034 w 2034"/>
                <a:gd name="T15" fmla="*/ 0 h 193"/>
                <a:gd name="T16" fmla="*/ 58 w 2034"/>
                <a:gd name="T17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4" h="193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67"/>
                    <a:pt x="26" y="193"/>
                    <a:pt x="58" y="193"/>
                  </a:cubicBezTo>
                  <a:cubicBezTo>
                    <a:pt x="140" y="193"/>
                    <a:pt x="140" y="193"/>
                    <a:pt x="140" y="193"/>
                  </a:cubicBezTo>
                  <a:cubicBezTo>
                    <a:pt x="1923" y="193"/>
                    <a:pt x="1923" y="193"/>
                    <a:pt x="1923" y="193"/>
                  </a:cubicBezTo>
                  <a:cubicBezTo>
                    <a:pt x="1989" y="77"/>
                    <a:pt x="1989" y="77"/>
                    <a:pt x="1989" y="77"/>
                  </a:cubicBezTo>
                  <a:cubicBezTo>
                    <a:pt x="2034" y="0"/>
                    <a:pt x="2034" y="0"/>
                    <a:pt x="2034" y="0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190E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5"/>
            <p:cNvSpPr>
              <a:spLocks/>
            </p:cNvSpPr>
            <p:nvPr/>
          </p:nvSpPr>
          <p:spPr bwMode="auto">
            <a:xfrm>
              <a:off x="15498763" y="7091363"/>
              <a:ext cx="2827338" cy="220663"/>
            </a:xfrm>
            <a:custGeom>
              <a:avLst/>
              <a:gdLst>
                <a:gd name="T0" fmla="*/ 1262 w 1262"/>
                <a:gd name="T1" fmla="*/ 43 h 98"/>
                <a:gd name="T2" fmla="*/ 1219 w 1262"/>
                <a:gd name="T3" fmla="*/ 0 h 98"/>
                <a:gd name="T4" fmla="*/ 43 w 1262"/>
                <a:gd name="T5" fmla="*/ 0 h 98"/>
                <a:gd name="T6" fmla="*/ 0 w 1262"/>
                <a:gd name="T7" fmla="*/ 43 h 98"/>
                <a:gd name="T8" fmla="*/ 0 w 1262"/>
                <a:gd name="T9" fmla="*/ 55 h 98"/>
                <a:gd name="T10" fmla="*/ 43 w 1262"/>
                <a:gd name="T11" fmla="*/ 98 h 98"/>
                <a:gd name="T12" fmla="*/ 1219 w 1262"/>
                <a:gd name="T13" fmla="*/ 98 h 98"/>
                <a:gd name="T14" fmla="*/ 1262 w 1262"/>
                <a:gd name="T15" fmla="*/ 55 h 98"/>
                <a:gd name="T16" fmla="*/ 1262 w 1262"/>
                <a:gd name="T17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2" h="98">
                  <a:moveTo>
                    <a:pt x="1262" y="43"/>
                  </a:moveTo>
                  <a:cubicBezTo>
                    <a:pt x="1262" y="19"/>
                    <a:pt x="1243" y="0"/>
                    <a:pt x="121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1219" y="98"/>
                    <a:pt x="1219" y="98"/>
                    <a:pt x="1219" y="98"/>
                  </a:cubicBezTo>
                  <a:cubicBezTo>
                    <a:pt x="1243" y="98"/>
                    <a:pt x="1262" y="79"/>
                    <a:pt x="1262" y="55"/>
                  </a:cubicBezTo>
                  <a:lnTo>
                    <a:pt x="1262" y="43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6"/>
            <p:cNvSpPr>
              <a:spLocks/>
            </p:cNvSpPr>
            <p:nvPr/>
          </p:nvSpPr>
          <p:spPr bwMode="auto">
            <a:xfrm>
              <a:off x="14938375" y="5848351"/>
              <a:ext cx="2617788" cy="1463675"/>
            </a:xfrm>
            <a:custGeom>
              <a:avLst/>
              <a:gdLst>
                <a:gd name="T0" fmla="*/ 1168 w 1168"/>
                <a:gd name="T1" fmla="*/ 610 h 653"/>
                <a:gd name="T2" fmla="*/ 1125 w 1168"/>
                <a:gd name="T3" fmla="*/ 653 h 653"/>
                <a:gd name="T4" fmla="*/ 250 w 1168"/>
                <a:gd name="T5" fmla="*/ 653 h 653"/>
                <a:gd name="T6" fmla="*/ 207 w 1168"/>
                <a:gd name="T7" fmla="*/ 610 h 653"/>
                <a:gd name="T8" fmla="*/ 0 w 1168"/>
                <a:gd name="T9" fmla="*/ 43 h 653"/>
                <a:gd name="T10" fmla="*/ 43 w 1168"/>
                <a:gd name="T11" fmla="*/ 0 h 653"/>
                <a:gd name="T12" fmla="*/ 918 w 1168"/>
                <a:gd name="T13" fmla="*/ 0 h 653"/>
                <a:gd name="T14" fmla="*/ 961 w 1168"/>
                <a:gd name="T15" fmla="*/ 43 h 653"/>
                <a:gd name="T16" fmla="*/ 1168 w 1168"/>
                <a:gd name="T17" fmla="*/ 61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8" h="653">
                  <a:moveTo>
                    <a:pt x="1168" y="610"/>
                  </a:moveTo>
                  <a:cubicBezTo>
                    <a:pt x="1168" y="634"/>
                    <a:pt x="1149" y="653"/>
                    <a:pt x="1125" y="653"/>
                  </a:cubicBezTo>
                  <a:cubicBezTo>
                    <a:pt x="250" y="653"/>
                    <a:pt x="250" y="653"/>
                    <a:pt x="250" y="653"/>
                  </a:cubicBezTo>
                  <a:cubicBezTo>
                    <a:pt x="227" y="653"/>
                    <a:pt x="207" y="634"/>
                    <a:pt x="207" y="61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20" y="0"/>
                    <a:pt x="43" y="0"/>
                  </a:cubicBezTo>
                  <a:cubicBezTo>
                    <a:pt x="918" y="0"/>
                    <a:pt x="918" y="0"/>
                    <a:pt x="918" y="0"/>
                  </a:cubicBezTo>
                  <a:cubicBezTo>
                    <a:pt x="942" y="0"/>
                    <a:pt x="954" y="19"/>
                    <a:pt x="961" y="43"/>
                  </a:cubicBezTo>
                  <a:lnTo>
                    <a:pt x="1168" y="61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694463" y="5373847"/>
            <a:ext cx="816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HARD </a:t>
            </a:r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WORK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24</a:t>
            </a:r>
          </a:p>
        </p:txBody>
      </p:sp>
      <p:sp>
        <p:nvSpPr>
          <p:cNvPr id="135" name="TextBox 134"/>
          <p:cNvSpPr txBox="1">
            <a:spLocks noChangeArrowheads="1"/>
          </p:cNvSpPr>
          <p:nvPr/>
        </p:nvSpPr>
        <p:spPr bwMode="auto">
          <a:xfrm>
            <a:off x="1765515" y="6956467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79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10620682" y="381000"/>
            <a:ext cx="12706498" cy="12585850"/>
            <a:chOff x="10510838" y="1400176"/>
            <a:chExt cx="10533062" cy="10433050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6144875" y="6113463"/>
              <a:ext cx="3108325" cy="3040063"/>
            </a:xfrm>
            <a:custGeom>
              <a:avLst/>
              <a:gdLst>
                <a:gd name="T0" fmla="*/ 1230 w 1233"/>
                <a:gd name="T1" fmla="*/ 667 h 1206"/>
                <a:gd name="T2" fmla="*/ 1233 w 1233"/>
                <a:gd name="T3" fmla="*/ 603 h 1206"/>
                <a:gd name="T4" fmla="*/ 1230 w 1233"/>
                <a:gd name="T5" fmla="*/ 539 h 1206"/>
                <a:gd name="T6" fmla="*/ 1098 w 1233"/>
                <a:gd name="T7" fmla="*/ 487 h 1206"/>
                <a:gd name="T8" fmla="*/ 1075 w 1233"/>
                <a:gd name="T9" fmla="*/ 414 h 1206"/>
                <a:gd name="T10" fmla="*/ 1150 w 1233"/>
                <a:gd name="T11" fmla="*/ 294 h 1206"/>
                <a:gd name="T12" fmla="*/ 1075 w 1233"/>
                <a:gd name="T13" fmla="*/ 191 h 1206"/>
                <a:gd name="T14" fmla="*/ 937 w 1233"/>
                <a:gd name="T15" fmla="*/ 226 h 1206"/>
                <a:gd name="T16" fmla="*/ 876 w 1233"/>
                <a:gd name="T17" fmla="*/ 181 h 1206"/>
                <a:gd name="T18" fmla="*/ 866 w 1233"/>
                <a:gd name="T19" fmla="*/ 39 h 1206"/>
                <a:gd name="T20" fmla="*/ 746 w 1233"/>
                <a:gd name="T21" fmla="*/ 0 h 1206"/>
                <a:gd name="T22" fmla="*/ 655 w 1233"/>
                <a:gd name="T23" fmla="*/ 109 h 1206"/>
                <a:gd name="T24" fmla="*/ 617 w 1233"/>
                <a:gd name="T25" fmla="*/ 108 h 1206"/>
                <a:gd name="T26" fmla="*/ 578 w 1233"/>
                <a:gd name="T27" fmla="*/ 109 h 1206"/>
                <a:gd name="T28" fmla="*/ 487 w 1233"/>
                <a:gd name="T29" fmla="*/ 0 h 1206"/>
                <a:gd name="T30" fmla="*/ 367 w 1233"/>
                <a:gd name="T31" fmla="*/ 39 h 1206"/>
                <a:gd name="T32" fmla="*/ 357 w 1233"/>
                <a:gd name="T33" fmla="*/ 181 h 1206"/>
                <a:gd name="T34" fmla="*/ 296 w 1233"/>
                <a:gd name="T35" fmla="*/ 226 h 1206"/>
                <a:gd name="T36" fmla="*/ 158 w 1233"/>
                <a:gd name="T37" fmla="*/ 191 h 1206"/>
                <a:gd name="T38" fmla="*/ 83 w 1233"/>
                <a:gd name="T39" fmla="*/ 294 h 1206"/>
                <a:gd name="T40" fmla="*/ 159 w 1233"/>
                <a:gd name="T41" fmla="*/ 414 h 1206"/>
                <a:gd name="T42" fmla="*/ 135 w 1233"/>
                <a:gd name="T43" fmla="*/ 487 h 1206"/>
                <a:gd name="T44" fmla="*/ 3 w 1233"/>
                <a:gd name="T45" fmla="*/ 539 h 1206"/>
                <a:gd name="T46" fmla="*/ 0 w 1233"/>
                <a:gd name="T47" fmla="*/ 603 h 1206"/>
                <a:gd name="T48" fmla="*/ 3 w 1233"/>
                <a:gd name="T49" fmla="*/ 667 h 1206"/>
                <a:gd name="T50" fmla="*/ 135 w 1233"/>
                <a:gd name="T51" fmla="*/ 719 h 1206"/>
                <a:gd name="T52" fmla="*/ 159 w 1233"/>
                <a:gd name="T53" fmla="*/ 792 h 1206"/>
                <a:gd name="T54" fmla="*/ 83 w 1233"/>
                <a:gd name="T55" fmla="*/ 912 h 1206"/>
                <a:gd name="T56" fmla="*/ 158 w 1233"/>
                <a:gd name="T57" fmla="*/ 1015 h 1206"/>
                <a:gd name="T58" fmla="*/ 296 w 1233"/>
                <a:gd name="T59" fmla="*/ 980 h 1206"/>
                <a:gd name="T60" fmla="*/ 357 w 1233"/>
                <a:gd name="T61" fmla="*/ 1025 h 1206"/>
                <a:gd name="T62" fmla="*/ 367 w 1233"/>
                <a:gd name="T63" fmla="*/ 1167 h 1206"/>
                <a:gd name="T64" fmla="*/ 487 w 1233"/>
                <a:gd name="T65" fmla="*/ 1206 h 1206"/>
                <a:gd name="T66" fmla="*/ 578 w 1233"/>
                <a:gd name="T67" fmla="*/ 1097 h 1206"/>
                <a:gd name="T68" fmla="*/ 617 w 1233"/>
                <a:gd name="T69" fmla="*/ 1098 h 1206"/>
                <a:gd name="T70" fmla="*/ 655 w 1233"/>
                <a:gd name="T71" fmla="*/ 1097 h 1206"/>
                <a:gd name="T72" fmla="*/ 746 w 1233"/>
                <a:gd name="T73" fmla="*/ 1206 h 1206"/>
                <a:gd name="T74" fmla="*/ 866 w 1233"/>
                <a:gd name="T75" fmla="*/ 1167 h 1206"/>
                <a:gd name="T76" fmla="*/ 876 w 1233"/>
                <a:gd name="T77" fmla="*/ 1025 h 1206"/>
                <a:gd name="T78" fmla="*/ 937 w 1233"/>
                <a:gd name="T79" fmla="*/ 980 h 1206"/>
                <a:gd name="T80" fmla="*/ 1075 w 1233"/>
                <a:gd name="T81" fmla="*/ 1015 h 1206"/>
                <a:gd name="T82" fmla="*/ 1150 w 1233"/>
                <a:gd name="T83" fmla="*/ 912 h 1206"/>
                <a:gd name="T84" fmla="*/ 1075 w 1233"/>
                <a:gd name="T85" fmla="*/ 792 h 1206"/>
                <a:gd name="T86" fmla="*/ 1098 w 1233"/>
                <a:gd name="T87" fmla="*/ 719 h 1206"/>
                <a:gd name="T88" fmla="*/ 1230 w 1233"/>
                <a:gd name="T89" fmla="*/ 667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3" h="1206">
                  <a:moveTo>
                    <a:pt x="1230" y="667"/>
                  </a:moveTo>
                  <a:cubicBezTo>
                    <a:pt x="1232" y="646"/>
                    <a:pt x="1233" y="624"/>
                    <a:pt x="1233" y="603"/>
                  </a:cubicBezTo>
                  <a:cubicBezTo>
                    <a:pt x="1233" y="582"/>
                    <a:pt x="1232" y="560"/>
                    <a:pt x="1230" y="539"/>
                  </a:cubicBezTo>
                  <a:cubicBezTo>
                    <a:pt x="1098" y="487"/>
                    <a:pt x="1098" y="487"/>
                    <a:pt x="1098" y="487"/>
                  </a:cubicBezTo>
                  <a:cubicBezTo>
                    <a:pt x="1092" y="462"/>
                    <a:pt x="1084" y="437"/>
                    <a:pt x="1075" y="414"/>
                  </a:cubicBezTo>
                  <a:cubicBezTo>
                    <a:pt x="1150" y="294"/>
                    <a:pt x="1150" y="294"/>
                    <a:pt x="1150" y="294"/>
                  </a:cubicBezTo>
                  <a:cubicBezTo>
                    <a:pt x="1128" y="257"/>
                    <a:pt x="1103" y="223"/>
                    <a:pt x="1075" y="191"/>
                  </a:cubicBezTo>
                  <a:cubicBezTo>
                    <a:pt x="937" y="226"/>
                    <a:pt x="937" y="226"/>
                    <a:pt x="937" y="226"/>
                  </a:cubicBezTo>
                  <a:cubicBezTo>
                    <a:pt x="918" y="209"/>
                    <a:pt x="898" y="194"/>
                    <a:pt x="876" y="181"/>
                  </a:cubicBezTo>
                  <a:cubicBezTo>
                    <a:pt x="866" y="39"/>
                    <a:pt x="866" y="39"/>
                    <a:pt x="866" y="39"/>
                  </a:cubicBezTo>
                  <a:cubicBezTo>
                    <a:pt x="828" y="22"/>
                    <a:pt x="788" y="9"/>
                    <a:pt x="746" y="0"/>
                  </a:cubicBezTo>
                  <a:cubicBezTo>
                    <a:pt x="655" y="109"/>
                    <a:pt x="655" y="109"/>
                    <a:pt x="655" y="109"/>
                  </a:cubicBezTo>
                  <a:cubicBezTo>
                    <a:pt x="642" y="108"/>
                    <a:pt x="629" y="108"/>
                    <a:pt x="617" y="108"/>
                  </a:cubicBezTo>
                  <a:cubicBezTo>
                    <a:pt x="604" y="108"/>
                    <a:pt x="591" y="108"/>
                    <a:pt x="578" y="109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445" y="9"/>
                    <a:pt x="405" y="22"/>
                    <a:pt x="367" y="39"/>
                  </a:cubicBezTo>
                  <a:cubicBezTo>
                    <a:pt x="357" y="181"/>
                    <a:pt x="357" y="181"/>
                    <a:pt x="357" y="181"/>
                  </a:cubicBezTo>
                  <a:cubicBezTo>
                    <a:pt x="335" y="194"/>
                    <a:pt x="315" y="209"/>
                    <a:pt x="296" y="226"/>
                  </a:cubicBezTo>
                  <a:cubicBezTo>
                    <a:pt x="158" y="191"/>
                    <a:pt x="158" y="191"/>
                    <a:pt x="158" y="191"/>
                  </a:cubicBezTo>
                  <a:cubicBezTo>
                    <a:pt x="130" y="223"/>
                    <a:pt x="105" y="257"/>
                    <a:pt x="83" y="294"/>
                  </a:cubicBezTo>
                  <a:cubicBezTo>
                    <a:pt x="159" y="414"/>
                    <a:pt x="159" y="414"/>
                    <a:pt x="159" y="414"/>
                  </a:cubicBezTo>
                  <a:cubicBezTo>
                    <a:pt x="149" y="437"/>
                    <a:pt x="141" y="462"/>
                    <a:pt x="135" y="487"/>
                  </a:cubicBezTo>
                  <a:cubicBezTo>
                    <a:pt x="3" y="539"/>
                    <a:pt x="3" y="539"/>
                    <a:pt x="3" y="539"/>
                  </a:cubicBezTo>
                  <a:cubicBezTo>
                    <a:pt x="1" y="560"/>
                    <a:pt x="0" y="582"/>
                    <a:pt x="0" y="603"/>
                  </a:cubicBezTo>
                  <a:cubicBezTo>
                    <a:pt x="0" y="624"/>
                    <a:pt x="1" y="646"/>
                    <a:pt x="3" y="667"/>
                  </a:cubicBezTo>
                  <a:cubicBezTo>
                    <a:pt x="135" y="719"/>
                    <a:pt x="135" y="719"/>
                    <a:pt x="135" y="719"/>
                  </a:cubicBezTo>
                  <a:cubicBezTo>
                    <a:pt x="141" y="744"/>
                    <a:pt x="149" y="769"/>
                    <a:pt x="159" y="792"/>
                  </a:cubicBezTo>
                  <a:cubicBezTo>
                    <a:pt x="83" y="912"/>
                    <a:pt x="83" y="912"/>
                    <a:pt x="83" y="912"/>
                  </a:cubicBezTo>
                  <a:cubicBezTo>
                    <a:pt x="105" y="949"/>
                    <a:pt x="130" y="983"/>
                    <a:pt x="158" y="1015"/>
                  </a:cubicBezTo>
                  <a:cubicBezTo>
                    <a:pt x="296" y="980"/>
                    <a:pt x="296" y="980"/>
                    <a:pt x="296" y="980"/>
                  </a:cubicBezTo>
                  <a:cubicBezTo>
                    <a:pt x="315" y="997"/>
                    <a:pt x="335" y="1012"/>
                    <a:pt x="357" y="1025"/>
                  </a:cubicBezTo>
                  <a:cubicBezTo>
                    <a:pt x="367" y="1167"/>
                    <a:pt x="367" y="1167"/>
                    <a:pt x="367" y="1167"/>
                  </a:cubicBezTo>
                  <a:cubicBezTo>
                    <a:pt x="405" y="1184"/>
                    <a:pt x="445" y="1197"/>
                    <a:pt x="487" y="1206"/>
                  </a:cubicBezTo>
                  <a:cubicBezTo>
                    <a:pt x="578" y="1097"/>
                    <a:pt x="578" y="1097"/>
                    <a:pt x="578" y="1097"/>
                  </a:cubicBezTo>
                  <a:cubicBezTo>
                    <a:pt x="591" y="1098"/>
                    <a:pt x="604" y="1098"/>
                    <a:pt x="617" y="1098"/>
                  </a:cubicBezTo>
                  <a:cubicBezTo>
                    <a:pt x="629" y="1098"/>
                    <a:pt x="642" y="1098"/>
                    <a:pt x="655" y="1097"/>
                  </a:cubicBezTo>
                  <a:cubicBezTo>
                    <a:pt x="746" y="1206"/>
                    <a:pt x="746" y="1206"/>
                    <a:pt x="746" y="1206"/>
                  </a:cubicBezTo>
                  <a:cubicBezTo>
                    <a:pt x="788" y="1197"/>
                    <a:pt x="828" y="1184"/>
                    <a:pt x="866" y="1167"/>
                  </a:cubicBezTo>
                  <a:cubicBezTo>
                    <a:pt x="876" y="1025"/>
                    <a:pt x="876" y="1025"/>
                    <a:pt x="876" y="1025"/>
                  </a:cubicBezTo>
                  <a:cubicBezTo>
                    <a:pt x="898" y="1012"/>
                    <a:pt x="918" y="997"/>
                    <a:pt x="937" y="980"/>
                  </a:cubicBezTo>
                  <a:cubicBezTo>
                    <a:pt x="1075" y="1015"/>
                    <a:pt x="1075" y="1015"/>
                    <a:pt x="1075" y="1015"/>
                  </a:cubicBezTo>
                  <a:cubicBezTo>
                    <a:pt x="1103" y="983"/>
                    <a:pt x="1128" y="949"/>
                    <a:pt x="1150" y="912"/>
                  </a:cubicBezTo>
                  <a:cubicBezTo>
                    <a:pt x="1075" y="792"/>
                    <a:pt x="1075" y="792"/>
                    <a:pt x="1075" y="792"/>
                  </a:cubicBezTo>
                  <a:cubicBezTo>
                    <a:pt x="1084" y="769"/>
                    <a:pt x="1092" y="744"/>
                    <a:pt x="1098" y="719"/>
                  </a:cubicBezTo>
                  <a:lnTo>
                    <a:pt x="1230" y="667"/>
                  </a:lnTo>
                  <a:close/>
                </a:path>
              </a:pathLst>
            </a:custGeom>
            <a:solidFill>
              <a:srgbClr val="2B0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7064038" y="7000876"/>
              <a:ext cx="1268413" cy="1265238"/>
            </a:xfrm>
            <a:prstGeom prst="ellipse">
              <a:avLst/>
            </a:pr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4579600" y="8266113"/>
              <a:ext cx="2184400" cy="2187575"/>
            </a:xfrm>
            <a:custGeom>
              <a:avLst/>
              <a:gdLst>
                <a:gd name="T0" fmla="*/ 853 w 867"/>
                <a:gd name="T1" fmla="*/ 546 h 868"/>
                <a:gd name="T2" fmla="*/ 862 w 867"/>
                <a:gd name="T3" fmla="*/ 503 h 868"/>
                <a:gd name="T4" fmla="*/ 867 w 867"/>
                <a:gd name="T5" fmla="*/ 458 h 868"/>
                <a:gd name="T6" fmla="*/ 781 w 867"/>
                <a:gd name="T7" fmla="*/ 407 h 868"/>
                <a:gd name="T8" fmla="*/ 773 w 867"/>
                <a:gd name="T9" fmla="*/ 354 h 868"/>
                <a:gd name="T10" fmla="*/ 839 w 867"/>
                <a:gd name="T11" fmla="*/ 278 h 868"/>
                <a:gd name="T12" fmla="*/ 798 w 867"/>
                <a:gd name="T13" fmla="*/ 199 h 868"/>
                <a:gd name="T14" fmla="*/ 699 w 867"/>
                <a:gd name="T15" fmla="*/ 207 h 868"/>
                <a:gd name="T16" fmla="*/ 661 w 867"/>
                <a:gd name="T17" fmla="*/ 169 h 868"/>
                <a:gd name="T18" fmla="*/ 670 w 867"/>
                <a:gd name="T19" fmla="*/ 70 h 868"/>
                <a:gd name="T20" fmla="*/ 590 w 867"/>
                <a:gd name="T21" fmla="*/ 29 h 868"/>
                <a:gd name="T22" fmla="*/ 515 w 867"/>
                <a:gd name="T23" fmla="*/ 95 h 868"/>
                <a:gd name="T24" fmla="*/ 489 w 867"/>
                <a:gd name="T25" fmla="*/ 90 h 868"/>
                <a:gd name="T26" fmla="*/ 462 w 867"/>
                <a:gd name="T27" fmla="*/ 86 h 868"/>
                <a:gd name="T28" fmla="*/ 411 w 867"/>
                <a:gd name="T29" fmla="*/ 0 h 868"/>
                <a:gd name="T30" fmla="*/ 323 w 867"/>
                <a:gd name="T31" fmla="*/ 14 h 868"/>
                <a:gd name="T32" fmla="*/ 300 w 867"/>
                <a:gd name="T33" fmla="*/ 112 h 868"/>
                <a:gd name="T34" fmla="*/ 252 w 867"/>
                <a:gd name="T35" fmla="*/ 136 h 868"/>
                <a:gd name="T36" fmla="*/ 161 w 867"/>
                <a:gd name="T37" fmla="*/ 97 h 868"/>
                <a:gd name="T38" fmla="*/ 97 w 867"/>
                <a:gd name="T39" fmla="*/ 160 h 868"/>
                <a:gd name="T40" fmla="*/ 136 w 867"/>
                <a:gd name="T41" fmla="*/ 252 h 868"/>
                <a:gd name="T42" fmla="*/ 112 w 867"/>
                <a:gd name="T43" fmla="*/ 299 h 868"/>
                <a:gd name="T44" fmla="*/ 14 w 867"/>
                <a:gd name="T45" fmla="*/ 322 h 868"/>
                <a:gd name="T46" fmla="*/ 5 w 867"/>
                <a:gd name="T47" fmla="*/ 365 h 868"/>
                <a:gd name="T48" fmla="*/ 0 w 867"/>
                <a:gd name="T49" fmla="*/ 410 h 868"/>
                <a:gd name="T50" fmla="*/ 86 w 867"/>
                <a:gd name="T51" fmla="*/ 461 h 868"/>
                <a:gd name="T52" fmla="*/ 94 w 867"/>
                <a:gd name="T53" fmla="*/ 514 h 868"/>
                <a:gd name="T54" fmla="*/ 28 w 867"/>
                <a:gd name="T55" fmla="*/ 590 h 868"/>
                <a:gd name="T56" fmla="*/ 69 w 867"/>
                <a:gd name="T57" fmla="*/ 669 h 868"/>
                <a:gd name="T58" fmla="*/ 169 w 867"/>
                <a:gd name="T59" fmla="*/ 661 h 868"/>
                <a:gd name="T60" fmla="*/ 206 w 867"/>
                <a:gd name="T61" fmla="*/ 699 h 868"/>
                <a:gd name="T62" fmla="*/ 197 w 867"/>
                <a:gd name="T63" fmla="*/ 798 h 868"/>
                <a:gd name="T64" fmla="*/ 277 w 867"/>
                <a:gd name="T65" fmla="*/ 839 h 868"/>
                <a:gd name="T66" fmla="*/ 352 w 867"/>
                <a:gd name="T67" fmla="*/ 773 h 868"/>
                <a:gd name="T68" fmla="*/ 379 w 867"/>
                <a:gd name="T69" fmla="*/ 778 h 868"/>
                <a:gd name="T70" fmla="*/ 405 w 867"/>
                <a:gd name="T71" fmla="*/ 782 h 868"/>
                <a:gd name="T72" fmla="*/ 456 w 867"/>
                <a:gd name="T73" fmla="*/ 868 h 868"/>
                <a:gd name="T74" fmla="*/ 545 w 867"/>
                <a:gd name="T75" fmla="*/ 854 h 868"/>
                <a:gd name="T76" fmla="*/ 567 w 867"/>
                <a:gd name="T77" fmla="*/ 756 h 868"/>
                <a:gd name="T78" fmla="*/ 615 w 867"/>
                <a:gd name="T79" fmla="*/ 732 h 868"/>
                <a:gd name="T80" fmla="*/ 707 w 867"/>
                <a:gd name="T81" fmla="*/ 771 h 868"/>
                <a:gd name="T82" fmla="*/ 770 w 867"/>
                <a:gd name="T83" fmla="*/ 708 h 868"/>
                <a:gd name="T84" fmla="*/ 731 w 867"/>
                <a:gd name="T85" fmla="*/ 616 h 868"/>
                <a:gd name="T86" fmla="*/ 756 w 867"/>
                <a:gd name="T87" fmla="*/ 569 h 868"/>
                <a:gd name="T88" fmla="*/ 853 w 867"/>
                <a:gd name="T89" fmla="*/ 546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67" h="868">
                  <a:moveTo>
                    <a:pt x="853" y="546"/>
                  </a:moveTo>
                  <a:cubicBezTo>
                    <a:pt x="857" y="532"/>
                    <a:pt x="860" y="517"/>
                    <a:pt x="862" y="503"/>
                  </a:cubicBezTo>
                  <a:cubicBezTo>
                    <a:pt x="865" y="488"/>
                    <a:pt x="866" y="473"/>
                    <a:pt x="867" y="458"/>
                  </a:cubicBezTo>
                  <a:cubicBezTo>
                    <a:pt x="781" y="407"/>
                    <a:pt x="781" y="407"/>
                    <a:pt x="781" y="407"/>
                  </a:cubicBezTo>
                  <a:cubicBezTo>
                    <a:pt x="780" y="389"/>
                    <a:pt x="777" y="371"/>
                    <a:pt x="773" y="354"/>
                  </a:cubicBezTo>
                  <a:cubicBezTo>
                    <a:pt x="839" y="278"/>
                    <a:pt x="839" y="278"/>
                    <a:pt x="839" y="278"/>
                  </a:cubicBezTo>
                  <a:cubicBezTo>
                    <a:pt x="828" y="250"/>
                    <a:pt x="815" y="224"/>
                    <a:pt x="798" y="199"/>
                  </a:cubicBezTo>
                  <a:cubicBezTo>
                    <a:pt x="699" y="207"/>
                    <a:pt x="699" y="207"/>
                    <a:pt x="699" y="207"/>
                  </a:cubicBezTo>
                  <a:cubicBezTo>
                    <a:pt x="687" y="194"/>
                    <a:pt x="675" y="181"/>
                    <a:pt x="661" y="169"/>
                  </a:cubicBezTo>
                  <a:cubicBezTo>
                    <a:pt x="670" y="70"/>
                    <a:pt x="670" y="70"/>
                    <a:pt x="670" y="70"/>
                  </a:cubicBezTo>
                  <a:cubicBezTo>
                    <a:pt x="645" y="54"/>
                    <a:pt x="619" y="40"/>
                    <a:pt x="590" y="29"/>
                  </a:cubicBezTo>
                  <a:cubicBezTo>
                    <a:pt x="515" y="95"/>
                    <a:pt x="515" y="95"/>
                    <a:pt x="515" y="95"/>
                  </a:cubicBezTo>
                  <a:cubicBezTo>
                    <a:pt x="506" y="93"/>
                    <a:pt x="498" y="91"/>
                    <a:pt x="489" y="90"/>
                  </a:cubicBezTo>
                  <a:cubicBezTo>
                    <a:pt x="480" y="88"/>
                    <a:pt x="471" y="87"/>
                    <a:pt x="462" y="86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381" y="2"/>
                    <a:pt x="351" y="7"/>
                    <a:pt x="323" y="14"/>
                  </a:cubicBezTo>
                  <a:cubicBezTo>
                    <a:pt x="300" y="112"/>
                    <a:pt x="300" y="112"/>
                    <a:pt x="300" y="112"/>
                  </a:cubicBezTo>
                  <a:cubicBezTo>
                    <a:pt x="284" y="119"/>
                    <a:pt x="268" y="127"/>
                    <a:pt x="252" y="136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37" y="115"/>
                    <a:pt x="116" y="136"/>
                    <a:pt x="97" y="160"/>
                  </a:cubicBezTo>
                  <a:cubicBezTo>
                    <a:pt x="136" y="252"/>
                    <a:pt x="136" y="252"/>
                    <a:pt x="136" y="252"/>
                  </a:cubicBezTo>
                  <a:cubicBezTo>
                    <a:pt x="127" y="267"/>
                    <a:pt x="119" y="283"/>
                    <a:pt x="112" y="299"/>
                  </a:cubicBezTo>
                  <a:cubicBezTo>
                    <a:pt x="14" y="322"/>
                    <a:pt x="14" y="322"/>
                    <a:pt x="14" y="322"/>
                  </a:cubicBezTo>
                  <a:cubicBezTo>
                    <a:pt x="11" y="336"/>
                    <a:pt x="7" y="350"/>
                    <a:pt x="5" y="365"/>
                  </a:cubicBezTo>
                  <a:cubicBezTo>
                    <a:pt x="3" y="380"/>
                    <a:pt x="1" y="395"/>
                    <a:pt x="0" y="410"/>
                  </a:cubicBezTo>
                  <a:cubicBezTo>
                    <a:pt x="86" y="461"/>
                    <a:pt x="86" y="461"/>
                    <a:pt x="86" y="461"/>
                  </a:cubicBezTo>
                  <a:cubicBezTo>
                    <a:pt x="87" y="479"/>
                    <a:pt x="90" y="497"/>
                    <a:pt x="94" y="514"/>
                  </a:cubicBezTo>
                  <a:cubicBezTo>
                    <a:pt x="28" y="590"/>
                    <a:pt x="28" y="590"/>
                    <a:pt x="28" y="590"/>
                  </a:cubicBezTo>
                  <a:cubicBezTo>
                    <a:pt x="39" y="618"/>
                    <a:pt x="53" y="644"/>
                    <a:pt x="69" y="669"/>
                  </a:cubicBezTo>
                  <a:cubicBezTo>
                    <a:pt x="169" y="661"/>
                    <a:pt x="169" y="661"/>
                    <a:pt x="169" y="661"/>
                  </a:cubicBezTo>
                  <a:cubicBezTo>
                    <a:pt x="180" y="674"/>
                    <a:pt x="193" y="687"/>
                    <a:pt x="206" y="699"/>
                  </a:cubicBezTo>
                  <a:cubicBezTo>
                    <a:pt x="197" y="798"/>
                    <a:pt x="197" y="798"/>
                    <a:pt x="197" y="798"/>
                  </a:cubicBezTo>
                  <a:cubicBezTo>
                    <a:pt x="222" y="814"/>
                    <a:pt x="249" y="828"/>
                    <a:pt x="277" y="839"/>
                  </a:cubicBezTo>
                  <a:cubicBezTo>
                    <a:pt x="352" y="773"/>
                    <a:pt x="352" y="773"/>
                    <a:pt x="352" y="773"/>
                  </a:cubicBezTo>
                  <a:cubicBezTo>
                    <a:pt x="361" y="775"/>
                    <a:pt x="370" y="777"/>
                    <a:pt x="379" y="778"/>
                  </a:cubicBezTo>
                  <a:cubicBezTo>
                    <a:pt x="387" y="780"/>
                    <a:pt x="396" y="781"/>
                    <a:pt x="405" y="782"/>
                  </a:cubicBezTo>
                  <a:cubicBezTo>
                    <a:pt x="456" y="868"/>
                    <a:pt x="456" y="868"/>
                    <a:pt x="456" y="868"/>
                  </a:cubicBezTo>
                  <a:cubicBezTo>
                    <a:pt x="487" y="866"/>
                    <a:pt x="516" y="861"/>
                    <a:pt x="545" y="854"/>
                  </a:cubicBezTo>
                  <a:cubicBezTo>
                    <a:pt x="567" y="756"/>
                    <a:pt x="567" y="756"/>
                    <a:pt x="567" y="756"/>
                  </a:cubicBezTo>
                  <a:cubicBezTo>
                    <a:pt x="584" y="749"/>
                    <a:pt x="600" y="741"/>
                    <a:pt x="615" y="732"/>
                  </a:cubicBezTo>
                  <a:cubicBezTo>
                    <a:pt x="707" y="771"/>
                    <a:pt x="707" y="771"/>
                    <a:pt x="707" y="771"/>
                  </a:cubicBezTo>
                  <a:cubicBezTo>
                    <a:pt x="730" y="753"/>
                    <a:pt x="751" y="731"/>
                    <a:pt x="770" y="708"/>
                  </a:cubicBezTo>
                  <a:cubicBezTo>
                    <a:pt x="731" y="616"/>
                    <a:pt x="731" y="616"/>
                    <a:pt x="731" y="616"/>
                  </a:cubicBezTo>
                  <a:cubicBezTo>
                    <a:pt x="740" y="601"/>
                    <a:pt x="749" y="585"/>
                    <a:pt x="756" y="569"/>
                  </a:cubicBezTo>
                  <a:lnTo>
                    <a:pt x="853" y="546"/>
                  </a:lnTo>
                  <a:close/>
                </a:path>
              </a:pathLst>
            </a:custGeom>
            <a:solidFill>
              <a:srgbClr val="DF7F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5420975" y="9110663"/>
              <a:ext cx="501650" cy="498475"/>
            </a:xfrm>
            <a:custGeom>
              <a:avLst/>
              <a:gdLst>
                <a:gd name="T0" fmla="*/ 194 w 199"/>
                <a:gd name="T1" fmla="*/ 108 h 198"/>
                <a:gd name="T2" fmla="*/ 91 w 199"/>
                <a:gd name="T3" fmla="*/ 193 h 198"/>
                <a:gd name="T4" fmla="*/ 5 w 199"/>
                <a:gd name="T5" fmla="*/ 90 h 198"/>
                <a:gd name="T6" fmla="*/ 109 w 199"/>
                <a:gd name="T7" fmla="*/ 5 h 198"/>
                <a:gd name="T8" fmla="*/ 194 w 199"/>
                <a:gd name="T9" fmla="*/ 10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98">
                  <a:moveTo>
                    <a:pt x="194" y="108"/>
                  </a:moveTo>
                  <a:cubicBezTo>
                    <a:pt x="189" y="160"/>
                    <a:pt x="143" y="198"/>
                    <a:pt x="91" y="193"/>
                  </a:cubicBezTo>
                  <a:cubicBezTo>
                    <a:pt x="38" y="188"/>
                    <a:pt x="0" y="142"/>
                    <a:pt x="5" y="90"/>
                  </a:cubicBezTo>
                  <a:cubicBezTo>
                    <a:pt x="10" y="38"/>
                    <a:pt x="57" y="0"/>
                    <a:pt x="109" y="5"/>
                  </a:cubicBezTo>
                  <a:cubicBezTo>
                    <a:pt x="161" y="10"/>
                    <a:pt x="199" y="56"/>
                    <a:pt x="194" y="108"/>
                  </a:cubicBezTo>
                  <a:close/>
                </a:path>
              </a:pathLst>
            </a:custGeom>
            <a:solidFill>
              <a:srgbClr val="2B08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6625888" y="9059863"/>
              <a:ext cx="2144713" cy="2193925"/>
            </a:xfrm>
            <a:custGeom>
              <a:avLst/>
              <a:gdLst>
                <a:gd name="T0" fmla="*/ 821 w 851"/>
                <a:gd name="T1" fmla="*/ 614 h 870"/>
                <a:gd name="T2" fmla="*/ 837 w 851"/>
                <a:gd name="T3" fmla="*/ 572 h 870"/>
                <a:gd name="T4" fmla="*/ 849 w 851"/>
                <a:gd name="T5" fmla="*/ 529 h 870"/>
                <a:gd name="T6" fmla="*/ 773 w 851"/>
                <a:gd name="T7" fmla="*/ 464 h 870"/>
                <a:gd name="T8" fmla="*/ 774 w 851"/>
                <a:gd name="T9" fmla="*/ 411 h 870"/>
                <a:gd name="T10" fmla="*/ 851 w 851"/>
                <a:gd name="T11" fmla="*/ 347 h 870"/>
                <a:gd name="T12" fmla="*/ 823 w 851"/>
                <a:gd name="T13" fmla="*/ 262 h 870"/>
                <a:gd name="T14" fmla="*/ 724 w 851"/>
                <a:gd name="T15" fmla="*/ 255 h 870"/>
                <a:gd name="T16" fmla="*/ 693 w 851"/>
                <a:gd name="T17" fmla="*/ 211 h 870"/>
                <a:gd name="T18" fmla="*/ 718 w 851"/>
                <a:gd name="T19" fmla="*/ 114 h 870"/>
                <a:gd name="T20" fmla="*/ 646 w 851"/>
                <a:gd name="T21" fmla="*/ 61 h 870"/>
                <a:gd name="T22" fmla="*/ 561 w 851"/>
                <a:gd name="T23" fmla="*/ 114 h 870"/>
                <a:gd name="T24" fmla="*/ 535 w 851"/>
                <a:gd name="T25" fmla="*/ 104 h 870"/>
                <a:gd name="T26" fmla="*/ 510 w 851"/>
                <a:gd name="T27" fmla="*/ 97 h 870"/>
                <a:gd name="T28" fmla="*/ 473 w 851"/>
                <a:gd name="T29" fmla="*/ 4 h 870"/>
                <a:gd name="T30" fmla="*/ 384 w 851"/>
                <a:gd name="T31" fmla="*/ 3 h 870"/>
                <a:gd name="T32" fmla="*/ 346 w 851"/>
                <a:gd name="T33" fmla="*/ 96 h 870"/>
                <a:gd name="T34" fmla="*/ 295 w 851"/>
                <a:gd name="T35" fmla="*/ 112 h 870"/>
                <a:gd name="T36" fmla="*/ 210 w 851"/>
                <a:gd name="T37" fmla="*/ 58 h 870"/>
                <a:gd name="T38" fmla="*/ 138 w 851"/>
                <a:gd name="T39" fmla="*/ 110 h 870"/>
                <a:gd name="T40" fmla="*/ 161 w 851"/>
                <a:gd name="T41" fmla="*/ 208 h 870"/>
                <a:gd name="T42" fmla="*/ 130 w 851"/>
                <a:gd name="T43" fmla="*/ 251 h 870"/>
                <a:gd name="T44" fmla="*/ 30 w 851"/>
                <a:gd name="T45" fmla="*/ 257 h 870"/>
                <a:gd name="T46" fmla="*/ 14 w 851"/>
                <a:gd name="T47" fmla="*/ 299 h 870"/>
                <a:gd name="T48" fmla="*/ 2 w 851"/>
                <a:gd name="T49" fmla="*/ 342 h 870"/>
                <a:gd name="T50" fmla="*/ 78 w 851"/>
                <a:gd name="T51" fmla="*/ 406 h 870"/>
                <a:gd name="T52" fmla="*/ 78 w 851"/>
                <a:gd name="T53" fmla="*/ 460 h 870"/>
                <a:gd name="T54" fmla="*/ 0 w 851"/>
                <a:gd name="T55" fmla="*/ 524 h 870"/>
                <a:gd name="T56" fmla="*/ 28 w 851"/>
                <a:gd name="T57" fmla="*/ 609 h 870"/>
                <a:gd name="T58" fmla="*/ 127 w 851"/>
                <a:gd name="T59" fmla="*/ 616 h 870"/>
                <a:gd name="T60" fmla="*/ 159 w 851"/>
                <a:gd name="T61" fmla="*/ 660 h 870"/>
                <a:gd name="T62" fmla="*/ 133 w 851"/>
                <a:gd name="T63" fmla="*/ 757 h 870"/>
                <a:gd name="T64" fmla="*/ 205 w 851"/>
                <a:gd name="T65" fmla="*/ 810 h 870"/>
                <a:gd name="T66" fmla="*/ 291 w 851"/>
                <a:gd name="T67" fmla="*/ 757 h 870"/>
                <a:gd name="T68" fmla="*/ 316 w 851"/>
                <a:gd name="T69" fmla="*/ 767 h 870"/>
                <a:gd name="T70" fmla="*/ 341 w 851"/>
                <a:gd name="T71" fmla="*/ 774 h 870"/>
                <a:gd name="T72" fmla="*/ 378 w 851"/>
                <a:gd name="T73" fmla="*/ 867 h 870"/>
                <a:gd name="T74" fmla="*/ 467 w 851"/>
                <a:gd name="T75" fmla="*/ 868 h 870"/>
                <a:gd name="T76" fmla="*/ 505 w 851"/>
                <a:gd name="T77" fmla="*/ 775 h 870"/>
                <a:gd name="T78" fmla="*/ 556 w 851"/>
                <a:gd name="T79" fmla="*/ 759 h 870"/>
                <a:gd name="T80" fmla="*/ 641 w 851"/>
                <a:gd name="T81" fmla="*/ 812 h 870"/>
                <a:gd name="T82" fmla="*/ 713 w 851"/>
                <a:gd name="T83" fmla="*/ 760 h 870"/>
                <a:gd name="T84" fmla="*/ 690 w 851"/>
                <a:gd name="T85" fmla="*/ 663 h 870"/>
                <a:gd name="T86" fmla="*/ 721 w 851"/>
                <a:gd name="T87" fmla="*/ 620 h 870"/>
                <a:gd name="T88" fmla="*/ 821 w 851"/>
                <a:gd name="T89" fmla="*/ 614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1" h="870">
                  <a:moveTo>
                    <a:pt x="821" y="614"/>
                  </a:moveTo>
                  <a:cubicBezTo>
                    <a:pt x="827" y="600"/>
                    <a:pt x="833" y="587"/>
                    <a:pt x="837" y="572"/>
                  </a:cubicBezTo>
                  <a:cubicBezTo>
                    <a:pt x="842" y="558"/>
                    <a:pt x="846" y="543"/>
                    <a:pt x="849" y="529"/>
                  </a:cubicBezTo>
                  <a:cubicBezTo>
                    <a:pt x="773" y="464"/>
                    <a:pt x="773" y="464"/>
                    <a:pt x="773" y="464"/>
                  </a:cubicBezTo>
                  <a:cubicBezTo>
                    <a:pt x="775" y="446"/>
                    <a:pt x="775" y="429"/>
                    <a:pt x="774" y="411"/>
                  </a:cubicBezTo>
                  <a:cubicBezTo>
                    <a:pt x="851" y="347"/>
                    <a:pt x="851" y="347"/>
                    <a:pt x="851" y="347"/>
                  </a:cubicBezTo>
                  <a:cubicBezTo>
                    <a:pt x="844" y="318"/>
                    <a:pt x="835" y="289"/>
                    <a:pt x="823" y="262"/>
                  </a:cubicBezTo>
                  <a:cubicBezTo>
                    <a:pt x="724" y="255"/>
                    <a:pt x="724" y="255"/>
                    <a:pt x="724" y="255"/>
                  </a:cubicBezTo>
                  <a:cubicBezTo>
                    <a:pt x="714" y="239"/>
                    <a:pt x="704" y="225"/>
                    <a:pt x="693" y="211"/>
                  </a:cubicBezTo>
                  <a:cubicBezTo>
                    <a:pt x="718" y="114"/>
                    <a:pt x="718" y="114"/>
                    <a:pt x="718" y="114"/>
                  </a:cubicBezTo>
                  <a:cubicBezTo>
                    <a:pt x="696" y="94"/>
                    <a:pt x="672" y="76"/>
                    <a:pt x="646" y="61"/>
                  </a:cubicBezTo>
                  <a:cubicBezTo>
                    <a:pt x="561" y="114"/>
                    <a:pt x="561" y="114"/>
                    <a:pt x="561" y="114"/>
                  </a:cubicBezTo>
                  <a:cubicBezTo>
                    <a:pt x="552" y="110"/>
                    <a:pt x="544" y="107"/>
                    <a:pt x="535" y="104"/>
                  </a:cubicBezTo>
                  <a:cubicBezTo>
                    <a:pt x="527" y="101"/>
                    <a:pt x="518" y="99"/>
                    <a:pt x="510" y="97"/>
                  </a:cubicBezTo>
                  <a:cubicBezTo>
                    <a:pt x="473" y="4"/>
                    <a:pt x="473" y="4"/>
                    <a:pt x="473" y="4"/>
                  </a:cubicBezTo>
                  <a:cubicBezTo>
                    <a:pt x="443" y="1"/>
                    <a:pt x="413" y="0"/>
                    <a:pt x="384" y="3"/>
                  </a:cubicBezTo>
                  <a:cubicBezTo>
                    <a:pt x="346" y="96"/>
                    <a:pt x="346" y="96"/>
                    <a:pt x="346" y="96"/>
                  </a:cubicBezTo>
                  <a:cubicBezTo>
                    <a:pt x="328" y="100"/>
                    <a:pt x="311" y="105"/>
                    <a:pt x="295" y="112"/>
                  </a:cubicBezTo>
                  <a:cubicBezTo>
                    <a:pt x="210" y="58"/>
                    <a:pt x="210" y="58"/>
                    <a:pt x="210" y="58"/>
                  </a:cubicBezTo>
                  <a:cubicBezTo>
                    <a:pt x="185" y="73"/>
                    <a:pt x="160" y="91"/>
                    <a:pt x="138" y="110"/>
                  </a:cubicBezTo>
                  <a:cubicBezTo>
                    <a:pt x="161" y="208"/>
                    <a:pt x="161" y="208"/>
                    <a:pt x="161" y="208"/>
                  </a:cubicBezTo>
                  <a:cubicBezTo>
                    <a:pt x="150" y="221"/>
                    <a:pt x="139" y="235"/>
                    <a:pt x="130" y="251"/>
                  </a:cubicBezTo>
                  <a:cubicBezTo>
                    <a:pt x="30" y="257"/>
                    <a:pt x="30" y="257"/>
                    <a:pt x="30" y="257"/>
                  </a:cubicBezTo>
                  <a:cubicBezTo>
                    <a:pt x="24" y="270"/>
                    <a:pt x="18" y="284"/>
                    <a:pt x="14" y="299"/>
                  </a:cubicBezTo>
                  <a:cubicBezTo>
                    <a:pt x="9" y="313"/>
                    <a:pt x="5" y="327"/>
                    <a:pt x="2" y="342"/>
                  </a:cubicBezTo>
                  <a:cubicBezTo>
                    <a:pt x="78" y="406"/>
                    <a:pt x="78" y="406"/>
                    <a:pt x="78" y="406"/>
                  </a:cubicBezTo>
                  <a:cubicBezTo>
                    <a:pt x="76" y="424"/>
                    <a:pt x="76" y="442"/>
                    <a:pt x="78" y="460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7" y="553"/>
                    <a:pt x="16" y="582"/>
                    <a:pt x="28" y="609"/>
                  </a:cubicBezTo>
                  <a:cubicBezTo>
                    <a:pt x="127" y="616"/>
                    <a:pt x="127" y="616"/>
                    <a:pt x="127" y="616"/>
                  </a:cubicBezTo>
                  <a:cubicBezTo>
                    <a:pt x="137" y="632"/>
                    <a:pt x="147" y="646"/>
                    <a:pt x="159" y="660"/>
                  </a:cubicBezTo>
                  <a:cubicBezTo>
                    <a:pt x="133" y="757"/>
                    <a:pt x="133" y="757"/>
                    <a:pt x="133" y="757"/>
                  </a:cubicBezTo>
                  <a:cubicBezTo>
                    <a:pt x="155" y="777"/>
                    <a:pt x="179" y="794"/>
                    <a:pt x="205" y="810"/>
                  </a:cubicBezTo>
                  <a:cubicBezTo>
                    <a:pt x="291" y="757"/>
                    <a:pt x="291" y="757"/>
                    <a:pt x="291" y="757"/>
                  </a:cubicBezTo>
                  <a:cubicBezTo>
                    <a:pt x="299" y="760"/>
                    <a:pt x="307" y="764"/>
                    <a:pt x="316" y="767"/>
                  </a:cubicBezTo>
                  <a:cubicBezTo>
                    <a:pt x="324" y="769"/>
                    <a:pt x="333" y="772"/>
                    <a:pt x="341" y="774"/>
                  </a:cubicBezTo>
                  <a:cubicBezTo>
                    <a:pt x="378" y="867"/>
                    <a:pt x="378" y="867"/>
                    <a:pt x="378" y="867"/>
                  </a:cubicBezTo>
                  <a:cubicBezTo>
                    <a:pt x="408" y="870"/>
                    <a:pt x="438" y="870"/>
                    <a:pt x="467" y="868"/>
                  </a:cubicBezTo>
                  <a:cubicBezTo>
                    <a:pt x="505" y="775"/>
                    <a:pt x="505" y="775"/>
                    <a:pt x="505" y="775"/>
                  </a:cubicBezTo>
                  <a:cubicBezTo>
                    <a:pt x="523" y="771"/>
                    <a:pt x="540" y="765"/>
                    <a:pt x="556" y="759"/>
                  </a:cubicBezTo>
                  <a:cubicBezTo>
                    <a:pt x="641" y="812"/>
                    <a:pt x="641" y="812"/>
                    <a:pt x="641" y="812"/>
                  </a:cubicBezTo>
                  <a:cubicBezTo>
                    <a:pt x="666" y="798"/>
                    <a:pt x="691" y="780"/>
                    <a:pt x="713" y="760"/>
                  </a:cubicBezTo>
                  <a:cubicBezTo>
                    <a:pt x="690" y="663"/>
                    <a:pt x="690" y="663"/>
                    <a:pt x="690" y="663"/>
                  </a:cubicBezTo>
                  <a:cubicBezTo>
                    <a:pt x="701" y="650"/>
                    <a:pt x="712" y="635"/>
                    <a:pt x="721" y="620"/>
                  </a:cubicBezTo>
                  <a:lnTo>
                    <a:pt x="821" y="614"/>
                  </a:lnTo>
                  <a:close/>
                </a:path>
              </a:pathLst>
            </a:custGeom>
            <a:solidFill>
              <a:srgbClr val="8E8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7435513" y="9894888"/>
              <a:ext cx="527050" cy="527050"/>
            </a:xfrm>
            <a:custGeom>
              <a:avLst/>
              <a:gdLst>
                <a:gd name="T0" fmla="*/ 196 w 209"/>
                <a:gd name="T1" fmla="*/ 129 h 209"/>
                <a:gd name="T2" fmla="*/ 80 w 209"/>
                <a:gd name="T3" fmla="*/ 196 h 209"/>
                <a:gd name="T4" fmla="*/ 13 w 209"/>
                <a:gd name="T5" fmla="*/ 80 h 209"/>
                <a:gd name="T6" fmla="*/ 129 w 209"/>
                <a:gd name="T7" fmla="*/ 13 h 209"/>
                <a:gd name="T8" fmla="*/ 196 w 209"/>
                <a:gd name="T9" fmla="*/ 12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96" y="129"/>
                  </a:moveTo>
                  <a:cubicBezTo>
                    <a:pt x="183" y="179"/>
                    <a:pt x="131" y="209"/>
                    <a:pt x="80" y="196"/>
                  </a:cubicBezTo>
                  <a:cubicBezTo>
                    <a:pt x="30" y="183"/>
                    <a:pt x="0" y="131"/>
                    <a:pt x="13" y="80"/>
                  </a:cubicBezTo>
                  <a:cubicBezTo>
                    <a:pt x="26" y="30"/>
                    <a:pt x="78" y="0"/>
                    <a:pt x="129" y="13"/>
                  </a:cubicBezTo>
                  <a:cubicBezTo>
                    <a:pt x="179" y="26"/>
                    <a:pt x="209" y="78"/>
                    <a:pt x="196" y="129"/>
                  </a:cubicBezTo>
                  <a:close/>
                </a:path>
              </a:pathLst>
            </a:custGeom>
            <a:solidFill>
              <a:srgbClr val="FB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0510838" y="1400176"/>
              <a:ext cx="6535738" cy="7556500"/>
            </a:xfrm>
            <a:custGeom>
              <a:avLst/>
              <a:gdLst>
                <a:gd name="T0" fmla="*/ 3252 w 4117"/>
                <a:gd name="T1" fmla="*/ 4760 h 4760"/>
                <a:gd name="T2" fmla="*/ 0 w 4117"/>
                <a:gd name="T3" fmla="*/ 4068 h 4760"/>
                <a:gd name="T4" fmla="*/ 866 w 4117"/>
                <a:gd name="T5" fmla="*/ 0 h 4760"/>
                <a:gd name="T6" fmla="*/ 4117 w 4117"/>
                <a:gd name="T7" fmla="*/ 692 h 4760"/>
                <a:gd name="T8" fmla="*/ 3252 w 4117"/>
                <a:gd name="T9" fmla="*/ 4760 h 4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17" h="4760">
                  <a:moveTo>
                    <a:pt x="3252" y="4760"/>
                  </a:moveTo>
                  <a:lnTo>
                    <a:pt x="0" y="4068"/>
                  </a:lnTo>
                  <a:lnTo>
                    <a:pt x="866" y="0"/>
                  </a:lnTo>
                  <a:lnTo>
                    <a:pt x="4117" y="692"/>
                  </a:lnTo>
                  <a:lnTo>
                    <a:pt x="3252" y="476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3868400" y="2520951"/>
              <a:ext cx="2713038" cy="750888"/>
            </a:xfrm>
            <a:custGeom>
              <a:avLst/>
              <a:gdLst>
                <a:gd name="T0" fmla="*/ 1685 w 1709"/>
                <a:gd name="T1" fmla="*/ 473 h 473"/>
                <a:gd name="T2" fmla="*/ 0 w 1709"/>
                <a:gd name="T3" fmla="*/ 114 h 473"/>
                <a:gd name="T4" fmla="*/ 26 w 1709"/>
                <a:gd name="T5" fmla="*/ 0 h 473"/>
                <a:gd name="T6" fmla="*/ 1709 w 1709"/>
                <a:gd name="T7" fmla="*/ 359 h 473"/>
                <a:gd name="T8" fmla="*/ 1685 w 1709"/>
                <a:gd name="T9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9" h="473">
                  <a:moveTo>
                    <a:pt x="1685" y="473"/>
                  </a:moveTo>
                  <a:lnTo>
                    <a:pt x="0" y="114"/>
                  </a:lnTo>
                  <a:lnTo>
                    <a:pt x="26" y="0"/>
                  </a:lnTo>
                  <a:lnTo>
                    <a:pt x="1709" y="359"/>
                  </a:lnTo>
                  <a:lnTo>
                    <a:pt x="1685" y="47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3777913" y="2824163"/>
              <a:ext cx="2740025" cy="879475"/>
            </a:xfrm>
            <a:custGeom>
              <a:avLst/>
              <a:gdLst>
                <a:gd name="T0" fmla="*/ 1685 w 1726"/>
                <a:gd name="T1" fmla="*/ 554 h 554"/>
                <a:gd name="T2" fmla="*/ 0 w 1726"/>
                <a:gd name="T3" fmla="*/ 195 h 554"/>
                <a:gd name="T4" fmla="*/ 41 w 1726"/>
                <a:gd name="T5" fmla="*/ 0 h 554"/>
                <a:gd name="T6" fmla="*/ 1726 w 1726"/>
                <a:gd name="T7" fmla="*/ 359 h 554"/>
                <a:gd name="T8" fmla="*/ 1685 w 1726"/>
                <a:gd name="T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6" h="554">
                  <a:moveTo>
                    <a:pt x="1685" y="554"/>
                  </a:moveTo>
                  <a:lnTo>
                    <a:pt x="0" y="195"/>
                  </a:lnTo>
                  <a:lnTo>
                    <a:pt x="41" y="0"/>
                  </a:lnTo>
                  <a:lnTo>
                    <a:pt x="1726" y="359"/>
                  </a:lnTo>
                  <a:lnTo>
                    <a:pt x="1685" y="554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3730288" y="3275013"/>
              <a:ext cx="2692400" cy="647700"/>
            </a:xfrm>
            <a:custGeom>
              <a:avLst/>
              <a:gdLst>
                <a:gd name="T0" fmla="*/ 1684 w 1696"/>
                <a:gd name="T1" fmla="*/ 408 h 408"/>
                <a:gd name="T2" fmla="*/ 0 w 1696"/>
                <a:gd name="T3" fmla="*/ 49 h 408"/>
                <a:gd name="T4" fmla="*/ 11 w 1696"/>
                <a:gd name="T5" fmla="*/ 0 h 408"/>
                <a:gd name="T6" fmla="*/ 1696 w 1696"/>
                <a:gd name="T7" fmla="*/ 357 h 408"/>
                <a:gd name="T8" fmla="*/ 1684 w 1696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6" h="408">
                  <a:moveTo>
                    <a:pt x="1684" y="408"/>
                  </a:moveTo>
                  <a:lnTo>
                    <a:pt x="0" y="49"/>
                  </a:lnTo>
                  <a:lnTo>
                    <a:pt x="11" y="0"/>
                  </a:lnTo>
                  <a:lnTo>
                    <a:pt x="1696" y="357"/>
                  </a:lnTo>
                  <a:lnTo>
                    <a:pt x="1684" y="40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3658850" y="3609976"/>
              <a:ext cx="2689225" cy="647700"/>
            </a:xfrm>
            <a:custGeom>
              <a:avLst/>
              <a:gdLst>
                <a:gd name="T0" fmla="*/ 1685 w 1694"/>
                <a:gd name="T1" fmla="*/ 408 h 408"/>
                <a:gd name="T2" fmla="*/ 0 w 1694"/>
                <a:gd name="T3" fmla="*/ 51 h 408"/>
                <a:gd name="T4" fmla="*/ 12 w 1694"/>
                <a:gd name="T5" fmla="*/ 0 h 408"/>
                <a:gd name="T6" fmla="*/ 1694 w 1694"/>
                <a:gd name="T7" fmla="*/ 359 h 408"/>
                <a:gd name="T8" fmla="*/ 1685 w 1694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4" h="408">
                  <a:moveTo>
                    <a:pt x="1685" y="408"/>
                  </a:moveTo>
                  <a:lnTo>
                    <a:pt x="0" y="51"/>
                  </a:lnTo>
                  <a:lnTo>
                    <a:pt x="12" y="0"/>
                  </a:lnTo>
                  <a:lnTo>
                    <a:pt x="1694" y="359"/>
                  </a:lnTo>
                  <a:lnTo>
                    <a:pt x="1685" y="40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3695363" y="3441701"/>
              <a:ext cx="2690813" cy="647700"/>
            </a:xfrm>
            <a:custGeom>
              <a:avLst/>
              <a:gdLst>
                <a:gd name="T0" fmla="*/ 1684 w 1695"/>
                <a:gd name="T1" fmla="*/ 408 h 408"/>
                <a:gd name="T2" fmla="*/ 0 w 1695"/>
                <a:gd name="T3" fmla="*/ 49 h 408"/>
                <a:gd name="T4" fmla="*/ 11 w 1695"/>
                <a:gd name="T5" fmla="*/ 0 h 408"/>
                <a:gd name="T6" fmla="*/ 1695 w 1695"/>
                <a:gd name="T7" fmla="*/ 359 h 408"/>
                <a:gd name="T8" fmla="*/ 1684 w 169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5" h="408">
                  <a:moveTo>
                    <a:pt x="1684" y="408"/>
                  </a:moveTo>
                  <a:lnTo>
                    <a:pt x="0" y="49"/>
                  </a:lnTo>
                  <a:lnTo>
                    <a:pt x="11" y="0"/>
                  </a:lnTo>
                  <a:lnTo>
                    <a:pt x="1695" y="359"/>
                  </a:lnTo>
                  <a:lnTo>
                    <a:pt x="1684" y="40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0828338" y="1876426"/>
              <a:ext cx="6118225" cy="7556500"/>
            </a:xfrm>
            <a:custGeom>
              <a:avLst/>
              <a:gdLst>
                <a:gd name="T0" fmla="*/ 866 w 3854"/>
                <a:gd name="T1" fmla="*/ 0 h 4760"/>
                <a:gd name="T2" fmla="*/ 0 w 3854"/>
                <a:gd name="T3" fmla="*/ 4068 h 4760"/>
                <a:gd name="T4" fmla="*/ 3252 w 3854"/>
                <a:gd name="T5" fmla="*/ 4760 h 4760"/>
                <a:gd name="T6" fmla="*/ 3854 w 3854"/>
                <a:gd name="T7" fmla="*/ 1932 h 4760"/>
                <a:gd name="T8" fmla="*/ 2376 w 3854"/>
                <a:gd name="T9" fmla="*/ 320 h 4760"/>
                <a:gd name="T10" fmla="*/ 866 w 3854"/>
                <a:gd name="T11" fmla="*/ 0 h 4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4" h="4760">
                  <a:moveTo>
                    <a:pt x="866" y="0"/>
                  </a:moveTo>
                  <a:lnTo>
                    <a:pt x="0" y="4068"/>
                  </a:lnTo>
                  <a:lnTo>
                    <a:pt x="3252" y="4760"/>
                  </a:lnTo>
                  <a:lnTo>
                    <a:pt x="3854" y="1932"/>
                  </a:lnTo>
                  <a:lnTo>
                    <a:pt x="2376" y="320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2225338" y="4256088"/>
              <a:ext cx="2943225" cy="798513"/>
            </a:xfrm>
            <a:custGeom>
              <a:avLst/>
              <a:gdLst>
                <a:gd name="T0" fmla="*/ 1831 w 1854"/>
                <a:gd name="T1" fmla="*/ 503 h 503"/>
                <a:gd name="T2" fmla="*/ 0 w 1854"/>
                <a:gd name="T3" fmla="*/ 112 h 503"/>
                <a:gd name="T4" fmla="*/ 24 w 1854"/>
                <a:gd name="T5" fmla="*/ 0 h 503"/>
                <a:gd name="T6" fmla="*/ 1854 w 1854"/>
                <a:gd name="T7" fmla="*/ 389 h 503"/>
                <a:gd name="T8" fmla="*/ 1831 w 1854"/>
                <a:gd name="T9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503">
                  <a:moveTo>
                    <a:pt x="1831" y="503"/>
                  </a:moveTo>
                  <a:lnTo>
                    <a:pt x="0" y="112"/>
                  </a:lnTo>
                  <a:lnTo>
                    <a:pt x="24" y="0"/>
                  </a:lnTo>
                  <a:lnTo>
                    <a:pt x="1854" y="389"/>
                  </a:lnTo>
                  <a:lnTo>
                    <a:pt x="1831" y="503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2166600" y="4557713"/>
              <a:ext cx="4017963" cy="995363"/>
            </a:xfrm>
            <a:custGeom>
              <a:avLst/>
              <a:gdLst>
                <a:gd name="T0" fmla="*/ 2512 w 2531"/>
                <a:gd name="T1" fmla="*/ 627 h 627"/>
                <a:gd name="T2" fmla="*/ 0 w 2531"/>
                <a:gd name="T3" fmla="*/ 92 h 627"/>
                <a:gd name="T4" fmla="*/ 20 w 2531"/>
                <a:gd name="T5" fmla="*/ 0 h 627"/>
                <a:gd name="T6" fmla="*/ 2531 w 2531"/>
                <a:gd name="T7" fmla="*/ 535 h 627"/>
                <a:gd name="T8" fmla="*/ 2512 w 25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1" h="627">
                  <a:moveTo>
                    <a:pt x="2512" y="627"/>
                  </a:moveTo>
                  <a:lnTo>
                    <a:pt x="0" y="92"/>
                  </a:lnTo>
                  <a:lnTo>
                    <a:pt x="20" y="0"/>
                  </a:lnTo>
                  <a:lnTo>
                    <a:pt x="2531" y="535"/>
                  </a:lnTo>
                  <a:lnTo>
                    <a:pt x="2512" y="62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4150975" y="2384426"/>
              <a:ext cx="2795588" cy="2559050"/>
            </a:xfrm>
            <a:custGeom>
              <a:avLst/>
              <a:gdLst>
                <a:gd name="T0" fmla="*/ 1109 w 1109"/>
                <a:gd name="T1" fmla="*/ 1015 h 1015"/>
                <a:gd name="T2" fmla="*/ 178 w 1109"/>
                <a:gd name="T3" fmla="*/ 0 h 1015"/>
                <a:gd name="T4" fmla="*/ 0 w 1109"/>
                <a:gd name="T5" fmla="*/ 742 h 1015"/>
                <a:gd name="T6" fmla="*/ 569 w 1109"/>
                <a:gd name="T7" fmla="*/ 760 h 1015"/>
                <a:gd name="T8" fmla="*/ 1109 w 1109"/>
                <a:gd name="T9" fmla="*/ 1015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015">
                  <a:moveTo>
                    <a:pt x="1109" y="1015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0" y="742"/>
                    <a:pt x="0" y="742"/>
                    <a:pt x="0" y="742"/>
                  </a:cubicBezTo>
                  <a:cubicBezTo>
                    <a:pt x="0" y="742"/>
                    <a:pt x="203" y="682"/>
                    <a:pt x="569" y="760"/>
                  </a:cubicBezTo>
                  <a:cubicBezTo>
                    <a:pt x="809" y="811"/>
                    <a:pt x="1109" y="1015"/>
                    <a:pt x="1109" y="1015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2114213" y="4805363"/>
              <a:ext cx="4017963" cy="995363"/>
            </a:xfrm>
            <a:custGeom>
              <a:avLst/>
              <a:gdLst>
                <a:gd name="T0" fmla="*/ 2512 w 2531"/>
                <a:gd name="T1" fmla="*/ 627 h 627"/>
                <a:gd name="T2" fmla="*/ 0 w 2531"/>
                <a:gd name="T3" fmla="*/ 92 h 627"/>
                <a:gd name="T4" fmla="*/ 19 w 2531"/>
                <a:gd name="T5" fmla="*/ 0 h 627"/>
                <a:gd name="T6" fmla="*/ 2531 w 2531"/>
                <a:gd name="T7" fmla="*/ 535 h 627"/>
                <a:gd name="T8" fmla="*/ 2512 w 25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1" h="627">
                  <a:moveTo>
                    <a:pt x="2512" y="627"/>
                  </a:moveTo>
                  <a:lnTo>
                    <a:pt x="0" y="92"/>
                  </a:lnTo>
                  <a:lnTo>
                    <a:pt x="19" y="0"/>
                  </a:lnTo>
                  <a:lnTo>
                    <a:pt x="2531" y="535"/>
                  </a:lnTo>
                  <a:lnTo>
                    <a:pt x="2512" y="62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2058650" y="5067301"/>
              <a:ext cx="4017963" cy="995363"/>
            </a:xfrm>
            <a:custGeom>
              <a:avLst/>
              <a:gdLst>
                <a:gd name="T0" fmla="*/ 2512 w 2531"/>
                <a:gd name="T1" fmla="*/ 627 h 627"/>
                <a:gd name="T2" fmla="*/ 0 w 2531"/>
                <a:gd name="T3" fmla="*/ 92 h 627"/>
                <a:gd name="T4" fmla="*/ 19 w 2531"/>
                <a:gd name="T5" fmla="*/ 0 h 627"/>
                <a:gd name="T6" fmla="*/ 2531 w 2531"/>
                <a:gd name="T7" fmla="*/ 535 h 627"/>
                <a:gd name="T8" fmla="*/ 2512 w 25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1" h="627">
                  <a:moveTo>
                    <a:pt x="2512" y="627"/>
                  </a:moveTo>
                  <a:lnTo>
                    <a:pt x="0" y="92"/>
                  </a:lnTo>
                  <a:lnTo>
                    <a:pt x="19" y="0"/>
                  </a:lnTo>
                  <a:lnTo>
                    <a:pt x="2531" y="535"/>
                  </a:lnTo>
                  <a:lnTo>
                    <a:pt x="2512" y="62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2003088" y="5329238"/>
              <a:ext cx="4017963" cy="995363"/>
            </a:xfrm>
            <a:custGeom>
              <a:avLst/>
              <a:gdLst>
                <a:gd name="T0" fmla="*/ 2512 w 2531"/>
                <a:gd name="T1" fmla="*/ 627 h 627"/>
                <a:gd name="T2" fmla="*/ 0 w 2531"/>
                <a:gd name="T3" fmla="*/ 92 h 627"/>
                <a:gd name="T4" fmla="*/ 19 w 2531"/>
                <a:gd name="T5" fmla="*/ 0 h 627"/>
                <a:gd name="T6" fmla="*/ 2531 w 2531"/>
                <a:gd name="T7" fmla="*/ 534 h 627"/>
                <a:gd name="T8" fmla="*/ 2512 w 25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1" h="627">
                  <a:moveTo>
                    <a:pt x="2512" y="627"/>
                  </a:moveTo>
                  <a:lnTo>
                    <a:pt x="0" y="92"/>
                  </a:lnTo>
                  <a:lnTo>
                    <a:pt x="19" y="0"/>
                  </a:lnTo>
                  <a:lnTo>
                    <a:pt x="2531" y="534"/>
                  </a:lnTo>
                  <a:lnTo>
                    <a:pt x="2512" y="62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1950700" y="5576888"/>
              <a:ext cx="4017963" cy="995363"/>
            </a:xfrm>
            <a:custGeom>
              <a:avLst/>
              <a:gdLst>
                <a:gd name="T0" fmla="*/ 2512 w 2531"/>
                <a:gd name="T1" fmla="*/ 627 h 627"/>
                <a:gd name="T2" fmla="*/ 0 w 2531"/>
                <a:gd name="T3" fmla="*/ 92 h 627"/>
                <a:gd name="T4" fmla="*/ 19 w 2531"/>
                <a:gd name="T5" fmla="*/ 0 h 627"/>
                <a:gd name="T6" fmla="*/ 2531 w 2531"/>
                <a:gd name="T7" fmla="*/ 535 h 627"/>
                <a:gd name="T8" fmla="*/ 2512 w 25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1" h="627">
                  <a:moveTo>
                    <a:pt x="2512" y="627"/>
                  </a:moveTo>
                  <a:lnTo>
                    <a:pt x="0" y="92"/>
                  </a:lnTo>
                  <a:lnTo>
                    <a:pt x="19" y="0"/>
                  </a:lnTo>
                  <a:lnTo>
                    <a:pt x="2531" y="535"/>
                  </a:lnTo>
                  <a:lnTo>
                    <a:pt x="2512" y="62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1898313" y="5822951"/>
              <a:ext cx="4016375" cy="996950"/>
            </a:xfrm>
            <a:custGeom>
              <a:avLst/>
              <a:gdLst>
                <a:gd name="T0" fmla="*/ 2511 w 2530"/>
                <a:gd name="T1" fmla="*/ 628 h 628"/>
                <a:gd name="T2" fmla="*/ 0 w 2530"/>
                <a:gd name="T3" fmla="*/ 94 h 628"/>
                <a:gd name="T4" fmla="*/ 19 w 2530"/>
                <a:gd name="T5" fmla="*/ 0 h 628"/>
                <a:gd name="T6" fmla="*/ 2530 w 2530"/>
                <a:gd name="T7" fmla="*/ 535 h 628"/>
                <a:gd name="T8" fmla="*/ 2511 w 2530"/>
                <a:gd name="T9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0" h="628">
                  <a:moveTo>
                    <a:pt x="2511" y="628"/>
                  </a:moveTo>
                  <a:lnTo>
                    <a:pt x="0" y="94"/>
                  </a:lnTo>
                  <a:lnTo>
                    <a:pt x="19" y="0"/>
                  </a:lnTo>
                  <a:lnTo>
                    <a:pt x="2530" y="535"/>
                  </a:lnTo>
                  <a:lnTo>
                    <a:pt x="2511" y="62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1842750" y="6084888"/>
              <a:ext cx="4016375" cy="996950"/>
            </a:xfrm>
            <a:custGeom>
              <a:avLst/>
              <a:gdLst>
                <a:gd name="T0" fmla="*/ 2511 w 2530"/>
                <a:gd name="T1" fmla="*/ 628 h 628"/>
                <a:gd name="T2" fmla="*/ 0 w 2530"/>
                <a:gd name="T3" fmla="*/ 93 h 628"/>
                <a:gd name="T4" fmla="*/ 19 w 2530"/>
                <a:gd name="T5" fmla="*/ 0 h 628"/>
                <a:gd name="T6" fmla="*/ 2530 w 2530"/>
                <a:gd name="T7" fmla="*/ 536 h 628"/>
                <a:gd name="T8" fmla="*/ 2511 w 2530"/>
                <a:gd name="T9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0" h="628">
                  <a:moveTo>
                    <a:pt x="2511" y="628"/>
                  </a:moveTo>
                  <a:lnTo>
                    <a:pt x="0" y="93"/>
                  </a:lnTo>
                  <a:lnTo>
                    <a:pt x="19" y="0"/>
                  </a:lnTo>
                  <a:lnTo>
                    <a:pt x="2530" y="536"/>
                  </a:lnTo>
                  <a:lnTo>
                    <a:pt x="2511" y="628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1787188" y="6348413"/>
              <a:ext cx="4017963" cy="995363"/>
            </a:xfrm>
            <a:custGeom>
              <a:avLst/>
              <a:gdLst>
                <a:gd name="T0" fmla="*/ 2511 w 2531"/>
                <a:gd name="T1" fmla="*/ 627 h 627"/>
                <a:gd name="T2" fmla="*/ 0 w 2531"/>
                <a:gd name="T3" fmla="*/ 92 h 627"/>
                <a:gd name="T4" fmla="*/ 19 w 2531"/>
                <a:gd name="T5" fmla="*/ 0 h 627"/>
                <a:gd name="T6" fmla="*/ 2531 w 2531"/>
                <a:gd name="T7" fmla="*/ 535 h 627"/>
                <a:gd name="T8" fmla="*/ 2511 w 2531"/>
                <a:gd name="T9" fmla="*/ 62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1" h="627">
                  <a:moveTo>
                    <a:pt x="2511" y="627"/>
                  </a:moveTo>
                  <a:lnTo>
                    <a:pt x="0" y="92"/>
                  </a:lnTo>
                  <a:lnTo>
                    <a:pt x="19" y="0"/>
                  </a:lnTo>
                  <a:lnTo>
                    <a:pt x="2531" y="535"/>
                  </a:lnTo>
                  <a:lnTo>
                    <a:pt x="2511" y="627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1580813" y="6915151"/>
              <a:ext cx="3513138" cy="1273175"/>
            </a:xfrm>
            <a:custGeom>
              <a:avLst/>
              <a:gdLst>
                <a:gd name="T0" fmla="*/ 2138 w 2213"/>
                <a:gd name="T1" fmla="*/ 802 h 802"/>
                <a:gd name="T2" fmla="*/ 0 w 2213"/>
                <a:gd name="T3" fmla="*/ 348 h 802"/>
                <a:gd name="T4" fmla="*/ 73 w 2213"/>
                <a:gd name="T5" fmla="*/ 0 h 802"/>
                <a:gd name="T6" fmla="*/ 2213 w 2213"/>
                <a:gd name="T7" fmla="*/ 456 h 802"/>
                <a:gd name="T8" fmla="*/ 2138 w 2213"/>
                <a:gd name="T9" fmla="*/ 80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3" h="802">
                  <a:moveTo>
                    <a:pt x="2138" y="802"/>
                  </a:moveTo>
                  <a:lnTo>
                    <a:pt x="0" y="348"/>
                  </a:lnTo>
                  <a:lnTo>
                    <a:pt x="73" y="0"/>
                  </a:lnTo>
                  <a:lnTo>
                    <a:pt x="2213" y="456"/>
                  </a:lnTo>
                  <a:lnTo>
                    <a:pt x="2138" y="802"/>
                  </a:lnTo>
                  <a:close/>
                </a:path>
              </a:pathLst>
            </a:custGeom>
            <a:solidFill>
              <a:srgbClr val="757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3103225" y="2446338"/>
              <a:ext cx="958850" cy="1042988"/>
            </a:xfrm>
            <a:custGeom>
              <a:avLst/>
              <a:gdLst>
                <a:gd name="T0" fmla="*/ 72 w 381"/>
                <a:gd name="T1" fmla="*/ 0 h 414"/>
                <a:gd name="T2" fmla="*/ 0 w 381"/>
                <a:gd name="T3" fmla="*/ 341 h 414"/>
                <a:gd name="T4" fmla="*/ 341 w 381"/>
                <a:gd name="T5" fmla="*/ 414 h 414"/>
                <a:gd name="T6" fmla="*/ 72 w 381"/>
                <a:gd name="T7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414">
                  <a:moveTo>
                    <a:pt x="72" y="0"/>
                  </a:moveTo>
                  <a:cubicBezTo>
                    <a:pt x="0" y="341"/>
                    <a:pt x="0" y="341"/>
                    <a:pt x="0" y="341"/>
                  </a:cubicBezTo>
                  <a:cubicBezTo>
                    <a:pt x="341" y="414"/>
                    <a:pt x="341" y="414"/>
                    <a:pt x="341" y="414"/>
                  </a:cubicBezTo>
                  <a:cubicBezTo>
                    <a:pt x="381" y="226"/>
                    <a:pt x="261" y="40"/>
                    <a:pt x="72" y="0"/>
                  </a:cubicBezTo>
                  <a:close/>
                </a:path>
              </a:pathLst>
            </a:custGeom>
            <a:solidFill>
              <a:srgbClr val="C79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2058650" y="2413001"/>
              <a:ext cx="1474788" cy="1874838"/>
            </a:xfrm>
            <a:custGeom>
              <a:avLst/>
              <a:gdLst>
                <a:gd name="T0" fmla="*/ 454 w 585"/>
                <a:gd name="T1" fmla="*/ 40 h 744"/>
                <a:gd name="T2" fmla="*/ 40 w 585"/>
                <a:gd name="T3" fmla="*/ 309 h 744"/>
                <a:gd name="T4" fmla="*/ 309 w 585"/>
                <a:gd name="T5" fmla="*/ 723 h 744"/>
                <a:gd name="T6" fmla="*/ 585 w 585"/>
                <a:gd name="T7" fmla="*/ 665 h 744"/>
                <a:gd name="T8" fmla="*/ 381 w 585"/>
                <a:gd name="T9" fmla="*/ 381 h 744"/>
                <a:gd name="T10" fmla="*/ 454 w 585"/>
                <a:gd name="T11" fmla="*/ 4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5" h="744">
                  <a:moveTo>
                    <a:pt x="454" y="40"/>
                  </a:moveTo>
                  <a:cubicBezTo>
                    <a:pt x="266" y="0"/>
                    <a:pt x="80" y="120"/>
                    <a:pt x="40" y="309"/>
                  </a:cubicBezTo>
                  <a:cubicBezTo>
                    <a:pt x="0" y="497"/>
                    <a:pt x="120" y="682"/>
                    <a:pt x="309" y="723"/>
                  </a:cubicBezTo>
                  <a:cubicBezTo>
                    <a:pt x="409" y="744"/>
                    <a:pt x="508" y="720"/>
                    <a:pt x="585" y="665"/>
                  </a:cubicBezTo>
                  <a:cubicBezTo>
                    <a:pt x="381" y="381"/>
                    <a:pt x="381" y="381"/>
                    <a:pt x="381" y="381"/>
                  </a:cubicBezTo>
                  <a:lnTo>
                    <a:pt x="454" y="40"/>
                  </a:lnTo>
                  <a:close/>
                </a:path>
              </a:pathLst>
            </a:custGeom>
            <a:solidFill>
              <a:srgbClr val="BF6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3096875" y="3360738"/>
              <a:ext cx="860425" cy="712788"/>
            </a:xfrm>
            <a:custGeom>
              <a:avLst/>
              <a:gdLst>
                <a:gd name="T0" fmla="*/ 0 w 341"/>
                <a:gd name="T1" fmla="*/ 0 h 283"/>
                <a:gd name="T2" fmla="*/ 203 w 341"/>
                <a:gd name="T3" fmla="*/ 283 h 283"/>
                <a:gd name="T4" fmla="*/ 341 w 341"/>
                <a:gd name="T5" fmla="*/ 72 h 283"/>
                <a:gd name="T6" fmla="*/ 0 w 341"/>
                <a:gd name="T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283">
                  <a:moveTo>
                    <a:pt x="0" y="0"/>
                  </a:moveTo>
                  <a:cubicBezTo>
                    <a:pt x="203" y="283"/>
                    <a:pt x="203" y="283"/>
                    <a:pt x="203" y="283"/>
                  </a:cubicBezTo>
                  <a:cubicBezTo>
                    <a:pt x="271" y="234"/>
                    <a:pt x="322" y="161"/>
                    <a:pt x="341" y="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3636625" y="6194426"/>
              <a:ext cx="2546350" cy="2547938"/>
            </a:xfrm>
            <a:custGeom>
              <a:avLst/>
              <a:gdLst>
                <a:gd name="T0" fmla="*/ 957 w 1010"/>
                <a:gd name="T1" fmla="*/ 602 h 1011"/>
                <a:gd name="T2" fmla="*/ 409 w 1010"/>
                <a:gd name="T3" fmla="*/ 957 h 1011"/>
                <a:gd name="T4" fmla="*/ 53 w 1010"/>
                <a:gd name="T5" fmla="*/ 409 h 1011"/>
                <a:gd name="T6" fmla="*/ 601 w 1010"/>
                <a:gd name="T7" fmla="*/ 53 h 1011"/>
                <a:gd name="T8" fmla="*/ 957 w 1010"/>
                <a:gd name="T9" fmla="*/ 602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0" h="1011">
                  <a:moveTo>
                    <a:pt x="957" y="602"/>
                  </a:moveTo>
                  <a:cubicBezTo>
                    <a:pt x="904" y="851"/>
                    <a:pt x="658" y="1011"/>
                    <a:pt x="409" y="957"/>
                  </a:cubicBezTo>
                  <a:cubicBezTo>
                    <a:pt x="159" y="904"/>
                    <a:pt x="0" y="659"/>
                    <a:pt x="53" y="409"/>
                  </a:cubicBezTo>
                  <a:cubicBezTo>
                    <a:pt x="106" y="159"/>
                    <a:pt x="351" y="0"/>
                    <a:pt x="601" y="53"/>
                  </a:cubicBezTo>
                  <a:cubicBezTo>
                    <a:pt x="851" y="106"/>
                    <a:pt x="1010" y="352"/>
                    <a:pt x="957" y="602"/>
                  </a:cubicBezTo>
                  <a:close/>
                </a:path>
              </a:pathLst>
            </a:custGeom>
            <a:solidFill>
              <a:srgbClr val="802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3941425" y="6970713"/>
              <a:ext cx="2028825" cy="1277938"/>
            </a:xfrm>
            <a:custGeom>
              <a:avLst/>
              <a:gdLst>
                <a:gd name="T0" fmla="*/ 271 w 805"/>
                <a:gd name="T1" fmla="*/ 502 h 507"/>
                <a:gd name="T2" fmla="*/ 229 w 805"/>
                <a:gd name="T3" fmla="*/ 477 h 507"/>
                <a:gd name="T4" fmla="*/ 26 w 805"/>
                <a:gd name="T5" fmla="*/ 235 h 507"/>
                <a:gd name="T6" fmla="*/ 36 w 805"/>
                <a:gd name="T7" fmla="*/ 131 h 507"/>
                <a:gd name="T8" fmla="*/ 140 w 805"/>
                <a:gd name="T9" fmla="*/ 140 h 507"/>
                <a:gd name="T10" fmla="*/ 297 w 805"/>
                <a:gd name="T11" fmla="*/ 327 h 507"/>
                <a:gd name="T12" fmla="*/ 676 w 805"/>
                <a:gd name="T13" fmla="*/ 25 h 507"/>
                <a:gd name="T14" fmla="*/ 780 w 805"/>
                <a:gd name="T15" fmla="*/ 37 h 507"/>
                <a:gd name="T16" fmla="*/ 768 w 805"/>
                <a:gd name="T17" fmla="*/ 140 h 507"/>
                <a:gd name="T18" fmla="*/ 332 w 805"/>
                <a:gd name="T19" fmla="*/ 488 h 507"/>
                <a:gd name="T20" fmla="*/ 271 w 805"/>
                <a:gd name="T21" fmla="*/ 502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5" h="507">
                  <a:moveTo>
                    <a:pt x="271" y="502"/>
                  </a:moveTo>
                  <a:cubicBezTo>
                    <a:pt x="255" y="499"/>
                    <a:pt x="240" y="490"/>
                    <a:pt x="229" y="477"/>
                  </a:cubicBezTo>
                  <a:cubicBezTo>
                    <a:pt x="26" y="235"/>
                    <a:pt x="26" y="235"/>
                    <a:pt x="26" y="235"/>
                  </a:cubicBezTo>
                  <a:cubicBezTo>
                    <a:pt x="0" y="203"/>
                    <a:pt x="4" y="157"/>
                    <a:pt x="36" y="131"/>
                  </a:cubicBezTo>
                  <a:cubicBezTo>
                    <a:pt x="67" y="104"/>
                    <a:pt x="114" y="109"/>
                    <a:pt x="140" y="140"/>
                  </a:cubicBezTo>
                  <a:cubicBezTo>
                    <a:pt x="297" y="327"/>
                    <a:pt x="297" y="327"/>
                    <a:pt x="297" y="327"/>
                  </a:cubicBezTo>
                  <a:cubicBezTo>
                    <a:pt x="676" y="25"/>
                    <a:pt x="676" y="25"/>
                    <a:pt x="676" y="25"/>
                  </a:cubicBezTo>
                  <a:cubicBezTo>
                    <a:pt x="708" y="0"/>
                    <a:pt x="755" y="5"/>
                    <a:pt x="780" y="37"/>
                  </a:cubicBezTo>
                  <a:cubicBezTo>
                    <a:pt x="805" y="69"/>
                    <a:pt x="800" y="115"/>
                    <a:pt x="768" y="140"/>
                  </a:cubicBezTo>
                  <a:cubicBezTo>
                    <a:pt x="332" y="488"/>
                    <a:pt x="332" y="488"/>
                    <a:pt x="332" y="488"/>
                  </a:cubicBezTo>
                  <a:cubicBezTo>
                    <a:pt x="314" y="502"/>
                    <a:pt x="292" y="507"/>
                    <a:pt x="271" y="502"/>
                  </a:cubicBezTo>
                  <a:close/>
                </a:path>
              </a:pathLst>
            </a:custGeom>
            <a:solidFill>
              <a:srgbClr val="FB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8559463" y="5130801"/>
              <a:ext cx="2165350" cy="3551238"/>
            </a:xfrm>
            <a:custGeom>
              <a:avLst/>
              <a:gdLst>
                <a:gd name="T0" fmla="*/ 750 w 859"/>
                <a:gd name="T1" fmla="*/ 0 h 1409"/>
                <a:gd name="T2" fmla="*/ 661 w 859"/>
                <a:gd name="T3" fmla="*/ 0 h 1409"/>
                <a:gd name="T4" fmla="*/ 184 w 859"/>
                <a:gd name="T5" fmla="*/ 0 h 1409"/>
                <a:gd name="T6" fmla="*/ 109 w 859"/>
                <a:gd name="T7" fmla="*/ 0 h 1409"/>
                <a:gd name="T8" fmla="*/ 0 w 859"/>
                <a:gd name="T9" fmla="*/ 95 h 1409"/>
                <a:gd name="T10" fmla="*/ 0 w 859"/>
                <a:gd name="T11" fmla="*/ 1314 h 1409"/>
                <a:gd name="T12" fmla="*/ 109 w 859"/>
                <a:gd name="T13" fmla="*/ 1409 h 1409"/>
                <a:gd name="T14" fmla="*/ 750 w 859"/>
                <a:gd name="T15" fmla="*/ 1409 h 1409"/>
                <a:gd name="T16" fmla="*/ 859 w 859"/>
                <a:gd name="T17" fmla="*/ 1314 h 1409"/>
                <a:gd name="T18" fmla="*/ 859 w 859"/>
                <a:gd name="T19" fmla="*/ 95 h 1409"/>
                <a:gd name="T20" fmla="*/ 750 w 859"/>
                <a:gd name="T21" fmla="*/ 0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9" h="1409">
                  <a:moveTo>
                    <a:pt x="750" y="0"/>
                  </a:moveTo>
                  <a:cubicBezTo>
                    <a:pt x="661" y="0"/>
                    <a:pt x="661" y="0"/>
                    <a:pt x="661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3"/>
                    <a:pt x="0" y="95"/>
                  </a:cubicBezTo>
                  <a:cubicBezTo>
                    <a:pt x="0" y="1314"/>
                    <a:pt x="0" y="1314"/>
                    <a:pt x="0" y="1314"/>
                  </a:cubicBezTo>
                  <a:cubicBezTo>
                    <a:pt x="0" y="1367"/>
                    <a:pt x="49" y="1409"/>
                    <a:pt x="109" y="1409"/>
                  </a:cubicBezTo>
                  <a:cubicBezTo>
                    <a:pt x="750" y="1409"/>
                    <a:pt x="750" y="1409"/>
                    <a:pt x="750" y="1409"/>
                  </a:cubicBezTo>
                  <a:cubicBezTo>
                    <a:pt x="810" y="1409"/>
                    <a:pt x="859" y="1367"/>
                    <a:pt x="859" y="1314"/>
                  </a:cubicBezTo>
                  <a:cubicBezTo>
                    <a:pt x="859" y="95"/>
                    <a:pt x="859" y="95"/>
                    <a:pt x="859" y="95"/>
                  </a:cubicBezTo>
                  <a:cubicBezTo>
                    <a:pt x="859" y="43"/>
                    <a:pt x="810" y="0"/>
                    <a:pt x="750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9023013" y="5130801"/>
              <a:ext cx="1201738" cy="1406525"/>
            </a:xfrm>
            <a:custGeom>
              <a:avLst/>
              <a:gdLst>
                <a:gd name="T0" fmla="*/ 0 w 757"/>
                <a:gd name="T1" fmla="*/ 0 h 886"/>
                <a:gd name="T2" fmla="*/ 379 w 757"/>
                <a:gd name="T3" fmla="*/ 886 h 886"/>
                <a:gd name="T4" fmla="*/ 757 w 757"/>
                <a:gd name="T5" fmla="*/ 0 h 886"/>
                <a:gd name="T6" fmla="*/ 0 w 757"/>
                <a:gd name="T7" fmla="*/ 0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7" h="886">
                  <a:moveTo>
                    <a:pt x="0" y="0"/>
                  </a:moveTo>
                  <a:lnTo>
                    <a:pt x="379" y="886"/>
                  </a:lnTo>
                  <a:lnTo>
                    <a:pt x="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8494375" y="11474451"/>
              <a:ext cx="962025" cy="358775"/>
            </a:xfrm>
            <a:custGeom>
              <a:avLst/>
              <a:gdLst>
                <a:gd name="T0" fmla="*/ 256 w 382"/>
                <a:gd name="T1" fmla="*/ 0 h 142"/>
                <a:gd name="T2" fmla="*/ 145 w 382"/>
                <a:gd name="T3" fmla="*/ 45 h 142"/>
                <a:gd name="T4" fmla="*/ 0 w 382"/>
                <a:gd name="T5" fmla="*/ 142 h 142"/>
                <a:gd name="T6" fmla="*/ 379 w 382"/>
                <a:gd name="T7" fmla="*/ 125 h 142"/>
                <a:gd name="T8" fmla="*/ 382 w 382"/>
                <a:gd name="T9" fmla="*/ 0 h 142"/>
                <a:gd name="T10" fmla="*/ 256 w 382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42">
                  <a:moveTo>
                    <a:pt x="256" y="0"/>
                  </a:moveTo>
                  <a:cubicBezTo>
                    <a:pt x="256" y="0"/>
                    <a:pt x="200" y="12"/>
                    <a:pt x="145" y="45"/>
                  </a:cubicBezTo>
                  <a:cubicBezTo>
                    <a:pt x="70" y="91"/>
                    <a:pt x="0" y="142"/>
                    <a:pt x="0" y="142"/>
                  </a:cubicBezTo>
                  <a:cubicBezTo>
                    <a:pt x="379" y="125"/>
                    <a:pt x="379" y="125"/>
                    <a:pt x="379" y="125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8976975" y="8505826"/>
              <a:ext cx="488950" cy="3014663"/>
            </a:xfrm>
            <a:custGeom>
              <a:avLst/>
              <a:gdLst>
                <a:gd name="T0" fmla="*/ 308 w 308"/>
                <a:gd name="T1" fmla="*/ 1896 h 1899"/>
                <a:gd name="T2" fmla="*/ 0 w 308"/>
                <a:gd name="T3" fmla="*/ 1899 h 1899"/>
                <a:gd name="T4" fmla="*/ 0 w 308"/>
                <a:gd name="T5" fmla="*/ 0 h 1899"/>
                <a:gd name="T6" fmla="*/ 308 w 308"/>
                <a:gd name="T7" fmla="*/ 52 h 1899"/>
                <a:gd name="T8" fmla="*/ 308 w 308"/>
                <a:gd name="T9" fmla="*/ 1896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899">
                  <a:moveTo>
                    <a:pt x="308" y="1896"/>
                  </a:moveTo>
                  <a:lnTo>
                    <a:pt x="0" y="1899"/>
                  </a:lnTo>
                  <a:lnTo>
                    <a:pt x="0" y="0"/>
                  </a:lnTo>
                  <a:lnTo>
                    <a:pt x="308" y="52"/>
                  </a:lnTo>
                  <a:lnTo>
                    <a:pt x="308" y="1896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9423063" y="4672013"/>
              <a:ext cx="401638" cy="642938"/>
            </a:xfrm>
            <a:custGeom>
              <a:avLst/>
              <a:gdLst>
                <a:gd name="T0" fmla="*/ 159 w 159"/>
                <a:gd name="T1" fmla="*/ 200 h 255"/>
                <a:gd name="T2" fmla="*/ 80 w 159"/>
                <a:gd name="T3" fmla="*/ 255 h 255"/>
                <a:gd name="T4" fmla="*/ 80 w 159"/>
                <a:gd name="T5" fmla="*/ 255 h 255"/>
                <a:gd name="T6" fmla="*/ 0 w 159"/>
                <a:gd name="T7" fmla="*/ 200 h 255"/>
                <a:gd name="T8" fmla="*/ 0 w 159"/>
                <a:gd name="T9" fmla="*/ 55 h 255"/>
                <a:gd name="T10" fmla="*/ 80 w 159"/>
                <a:gd name="T11" fmla="*/ 0 h 255"/>
                <a:gd name="T12" fmla="*/ 80 w 159"/>
                <a:gd name="T13" fmla="*/ 0 h 255"/>
                <a:gd name="T14" fmla="*/ 159 w 159"/>
                <a:gd name="T15" fmla="*/ 55 h 255"/>
                <a:gd name="T16" fmla="*/ 159 w 159"/>
                <a:gd name="T17" fmla="*/ 20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55">
                  <a:moveTo>
                    <a:pt x="159" y="200"/>
                  </a:moveTo>
                  <a:cubicBezTo>
                    <a:pt x="159" y="230"/>
                    <a:pt x="124" y="255"/>
                    <a:pt x="80" y="255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36" y="255"/>
                    <a:pt x="0" y="230"/>
                    <a:pt x="0" y="20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36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24" y="0"/>
                    <a:pt x="159" y="25"/>
                    <a:pt x="159" y="55"/>
                  </a:cubicBezTo>
                  <a:lnTo>
                    <a:pt x="159" y="200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9486563" y="5368926"/>
              <a:ext cx="285750" cy="1168400"/>
            </a:xfrm>
            <a:custGeom>
              <a:avLst/>
              <a:gdLst>
                <a:gd name="T0" fmla="*/ 78 w 113"/>
                <a:gd name="T1" fmla="*/ 53 h 463"/>
                <a:gd name="T2" fmla="*/ 93 w 113"/>
                <a:gd name="T3" fmla="*/ 28 h 463"/>
                <a:gd name="T4" fmla="*/ 65 w 113"/>
                <a:gd name="T5" fmla="*/ 0 h 463"/>
                <a:gd name="T6" fmla="*/ 48 w 113"/>
                <a:gd name="T7" fmla="*/ 0 h 463"/>
                <a:gd name="T8" fmla="*/ 18 w 113"/>
                <a:gd name="T9" fmla="*/ 28 h 463"/>
                <a:gd name="T10" fmla="*/ 35 w 113"/>
                <a:gd name="T11" fmla="*/ 53 h 463"/>
                <a:gd name="T12" fmla="*/ 0 w 113"/>
                <a:gd name="T13" fmla="*/ 335 h 463"/>
                <a:gd name="T14" fmla="*/ 55 w 113"/>
                <a:gd name="T15" fmla="*/ 463 h 463"/>
                <a:gd name="T16" fmla="*/ 113 w 113"/>
                <a:gd name="T17" fmla="*/ 327 h 463"/>
                <a:gd name="T18" fmla="*/ 78 w 113"/>
                <a:gd name="T19" fmla="*/ 5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463">
                  <a:moveTo>
                    <a:pt x="78" y="53"/>
                  </a:moveTo>
                  <a:cubicBezTo>
                    <a:pt x="87" y="51"/>
                    <a:pt x="100" y="37"/>
                    <a:pt x="93" y="28"/>
                  </a:cubicBezTo>
                  <a:cubicBezTo>
                    <a:pt x="81" y="9"/>
                    <a:pt x="81" y="0"/>
                    <a:pt x="6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2" y="0"/>
                    <a:pt x="31" y="8"/>
                    <a:pt x="18" y="28"/>
                  </a:cubicBezTo>
                  <a:cubicBezTo>
                    <a:pt x="12" y="38"/>
                    <a:pt x="24" y="52"/>
                    <a:pt x="35" y="53"/>
                  </a:cubicBezTo>
                  <a:cubicBezTo>
                    <a:pt x="35" y="56"/>
                    <a:pt x="0" y="335"/>
                    <a:pt x="0" y="335"/>
                  </a:cubicBezTo>
                  <a:cubicBezTo>
                    <a:pt x="55" y="463"/>
                    <a:pt x="55" y="463"/>
                    <a:pt x="55" y="463"/>
                  </a:cubicBezTo>
                  <a:cubicBezTo>
                    <a:pt x="113" y="327"/>
                    <a:pt x="113" y="327"/>
                    <a:pt x="113" y="327"/>
                  </a:cubicBezTo>
                  <a:cubicBezTo>
                    <a:pt x="113" y="327"/>
                    <a:pt x="78" y="56"/>
                    <a:pt x="78" y="53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8891250" y="2854326"/>
              <a:ext cx="1465263" cy="1946275"/>
            </a:xfrm>
            <a:custGeom>
              <a:avLst/>
              <a:gdLst>
                <a:gd name="T0" fmla="*/ 349 w 581"/>
                <a:gd name="T1" fmla="*/ 0 h 772"/>
                <a:gd name="T2" fmla="*/ 291 w 581"/>
                <a:gd name="T3" fmla="*/ 0 h 772"/>
                <a:gd name="T4" fmla="*/ 233 w 581"/>
                <a:gd name="T5" fmla="*/ 0 h 772"/>
                <a:gd name="T6" fmla="*/ 0 w 581"/>
                <a:gd name="T7" fmla="*/ 233 h 772"/>
                <a:gd name="T8" fmla="*/ 0 w 581"/>
                <a:gd name="T9" fmla="*/ 510 h 772"/>
                <a:gd name="T10" fmla="*/ 242 w 581"/>
                <a:gd name="T11" fmla="*/ 772 h 772"/>
                <a:gd name="T12" fmla="*/ 300 w 581"/>
                <a:gd name="T13" fmla="*/ 772 h 772"/>
                <a:gd name="T14" fmla="*/ 358 w 581"/>
                <a:gd name="T15" fmla="*/ 772 h 772"/>
                <a:gd name="T16" fmla="*/ 581 w 581"/>
                <a:gd name="T17" fmla="*/ 510 h 772"/>
                <a:gd name="T18" fmla="*/ 581 w 581"/>
                <a:gd name="T19" fmla="*/ 233 h 772"/>
                <a:gd name="T20" fmla="*/ 349 w 581"/>
                <a:gd name="T21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1" h="772">
                  <a:moveTo>
                    <a:pt x="349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104" y="0"/>
                    <a:pt x="0" y="104"/>
                    <a:pt x="0" y="233"/>
                  </a:cubicBezTo>
                  <a:cubicBezTo>
                    <a:pt x="0" y="510"/>
                    <a:pt x="0" y="510"/>
                    <a:pt x="0" y="510"/>
                  </a:cubicBezTo>
                  <a:cubicBezTo>
                    <a:pt x="0" y="638"/>
                    <a:pt x="143" y="772"/>
                    <a:pt x="242" y="772"/>
                  </a:cubicBezTo>
                  <a:cubicBezTo>
                    <a:pt x="300" y="772"/>
                    <a:pt x="300" y="772"/>
                    <a:pt x="300" y="772"/>
                  </a:cubicBezTo>
                  <a:cubicBezTo>
                    <a:pt x="358" y="772"/>
                    <a:pt x="358" y="772"/>
                    <a:pt x="358" y="772"/>
                  </a:cubicBezTo>
                  <a:cubicBezTo>
                    <a:pt x="435" y="772"/>
                    <a:pt x="581" y="638"/>
                    <a:pt x="581" y="510"/>
                  </a:cubicBezTo>
                  <a:cubicBezTo>
                    <a:pt x="581" y="233"/>
                    <a:pt x="581" y="233"/>
                    <a:pt x="581" y="233"/>
                  </a:cubicBezTo>
                  <a:cubicBezTo>
                    <a:pt x="581" y="104"/>
                    <a:pt x="477" y="0"/>
                    <a:pt x="349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9416713" y="2854326"/>
              <a:ext cx="1108075" cy="1946275"/>
            </a:xfrm>
            <a:custGeom>
              <a:avLst/>
              <a:gdLst>
                <a:gd name="T0" fmla="*/ 391 w 440"/>
                <a:gd name="T1" fmla="*/ 367 h 772"/>
                <a:gd name="T2" fmla="*/ 373 w 440"/>
                <a:gd name="T3" fmla="*/ 370 h 772"/>
                <a:gd name="T4" fmla="*/ 373 w 440"/>
                <a:gd name="T5" fmla="*/ 233 h 772"/>
                <a:gd name="T6" fmla="*/ 141 w 440"/>
                <a:gd name="T7" fmla="*/ 0 h 772"/>
                <a:gd name="T8" fmla="*/ 83 w 440"/>
                <a:gd name="T9" fmla="*/ 0 h 772"/>
                <a:gd name="T10" fmla="*/ 83 w 440"/>
                <a:gd name="T11" fmla="*/ 334 h 772"/>
                <a:gd name="T12" fmla="*/ 44 w 440"/>
                <a:gd name="T13" fmla="*/ 444 h 772"/>
                <a:gd name="T14" fmla="*/ 0 w 440"/>
                <a:gd name="T15" fmla="*/ 474 h 772"/>
                <a:gd name="T16" fmla="*/ 83 w 440"/>
                <a:gd name="T17" fmla="*/ 531 h 772"/>
                <a:gd name="T18" fmla="*/ 92 w 440"/>
                <a:gd name="T19" fmla="*/ 772 h 772"/>
                <a:gd name="T20" fmla="*/ 150 w 440"/>
                <a:gd name="T21" fmla="*/ 772 h 772"/>
                <a:gd name="T22" fmla="*/ 373 w 440"/>
                <a:gd name="T23" fmla="*/ 510 h 772"/>
                <a:gd name="T24" fmla="*/ 373 w 440"/>
                <a:gd name="T25" fmla="*/ 495 h 772"/>
                <a:gd name="T26" fmla="*/ 391 w 440"/>
                <a:gd name="T27" fmla="*/ 498 h 772"/>
                <a:gd name="T28" fmla="*/ 440 w 440"/>
                <a:gd name="T29" fmla="*/ 452 h 772"/>
                <a:gd name="T30" fmla="*/ 440 w 440"/>
                <a:gd name="T31" fmla="*/ 413 h 772"/>
                <a:gd name="T32" fmla="*/ 391 w 440"/>
                <a:gd name="T33" fmla="*/ 367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0" h="772">
                  <a:moveTo>
                    <a:pt x="391" y="367"/>
                  </a:moveTo>
                  <a:cubicBezTo>
                    <a:pt x="385" y="367"/>
                    <a:pt x="379" y="369"/>
                    <a:pt x="373" y="370"/>
                  </a:cubicBezTo>
                  <a:cubicBezTo>
                    <a:pt x="373" y="233"/>
                    <a:pt x="373" y="233"/>
                    <a:pt x="373" y="233"/>
                  </a:cubicBezTo>
                  <a:cubicBezTo>
                    <a:pt x="373" y="104"/>
                    <a:pt x="269" y="0"/>
                    <a:pt x="14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334"/>
                    <a:pt x="83" y="334"/>
                    <a:pt x="83" y="334"/>
                  </a:cubicBezTo>
                  <a:cubicBezTo>
                    <a:pt x="82" y="349"/>
                    <a:pt x="76" y="412"/>
                    <a:pt x="44" y="444"/>
                  </a:cubicBezTo>
                  <a:cubicBezTo>
                    <a:pt x="23" y="465"/>
                    <a:pt x="0" y="474"/>
                    <a:pt x="0" y="474"/>
                  </a:cubicBezTo>
                  <a:cubicBezTo>
                    <a:pt x="83" y="531"/>
                    <a:pt x="83" y="531"/>
                    <a:pt x="83" y="531"/>
                  </a:cubicBezTo>
                  <a:cubicBezTo>
                    <a:pt x="92" y="772"/>
                    <a:pt x="92" y="772"/>
                    <a:pt x="92" y="772"/>
                  </a:cubicBezTo>
                  <a:cubicBezTo>
                    <a:pt x="150" y="772"/>
                    <a:pt x="150" y="772"/>
                    <a:pt x="150" y="772"/>
                  </a:cubicBezTo>
                  <a:cubicBezTo>
                    <a:pt x="227" y="772"/>
                    <a:pt x="373" y="638"/>
                    <a:pt x="373" y="510"/>
                  </a:cubicBezTo>
                  <a:cubicBezTo>
                    <a:pt x="373" y="495"/>
                    <a:pt x="373" y="495"/>
                    <a:pt x="373" y="495"/>
                  </a:cubicBezTo>
                  <a:cubicBezTo>
                    <a:pt x="379" y="497"/>
                    <a:pt x="385" y="498"/>
                    <a:pt x="391" y="498"/>
                  </a:cubicBezTo>
                  <a:cubicBezTo>
                    <a:pt x="418" y="498"/>
                    <a:pt x="440" y="478"/>
                    <a:pt x="440" y="452"/>
                  </a:cubicBezTo>
                  <a:cubicBezTo>
                    <a:pt x="440" y="413"/>
                    <a:pt x="440" y="413"/>
                    <a:pt x="440" y="413"/>
                  </a:cubicBezTo>
                  <a:cubicBezTo>
                    <a:pt x="440" y="388"/>
                    <a:pt x="418" y="367"/>
                    <a:pt x="391" y="367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8281650" y="2628901"/>
              <a:ext cx="2297113" cy="801688"/>
            </a:xfrm>
            <a:custGeom>
              <a:avLst/>
              <a:gdLst>
                <a:gd name="T0" fmla="*/ 841 w 911"/>
                <a:gd name="T1" fmla="*/ 48 h 318"/>
                <a:gd name="T2" fmla="*/ 324 w 911"/>
                <a:gd name="T3" fmla="*/ 48 h 318"/>
                <a:gd name="T4" fmla="*/ 316 w 911"/>
                <a:gd name="T5" fmla="*/ 49 h 318"/>
                <a:gd name="T6" fmla="*/ 144 w 911"/>
                <a:gd name="T7" fmla="*/ 0 h 318"/>
                <a:gd name="T8" fmla="*/ 248 w 911"/>
                <a:gd name="T9" fmla="*/ 136 h 318"/>
                <a:gd name="T10" fmla="*/ 105 w 911"/>
                <a:gd name="T11" fmla="*/ 139 h 318"/>
                <a:gd name="T12" fmla="*/ 20 w 911"/>
                <a:gd name="T13" fmla="*/ 78 h 318"/>
                <a:gd name="T14" fmla="*/ 323 w 911"/>
                <a:gd name="T15" fmla="*/ 318 h 318"/>
                <a:gd name="T16" fmla="*/ 324 w 911"/>
                <a:gd name="T17" fmla="*/ 318 h 318"/>
                <a:gd name="T18" fmla="*/ 841 w 911"/>
                <a:gd name="T19" fmla="*/ 318 h 318"/>
                <a:gd name="T20" fmla="*/ 911 w 911"/>
                <a:gd name="T21" fmla="*/ 244 h 318"/>
                <a:gd name="T22" fmla="*/ 911 w 911"/>
                <a:gd name="T23" fmla="*/ 122 h 318"/>
                <a:gd name="T24" fmla="*/ 841 w 911"/>
                <a:gd name="T25" fmla="*/ 4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1" h="318">
                  <a:moveTo>
                    <a:pt x="841" y="48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1" y="48"/>
                    <a:pt x="319" y="49"/>
                    <a:pt x="316" y="49"/>
                  </a:cubicBezTo>
                  <a:cubicBezTo>
                    <a:pt x="276" y="49"/>
                    <a:pt x="183" y="44"/>
                    <a:pt x="144" y="0"/>
                  </a:cubicBezTo>
                  <a:cubicBezTo>
                    <a:pt x="144" y="0"/>
                    <a:pt x="150" y="125"/>
                    <a:pt x="248" y="136"/>
                  </a:cubicBezTo>
                  <a:cubicBezTo>
                    <a:pt x="248" y="136"/>
                    <a:pt x="161" y="159"/>
                    <a:pt x="105" y="139"/>
                  </a:cubicBezTo>
                  <a:cubicBezTo>
                    <a:pt x="41" y="117"/>
                    <a:pt x="20" y="78"/>
                    <a:pt x="20" y="78"/>
                  </a:cubicBezTo>
                  <a:cubicBezTo>
                    <a:pt x="20" y="78"/>
                    <a:pt x="0" y="316"/>
                    <a:pt x="323" y="318"/>
                  </a:cubicBezTo>
                  <a:cubicBezTo>
                    <a:pt x="323" y="318"/>
                    <a:pt x="324" y="318"/>
                    <a:pt x="324" y="318"/>
                  </a:cubicBezTo>
                  <a:cubicBezTo>
                    <a:pt x="841" y="318"/>
                    <a:pt x="841" y="318"/>
                    <a:pt x="841" y="318"/>
                  </a:cubicBezTo>
                  <a:cubicBezTo>
                    <a:pt x="880" y="318"/>
                    <a:pt x="911" y="285"/>
                    <a:pt x="911" y="244"/>
                  </a:cubicBezTo>
                  <a:cubicBezTo>
                    <a:pt x="911" y="122"/>
                    <a:pt x="911" y="122"/>
                    <a:pt x="911" y="122"/>
                  </a:cubicBezTo>
                  <a:cubicBezTo>
                    <a:pt x="911" y="81"/>
                    <a:pt x="880" y="48"/>
                    <a:pt x="841" y="4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20323175" y="3098801"/>
              <a:ext cx="255588" cy="741363"/>
            </a:xfrm>
            <a:custGeom>
              <a:avLst/>
              <a:gdLst>
                <a:gd name="T0" fmla="*/ 101 w 101"/>
                <a:gd name="T1" fmla="*/ 249 h 294"/>
                <a:gd name="T2" fmla="*/ 50 w 101"/>
                <a:gd name="T3" fmla="*/ 294 h 294"/>
                <a:gd name="T4" fmla="*/ 50 w 101"/>
                <a:gd name="T5" fmla="*/ 294 h 294"/>
                <a:gd name="T6" fmla="*/ 0 w 101"/>
                <a:gd name="T7" fmla="*/ 249 h 294"/>
                <a:gd name="T8" fmla="*/ 0 w 101"/>
                <a:gd name="T9" fmla="*/ 45 h 294"/>
                <a:gd name="T10" fmla="*/ 50 w 101"/>
                <a:gd name="T11" fmla="*/ 0 h 294"/>
                <a:gd name="T12" fmla="*/ 50 w 101"/>
                <a:gd name="T13" fmla="*/ 0 h 294"/>
                <a:gd name="T14" fmla="*/ 101 w 101"/>
                <a:gd name="T15" fmla="*/ 45 h 294"/>
                <a:gd name="T16" fmla="*/ 101 w 101"/>
                <a:gd name="T17" fmla="*/ 24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294">
                  <a:moveTo>
                    <a:pt x="101" y="249"/>
                  </a:moveTo>
                  <a:cubicBezTo>
                    <a:pt x="101" y="274"/>
                    <a:pt x="78" y="294"/>
                    <a:pt x="50" y="294"/>
                  </a:cubicBezTo>
                  <a:cubicBezTo>
                    <a:pt x="50" y="294"/>
                    <a:pt x="50" y="294"/>
                    <a:pt x="50" y="294"/>
                  </a:cubicBezTo>
                  <a:cubicBezTo>
                    <a:pt x="23" y="294"/>
                    <a:pt x="0" y="274"/>
                    <a:pt x="0" y="2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3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1" y="20"/>
                    <a:pt x="101" y="45"/>
                  </a:cubicBezTo>
                  <a:lnTo>
                    <a:pt x="101" y="249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19970750" y="3724276"/>
              <a:ext cx="155575" cy="1555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9086513" y="3724276"/>
              <a:ext cx="155575" cy="1555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8713450" y="6350001"/>
              <a:ext cx="619125" cy="131763"/>
            </a:xfrm>
            <a:custGeom>
              <a:avLst/>
              <a:gdLst>
                <a:gd name="T0" fmla="*/ 246 w 246"/>
                <a:gd name="T1" fmla="*/ 26 h 52"/>
                <a:gd name="T2" fmla="*/ 220 w 246"/>
                <a:gd name="T3" fmla="*/ 52 h 52"/>
                <a:gd name="T4" fmla="*/ 26 w 246"/>
                <a:gd name="T5" fmla="*/ 52 h 52"/>
                <a:gd name="T6" fmla="*/ 0 w 246"/>
                <a:gd name="T7" fmla="*/ 26 h 52"/>
                <a:gd name="T8" fmla="*/ 0 w 246"/>
                <a:gd name="T9" fmla="*/ 26 h 52"/>
                <a:gd name="T10" fmla="*/ 26 w 246"/>
                <a:gd name="T11" fmla="*/ 0 h 52"/>
                <a:gd name="T12" fmla="*/ 220 w 246"/>
                <a:gd name="T13" fmla="*/ 0 h 52"/>
                <a:gd name="T14" fmla="*/ 246 w 246"/>
                <a:gd name="T15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52">
                  <a:moveTo>
                    <a:pt x="246" y="26"/>
                  </a:moveTo>
                  <a:cubicBezTo>
                    <a:pt x="246" y="40"/>
                    <a:pt x="234" y="52"/>
                    <a:pt x="220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12" y="52"/>
                    <a:pt x="0" y="40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4" y="0"/>
                    <a:pt x="246" y="11"/>
                    <a:pt x="246" y="26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9802475" y="11474451"/>
              <a:ext cx="962025" cy="358775"/>
            </a:xfrm>
            <a:custGeom>
              <a:avLst/>
              <a:gdLst>
                <a:gd name="T0" fmla="*/ 126 w 382"/>
                <a:gd name="T1" fmla="*/ 0 h 142"/>
                <a:gd name="T2" fmla="*/ 237 w 382"/>
                <a:gd name="T3" fmla="*/ 45 h 142"/>
                <a:gd name="T4" fmla="*/ 382 w 382"/>
                <a:gd name="T5" fmla="*/ 142 h 142"/>
                <a:gd name="T6" fmla="*/ 4 w 382"/>
                <a:gd name="T7" fmla="*/ 125 h 142"/>
                <a:gd name="T8" fmla="*/ 0 w 382"/>
                <a:gd name="T9" fmla="*/ 0 h 142"/>
                <a:gd name="T10" fmla="*/ 126 w 382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142">
                  <a:moveTo>
                    <a:pt x="126" y="0"/>
                  </a:moveTo>
                  <a:cubicBezTo>
                    <a:pt x="126" y="0"/>
                    <a:pt x="182" y="12"/>
                    <a:pt x="237" y="45"/>
                  </a:cubicBezTo>
                  <a:cubicBezTo>
                    <a:pt x="313" y="91"/>
                    <a:pt x="382" y="142"/>
                    <a:pt x="382" y="142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9794538" y="8505826"/>
              <a:ext cx="485775" cy="3014663"/>
            </a:xfrm>
            <a:custGeom>
              <a:avLst/>
              <a:gdLst>
                <a:gd name="T0" fmla="*/ 0 w 306"/>
                <a:gd name="T1" fmla="*/ 1896 h 1899"/>
                <a:gd name="T2" fmla="*/ 306 w 306"/>
                <a:gd name="T3" fmla="*/ 1899 h 1899"/>
                <a:gd name="T4" fmla="*/ 306 w 306"/>
                <a:gd name="T5" fmla="*/ 0 h 1899"/>
                <a:gd name="T6" fmla="*/ 0 w 306"/>
                <a:gd name="T7" fmla="*/ 52 h 1899"/>
                <a:gd name="T8" fmla="*/ 0 w 306"/>
                <a:gd name="T9" fmla="*/ 1896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1899">
                  <a:moveTo>
                    <a:pt x="0" y="1896"/>
                  </a:moveTo>
                  <a:lnTo>
                    <a:pt x="306" y="1899"/>
                  </a:lnTo>
                  <a:lnTo>
                    <a:pt x="306" y="0"/>
                  </a:lnTo>
                  <a:lnTo>
                    <a:pt x="0" y="52"/>
                  </a:lnTo>
                  <a:lnTo>
                    <a:pt x="0" y="1896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9554825" y="7134226"/>
              <a:ext cx="849313" cy="1692275"/>
            </a:xfrm>
            <a:custGeom>
              <a:avLst/>
              <a:gdLst>
                <a:gd name="T0" fmla="*/ 8 w 337"/>
                <a:gd name="T1" fmla="*/ 303 h 671"/>
                <a:gd name="T2" fmla="*/ 22 w 337"/>
                <a:gd name="T3" fmla="*/ 457 h 671"/>
                <a:gd name="T4" fmla="*/ 76 w 337"/>
                <a:gd name="T5" fmla="*/ 386 h 671"/>
                <a:gd name="T6" fmla="*/ 111 w 337"/>
                <a:gd name="T7" fmla="*/ 293 h 671"/>
                <a:gd name="T8" fmla="*/ 148 w 337"/>
                <a:gd name="T9" fmla="*/ 440 h 671"/>
                <a:gd name="T10" fmla="*/ 72 w 337"/>
                <a:gd name="T11" fmla="*/ 599 h 671"/>
                <a:gd name="T12" fmla="*/ 80 w 337"/>
                <a:gd name="T13" fmla="*/ 671 h 671"/>
                <a:gd name="T14" fmla="*/ 260 w 337"/>
                <a:gd name="T15" fmla="*/ 473 h 671"/>
                <a:gd name="T16" fmla="*/ 277 w 337"/>
                <a:gd name="T17" fmla="*/ 352 h 671"/>
                <a:gd name="T18" fmla="*/ 255 w 337"/>
                <a:gd name="T19" fmla="*/ 194 h 671"/>
                <a:gd name="T20" fmla="*/ 324 w 337"/>
                <a:gd name="T21" fmla="*/ 95 h 671"/>
                <a:gd name="T22" fmla="*/ 232 w 337"/>
                <a:gd name="T23" fmla="*/ 12 h 671"/>
                <a:gd name="T24" fmla="*/ 77 w 337"/>
                <a:gd name="T25" fmla="*/ 155 h 671"/>
                <a:gd name="T26" fmla="*/ 8 w 337"/>
                <a:gd name="T27" fmla="*/ 30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7" h="671">
                  <a:moveTo>
                    <a:pt x="8" y="303"/>
                  </a:moveTo>
                  <a:cubicBezTo>
                    <a:pt x="21" y="365"/>
                    <a:pt x="22" y="457"/>
                    <a:pt x="22" y="457"/>
                  </a:cubicBezTo>
                  <a:cubicBezTo>
                    <a:pt x="22" y="457"/>
                    <a:pt x="79" y="451"/>
                    <a:pt x="76" y="386"/>
                  </a:cubicBezTo>
                  <a:cubicBezTo>
                    <a:pt x="73" y="316"/>
                    <a:pt x="111" y="293"/>
                    <a:pt x="111" y="293"/>
                  </a:cubicBezTo>
                  <a:cubicBezTo>
                    <a:pt x="111" y="293"/>
                    <a:pt x="155" y="383"/>
                    <a:pt x="148" y="440"/>
                  </a:cubicBezTo>
                  <a:cubicBezTo>
                    <a:pt x="140" y="497"/>
                    <a:pt x="85" y="547"/>
                    <a:pt x="72" y="599"/>
                  </a:cubicBezTo>
                  <a:cubicBezTo>
                    <a:pt x="58" y="659"/>
                    <a:pt x="80" y="671"/>
                    <a:pt x="80" y="671"/>
                  </a:cubicBezTo>
                  <a:cubicBezTo>
                    <a:pt x="80" y="671"/>
                    <a:pt x="114" y="620"/>
                    <a:pt x="260" y="473"/>
                  </a:cubicBezTo>
                  <a:cubicBezTo>
                    <a:pt x="275" y="458"/>
                    <a:pt x="287" y="452"/>
                    <a:pt x="277" y="352"/>
                  </a:cubicBezTo>
                  <a:cubicBezTo>
                    <a:pt x="269" y="280"/>
                    <a:pt x="258" y="215"/>
                    <a:pt x="255" y="194"/>
                  </a:cubicBezTo>
                  <a:cubicBezTo>
                    <a:pt x="324" y="95"/>
                    <a:pt x="324" y="95"/>
                    <a:pt x="324" y="95"/>
                  </a:cubicBezTo>
                  <a:cubicBezTo>
                    <a:pt x="337" y="70"/>
                    <a:pt x="268" y="0"/>
                    <a:pt x="232" y="12"/>
                  </a:cubicBezTo>
                  <a:cubicBezTo>
                    <a:pt x="199" y="23"/>
                    <a:pt x="77" y="155"/>
                    <a:pt x="77" y="155"/>
                  </a:cubicBezTo>
                  <a:cubicBezTo>
                    <a:pt x="77" y="155"/>
                    <a:pt x="0" y="262"/>
                    <a:pt x="8" y="30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9846925" y="5130801"/>
              <a:ext cx="1196975" cy="2555875"/>
            </a:xfrm>
            <a:custGeom>
              <a:avLst/>
              <a:gdLst>
                <a:gd name="T0" fmla="*/ 0 w 475"/>
                <a:gd name="T1" fmla="*/ 887 h 1014"/>
                <a:gd name="T2" fmla="*/ 186 w 475"/>
                <a:gd name="T3" fmla="*/ 1014 h 1014"/>
                <a:gd name="T4" fmla="*/ 455 w 475"/>
                <a:gd name="T5" fmla="*/ 544 h 1014"/>
                <a:gd name="T6" fmla="*/ 475 w 475"/>
                <a:gd name="T7" fmla="*/ 94 h 1014"/>
                <a:gd name="T8" fmla="*/ 381 w 475"/>
                <a:gd name="T9" fmla="*/ 0 h 1014"/>
                <a:gd name="T10" fmla="*/ 350 w 475"/>
                <a:gd name="T11" fmla="*/ 0 h 1014"/>
                <a:gd name="T12" fmla="*/ 256 w 475"/>
                <a:gd name="T13" fmla="*/ 94 h 1014"/>
                <a:gd name="T14" fmla="*/ 243 w 475"/>
                <a:gd name="T15" fmla="*/ 501 h 1014"/>
                <a:gd name="T16" fmla="*/ 0 w 475"/>
                <a:gd name="T17" fmla="*/ 88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014">
                  <a:moveTo>
                    <a:pt x="0" y="887"/>
                  </a:moveTo>
                  <a:cubicBezTo>
                    <a:pt x="0" y="887"/>
                    <a:pt x="76" y="946"/>
                    <a:pt x="186" y="1014"/>
                  </a:cubicBezTo>
                  <a:cubicBezTo>
                    <a:pt x="186" y="1014"/>
                    <a:pt x="420" y="779"/>
                    <a:pt x="455" y="544"/>
                  </a:cubicBezTo>
                  <a:cubicBezTo>
                    <a:pt x="472" y="431"/>
                    <a:pt x="475" y="94"/>
                    <a:pt x="475" y="94"/>
                  </a:cubicBezTo>
                  <a:cubicBezTo>
                    <a:pt x="475" y="42"/>
                    <a:pt x="433" y="0"/>
                    <a:pt x="381" y="0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298" y="0"/>
                    <a:pt x="256" y="42"/>
                    <a:pt x="256" y="94"/>
                  </a:cubicBezTo>
                  <a:cubicBezTo>
                    <a:pt x="256" y="94"/>
                    <a:pt x="276" y="404"/>
                    <a:pt x="243" y="501"/>
                  </a:cubicBezTo>
                  <a:cubicBezTo>
                    <a:pt x="157" y="750"/>
                    <a:pt x="0" y="887"/>
                    <a:pt x="0" y="887"/>
                  </a:cubicBezTo>
                  <a:close/>
                </a:path>
              </a:pathLst>
            </a:custGeom>
            <a:solidFill>
              <a:srgbClr val="012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6252825" y="4981576"/>
              <a:ext cx="914400" cy="1255713"/>
            </a:xfrm>
            <a:custGeom>
              <a:avLst/>
              <a:gdLst>
                <a:gd name="T0" fmla="*/ 42 w 363"/>
                <a:gd name="T1" fmla="*/ 149 h 498"/>
                <a:gd name="T2" fmla="*/ 136 w 363"/>
                <a:gd name="T3" fmla="*/ 90 h 498"/>
                <a:gd name="T4" fmla="*/ 232 w 363"/>
                <a:gd name="T5" fmla="*/ 112 h 498"/>
                <a:gd name="T6" fmla="*/ 241 w 363"/>
                <a:gd name="T7" fmla="*/ 126 h 498"/>
                <a:gd name="T8" fmla="*/ 251 w 363"/>
                <a:gd name="T9" fmla="*/ 107 h 498"/>
                <a:gd name="T10" fmla="*/ 241 w 363"/>
                <a:gd name="T11" fmla="*/ 31 h 498"/>
                <a:gd name="T12" fmla="*/ 292 w 363"/>
                <a:gd name="T13" fmla="*/ 49 h 498"/>
                <a:gd name="T14" fmla="*/ 331 w 363"/>
                <a:gd name="T15" fmla="*/ 159 h 498"/>
                <a:gd name="T16" fmla="*/ 309 w 363"/>
                <a:gd name="T17" fmla="*/ 269 h 498"/>
                <a:gd name="T18" fmla="*/ 302 w 363"/>
                <a:gd name="T19" fmla="*/ 290 h 498"/>
                <a:gd name="T20" fmla="*/ 301 w 363"/>
                <a:gd name="T21" fmla="*/ 293 h 498"/>
                <a:gd name="T22" fmla="*/ 300 w 363"/>
                <a:gd name="T23" fmla="*/ 293 h 498"/>
                <a:gd name="T24" fmla="*/ 293 w 363"/>
                <a:gd name="T25" fmla="*/ 303 h 498"/>
                <a:gd name="T26" fmla="*/ 353 w 363"/>
                <a:gd name="T27" fmla="*/ 399 h 498"/>
                <a:gd name="T28" fmla="*/ 305 w 363"/>
                <a:gd name="T29" fmla="*/ 469 h 498"/>
                <a:gd name="T30" fmla="*/ 220 w 363"/>
                <a:gd name="T31" fmla="*/ 482 h 498"/>
                <a:gd name="T32" fmla="*/ 158 w 363"/>
                <a:gd name="T33" fmla="*/ 384 h 498"/>
                <a:gd name="T34" fmla="*/ 88 w 363"/>
                <a:gd name="T35" fmla="*/ 352 h 498"/>
                <a:gd name="T36" fmla="*/ 20 w 363"/>
                <a:gd name="T37" fmla="*/ 245 h 498"/>
                <a:gd name="T38" fmla="*/ 42 w 363"/>
                <a:gd name="T39" fmla="*/ 1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498">
                  <a:moveTo>
                    <a:pt x="42" y="14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68" y="69"/>
                    <a:pt x="212" y="79"/>
                    <a:pt x="232" y="112"/>
                  </a:cubicBezTo>
                  <a:cubicBezTo>
                    <a:pt x="241" y="126"/>
                    <a:pt x="241" y="126"/>
                    <a:pt x="241" y="126"/>
                  </a:cubicBezTo>
                  <a:cubicBezTo>
                    <a:pt x="246" y="119"/>
                    <a:pt x="250" y="112"/>
                    <a:pt x="251" y="107"/>
                  </a:cubicBezTo>
                  <a:cubicBezTo>
                    <a:pt x="255" y="90"/>
                    <a:pt x="220" y="62"/>
                    <a:pt x="241" y="31"/>
                  </a:cubicBezTo>
                  <a:cubicBezTo>
                    <a:pt x="262" y="0"/>
                    <a:pt x="267" y="9"/>
                    <a:pt x="292" y="49"/>
                  </a:cubicBezTo>
                  <a:cubicBezTo>
                    <a:pt x="317" y="88"/>
                    <a:pt x="329" y="108"/>
                    <a:pt x="331" y="159"/>
                  </a:cubicBezTo>
                  <a:cubicBezTo>
                    <a:pt x="333" y="193"/>
                    <a:pt x="319" y="241"/>
                    <a:pt x="309" y="269"/>
                  </a:cubicBezTo>
                  <a:cubicBezTo>
                    <a:pt x="308" y="277"/>
                    <a:pt x="305" y="284"/>
                    <a:pt x="302" y="290"/>
                  </a:cubicBezTo>
                  <a:cubicBezTo>
                    <a:pt x="301" y="292"/>
                    <a:pt x="301" y="293"/>
                    <a:pt x="301" y="293"/>
                  </a:cubicBezTo>
                  <a:cubicBezTo>
                    <a:pt x="301" y="293"/>
                    <a:pt x="300" y="293"/>
                    <a:pt x="300" y="293"/>
                  </a:cubicBezTo>
                  <a:cubicBezTo>
                    <a:pt x="298" y="296"/>
                    <a:pt x="295" y="300"/>
                    <a:pt x="293" y="303"/>
                  </a:cubicBezTo>
                  <a:cubicBezTo>
                    <a:pt x="353" y="399"/>
                    <a:pt x="353" y="399"/>
                    <a:pt x="353" y="399"/>
                  </a:cubicBezTo>
                  <a:cubicBezTo>
                    <a:pt x="363" y="415"/>
                    <a:pt x="342" y="446"/>
                    <a:pt x="305" y="469"/>
                  </a:cubicBezTo>
                  <a:cubicBezTo>
                    <a:pt x="268" y="492"/>
                    <a:pt x="230" y="498"/>
                    <a:pt x="220" y="482"/>
                  </a:cubicBezTo>
                  <a:cubicBezTo>
                    <a:pt x="158" y="384"/>
                    <a:pt x="158" y="384"/>
                    <a:pt x="158" y="384"/>
                  </a:cubicBezTo>
                  <a:cubicBezTo>
                    <a:pt x="132" y="388"/>
                    <a:pt x="103" y="377"/>
                    <a:pt x="88" y="352"/>
                  </a:cubicBezTo>
                  <a:cubicBezTo>
                    <a:pt x="20" y="245"/>
                    <a:pt x="20" y="245"/>
                    <a:pt x="20" y="245"/>
                  </a:cubicBezTo>
                  <a:cubicBezTo>
                    <a:pt x="0" y="212"/>
                    <a:pt x="10" y="169"/>
                    <a:pt x="42" y="149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6668750" y="5130801"/>
              <a:ext cx="2182813" cy="2532063"/>
            </a:xfrm>
            <a:custGeom>
              <a:avLst/>
              <a:gdLst>
                <a:gd name="T0" fmla="*/ 866 w 866"/>
                <a:gd name="T1" fmla="*/ 88 h 1005"/>
                <a:gd name="T2" fmla="*/ 778 w 866"/>
                <a:gd name="T3" fmla="*/ 0 h 1005"/>
                <a:gd name="T4" fmla="*/ 722 w 866"/>
                <a:gd name="T5" fmla="*/ 0 h 1005"/>
                <a:gd name="T6" fmla="*/ 634 w 866"/>
                <a:gd name="T7" fmla="*/ 88 h 1005"/>
                <a:gd name="T8" fmla="*/ 634 w 866"/>
                <a:gd name="T9" fmla="*/ 197 h 1005"/>
                <a:gd name="T10" fmla="*/ 635 w 866"/>
                <a:gd name="T11" fmla="*/ 211 h 1005"/>
                <a:gd name="T12" fmla="*/ 511 w 866"/>
                <a:gd name="T13" fmla="*/ 510 h 1005"/>
                <a:gd name="T14" fmla="*/ 213 w 866"/>
                <a:gd name="T15" fmla="*/ 308 h 1005"/>
                <a:gd name="T16" fmla="*/ 0 w 866"/>
                <a:gd name="T17" fmla="*/ 350 h 1005"/>
                <a:gd name="T18" fmla="*/ 683 w 866"/>
                <a:gd name="T19" fmla="*/ 705 h 1005"/>
                <a:gd name="T20" fmla="*/ 842 w 866"/>
                <a:gd name="T21" fmla="*/ 257 h 1005"/>
                <a:gd name="T22" fmla="*/ 866 w 866"/>
                <a:gd name="T23" fmla="*/ 197 h 1005"/>
                <a:gd name="T24" fmla="*/ 866 w 866"/>
                <a:gd name="T25" fmla="*/ 88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6" h="1005">
                  <a:moveTo>
                    <a:pt x="866" y="88"/>
                  </a:moveTo>
                  <a:cubicBezTo>
                    <a:pt x="866" y="39"/>
                    <a:pt x="826" y="0"/>
                    <a:pt x="778" y="0"/>
                  </a:cubicBezTo>
                  <a:cubicBezTo>
                    <a:pt x="722" y="0"/>
                    <a:pt x="722" y="0"/>
                    <a:pt x="722" y="0"/>
                  </a:cubicBezTo>
                  <a:cubicBezTo>
                    <a:pt x="674" y="0"/>
                    <a:pt x="634" y="39"/>
                    <a:pt x="634" y="88"/>
                  </a:cubicBezTo>
                  <a:cubicBezTo>
                    <a:pt x="634" y="197"/>
                    <a:pt x="634" y="197"/>
                    <a:pt x="634" y="197"/>
                  </a:cubicBezTo>
                  <a:cubicBezTo>
                    <a:pt x="634" y="202"/>
                    <a:pt x="635" y="207"/>
                    <a:pt x="635" y="211"/>
                  </a:cubicBezTo>
                  <a:cubicBezTo>
                    <a:pt x="632" y="285"/>
                    <a:pt x="635" y="444"/>
                    <a:pt x="511" y="510"/>
                  </a:cubicBezTo>
                  <a:cubicBezTo>
                    <a:pt x="299" y="622"/>
                    <a:pt x="213" y="308"/>
                    <a:pt x="213" y="308"/>
                  </a:cubicBezTo>
                  <a:cubicBezTo>
                    <a:pt x="0" y="350"/>
                    <a:pt x="0" y="350"/>
                    <a:pt x="0" y="350"/>
                  </a:cubicBezTo>
                  <a:cubicBezTo>
                    <a:pt x="0" y="350"/>
                    <a:pt x="193" y="1005"/>
                    <a:pt x="683" y="705"/>
                  </a:cubicBezTo>
                  <a:cubicBezTo>
                    <a:pt x="832" y="614"/>
                    <a:pt x="827" y="377"/>
                    <a:pt x="842" y="257"/>
                  </a:cubicBezTo>
                  <a:cubicBezTo>
                    <a:pt x="857" y="241"/>
                    <a:pt x="866" y="220"/>
                    <a:pt x="866" y="197"/>
                  </a:cubicBezTo>
                  <a:lnTo>
                    <a:pt x="866" y="88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5986125" y="4102101"/>
              <a:ext cx="912813" cy="1973263"/>
            </a:xfrm>
            <a:custGeom>
              <a:avLst/>
              <a:gdLst>
                <a:gd name="T0" fmla="*/ 52 w 362"/>
                <a:gd name="T1" fmla="*/ 28 h 783"/>
                <a:gd name="T2" fmla="*/ 112 w 362"/>
                <a:gd name="T3" fmla="*/ 15 h 783"/>
                <a:gd name="T4" fmla="*/ 148 w 362"/>
                <a:gd name="T5" fmla="*/ 7 h 783"/>
                <a:gd name="T6" fmla="*/ 210 w 362"/>
                <a:gd name="T7" fmla="*/ 24 h 783"/>
                <a:gd name="T8" fmla="*/ 359 w 362"/>
                <a:gd name="T9" fmla="*/ 716 h 783"/>
                <a:gd name="T10" fmla="*/ 310 w 362"/>
                <a:gd name="T11" fmla="*/ 756 h 783"/>
                <a:gd name="T12" fmla="*/ 213 w 362"/>
                <a:gd name="T13" fmla="*/ 777 h 783"/>
                <a:gd name="T14" fmla="*/ 155 w 362"/>
                <a:gd name="T15" fmla="*/ 767 h 783"/>
                <a:gd name="T16" fmla="*/ 152 w 362"/>
                <a:gd name="T17" fmla="*/ 760 h 783"/>
                <a:gd name="T18" fmla="*/ 3 w 362"/>
                <a:gd name="T19" fmla="*/ 68 h 783"/>
                <a:gd name="T20" fmla="*/ 52 w 362"/>
                <a:gd name="T21" fmla="*/ 2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783">
                  <a:moveTo>
                    <a:pt x="52" y="28"/>
                  </a:moveTo>
                  <a:cubicBezTo>
                    <a:pt x="112" y="15"/>
                    <a:pt x="112" y="15"/>
                    <a:pt x="112" y="15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79" y="0"/>
                    <a:pt x="206" y="8"/>
                    <a:pt x="210" y="24"/>
                  </a:cubicBezTo>
                  <a:cubicBezTo>
                    <a:pt x="359" y="716"/>
                    <a:pt x="359" y="716"/>
                    <a:pt x="359" y="716"/>
                  </a:cubicBezTo>
                  <a:cubicBezTo>
                    <a:pt x="362" y="732"/>
                    <a:pt x="340" y="750"/>
                    <a:pt x="310" y="756"/>
                  </a:cubicBezTo>
                  <a:cubicBezTo>
                    <a:pt x="213" y="777"/>
                    <a:pt x="213" y="777"/>
                    <a:pt x="213" y="777"/>
                  </a:cubicBezTo>
                  <a:cubicBezTo>
                    <a:pt x="188" y="783"/>
                    <a:pt x="164" y="778"/>
                    <a:pt x="155" y="767"/>
                  </a:cubicBezTo>
                  <a:cubicBezTo>
                    <a:pt x="154" y="765"/>
                    <a:pt x="153" y="763"/>
                    <a:pt x="152" y="760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52"/>
                    <a:pt x="21" y="34"/>
                    <a:pt x="52" y="28"/>
                  </a:cubicBezTo>
                  <a:close/>
                </a:path>
              </a:pathLst>
            </a:custGeom>
            <a:solidFill>
              <a:srgbClr val="F090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6325850" y="4378326"/>
              <a:ext cx="573088" cy="1697038"/>
            </a:xfrm>
            <a:custGeom>
              <a:avLst/>
              <a:gdLst>
                <a:gd name="T0" fmla="*/ 36 w 227"/>
                <a:gd name="T1" fmla="*/ 7 h 673"/>
                <a:gd name="T2" fmla="*/ 97 w 227"/>
                <a:gd name="T3" fmla="*/ 24 h 673"/>
                <a:gd name="T4" fmla="*/ 224 w 227"/>
                <a:gd name="T5" fmla="*/ 606 h 673"/>
                <a:gd name="T6" fmla="*/ 175 w 227"/>
                <a:gd name="T7" fmla="*/ 646 h 673"/>
                <a:gd name="T8" fmla="*/ 78 w 227"/>
                <a:gd name="T9" fmla="*/ 667 h 673"/>
                <a:gd name="T10" fmla="*/ 20 w 227"/>
                <a:gd name="T11" fmla="*/ 657 h 673"/>
                <a:gd name="T12" fmla="*/ 0 w 227"/>
                <a:gd name="T13" fmla="*/ 15 h 673"/>
                <a:gd name="T14" fmla="*/ 36 w 227"/>
                <a:gd name="T15" fmla="*/ 7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7" h="673">
                  <a:moveTo>
                    <a:pt x="36" y="7"/>
                  </a:moveTo>
                  <a:cubicBezTo>
                    <a:pt x="67" y="0"/>
                    <a:pt x="94" y="8"/>
                    <a:pt x="97" y="24"/>
                  </a:cubicBezTo>
                  <a:cubicBezTo>
                    <a:pt x="224" y="606"/>
                    <a:pt x="224" y="606"/>
                    <a:pt x="224" y="606"/>
                  </a:cubicBezTo>
                  <a:cubicBezTo>
                    <a:pt x="227" y="622"/>
                    <a:pt x="205" y="640"/>
                    <a:pt x="175" y="646"/>
                  </a:cubicBezTo>
                  <a:cubicBezTo>
                    <a:pt x="78" y="667"/>
                    <a:pt x="78" y="667"/>
                    <a:pt x="78" y="667"/>
                  </a:cubicBezTo>
                  <a:cubicBezTo>
                    <a:pt x="53" y="673"/>
                    <a:pt x="29" y="668"/>
                    <a:pt x="20" y="657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36" y="7"/>
                  </a:lnTo>
                  <a:close/>
                </a:path>
              </a:pathLst>
            </a:custGeom>
            <a:solidFill>
              <a:srgbClr val="C46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5403513" y="3043238"/>
              <a:ext cx="1446213" cy="1354138"/>
            </a:xfrm>
            <a:custGeom>
              <a:avLst/>
              <a:gdLst>
                <a:gd name="T0" fmla="*/ 91 w 574"/>
                <a:gd name="T1" fmla="*/ 96 h 537"/>
                <a:gd name="T2" fmla="*/ 142 w 574"/>
                <a:gd name="T3" fmla="*/ 49 h 537"/>
                <a:gd name="T4" fmla="*/ 172 w 574"/>
                <a:gd name="T5" fmla="*/ 31 h 537"/>
                <a:gd name="T6" fmla="*/ 266 w 574"/>
                <a:gd name="T7" fmla="*/ 3 h 537"/>
                <a:gd name="T8" fmla="*/ 361 w 574"/>
                <a:gd name="T9" fmla="*/ 11 h 537"/>
                <a:gd name="T10" fmla="*/ 486 w 574"/>
                <a:gd name="T11" fmla="*/ 85 h 537"/>
                <a:gd name="T12" fmla="*/ 550 w 574"/>
                <a:gd name="T13" fmla="*/ 335 h 537"/>
                <a:gd name="T14" fmla="*/ 372 w 574"/>
                <a:gd name="T15" fmla="*/ 521 h 537"/>
                <a:gd name="T16" fmla="*/ 226 w 574"/>
                <a:gd name="T17" fmla="*/ 524 h 537"/>
                <a:gd name="T18" fmla="*/ 37 w 574"/>
                <a:gd name="T19" fmla="*/ 200 h 537"/>
                <a:gd name="T20" fmla="*/ 91 w 574"/>
                <a:gd name="T21" fmla="*/ 9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537">
                  <a:moveTo>
                    <a:pt x="91" y="96"/>
                  </a:moveTo>
                  <a:cubicBezTo>
                    <a:pt x="106" y="78"/>
                    <a:pt x="123" y="62"/>
                    <a:pt x="142" y="49"/>
                  </a:cubicBezTo>
                  <a:cubicBezTo>
                    <a:pt x="152" y="43"/>
                    <a:pt x="162" y="37"/>
                    <a:pt x="172" y="31"/>
                  </a:cubicBezTo>
                  <a:cubicBezTo>
                    <a:pt x="201" y="16"/>
                    <a:pt x="233" y="7"/>
                    <a:pt x="266" y="3"/>
                  </a:cubicBezTo>
                  <a:cubicBezTo>
                    <a:pt x="297" y="0"/>
                    <a:pt x="329" y="2"/>
                    <a:pt x="361" y="11"/>
                  </a:cubicBezTo>
                  <a:cubicBezTo>
                    <a:pt x="411" y="24"/>
                    <a:pt x="453" y="50"/>
                    <a:pt x="486" y="85"/>
                  </a:cubicBezTo>
                  <a:cubicBezTo>
                    <a:pt x="547" y="149"/>
                    <a:pt x="574" y="243"/>
                    <a:pt x="550" y="335"/>
                  </a:cubicBezTo>
                  <a:cubicBezTo>
                    <a:pt x="526" y="427"/>
                    <a:pt x="457" y="495"/>
                    <a:pt x="372" y="521"/>
                  </a:cubicBezTo>
                  <a:cubicBezTo>
                    <a:pt x="326" y="535"/>
                    <a:pt x="276" y="537"/>
                    <a:pt x="226" y="524"/>
                  </a:cubicBezTo>
                  <a:cubicBezTo>
                    <a:pt x="84" y="487"/>
                    <a:pt x="0" y="342"/>
                    <a:pt x="37" y="200"/>
                  </a:cubicBezTo>
                  <a:cubicBezTo>
                    <a:pt x="47" y="160"/>
                    <a:pt x="66" y="125"/>
                    <a:pt x="91" y="96"/>
                  </a:cubicBezTo>
                  <a:close/>
                </a:path>
              </a:pathLst>
            </a:custGeom>
            <a:solidFill>
              <a:srgbClr val="88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15093950" y="2687638"/>
              <a:ext cx="2073275" cy="2074863"/>
            </a:xfrm>
            <a:custGeom>
              <a:avLst/>
              <a:gdLst>
                <a:gd name="T0" fmla="*/ 52 w 823"/>
                <a:gd name="T1" fmla="*/ 317 h 823"/>
                <a:gd name="T2" fmla="*/ 317 w 823"/>
                <a:gd name="T3" fmla="*/ 771 h 823"/>
                <a:gd name="T4" fmla="*/ 771 w 823"/>
                <a:gd name="T5" fmla="*/ 506 h 823"/>
                <a:gd name="T6" fmla="*/ 506 w 823"/>
                <a:gd name="T7" fmla="*/ 52 h 823"/>
                <a:gd name="T8" fmla="*/ 52 w 823"/>
                <a:gd name="T9" fmla="*/ 317 h 823"/>
                <a:gd name="T10" fmla="*/ 160 w 823"/>
                <a:gd name="T11" fmla="*/ 341 h 823"/>
                <a:gd name="T12" fmla="*/ 484 w 823"/>
                <a:gd name="T13" fmla="*/ 152 h 823"/>
                <a:gd name="T14" fmla="*/ 673 w 823"/>
                <a:gd name="T15" fmla="*/ 476 h 823"/>
                <a:gd name="T16" fmla="*/ 349 w 823"/>
                <a:gd name="T17" fmla="*/ 665 h 823"/>
                <a:gd name="T18" fmla="*/ 160 w 823"/>
                <a:gd name="T19" fmla="*/ 341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3" h="823">
                  <a:moveTo>
                    <a:pt x="52" y="317"/>
                  </a:moveTo>
                  <a:cubicBezTo>
                    <a:pt x="0" y="515"/>
                    <a:pt x="119" y="718"/>
                    <a:pt x="317" y="771"/>
                  </a:cubicBezTo>
                  <a:cubicBezTo>
                    <a:pt x="516" y="823"/>
                    <a:pt x="719" y="704"/>
                    <a:pt x="771" y="506"/>
                  </a:cubicBezTo>
                  <a:cubicBezTo>
                    <a:pt x="823" y="307"/>
                    <a:pt x="704" y="104"/>
                    <a:pt x="506" y="52"/>
                  </a:cubicBezTo>
                  <a:cubicBezTo>
                    <a:pt x="307" y="0"/>
                    <a:pt x="104" y="119"/>
                    <a:pt x="52" y="317"/>
                  </a:cubicBezTo>
                  <a:close/>
                  <a:moveTo>
                    <a:pt x="160" y="341"/>
                  </a:moveTo>
                  <a:cubicBezTo>
                    <a:pt x="197" y="199"/>
                    <a:pt x="342" y="115"/>
                    <a:pt x="484" y="152"/>
                  </a:cubicBezTo>
                  <a:cubicBezTo>
                    <a:pt x="626" y="189"/>
                    <a:pt x="710" y="334"/>
                    <a:pt x="673" y="476"/>
                  </a:cubicBezTo>
                  <a:cubicBezTo>
                    <a:pt x="636" y="618"/>
                    <a:pt x="491" y="702"/>
                    <a:pt x="349" y="665"/>
                  </a:cubicBezTo>
                  <a:cubicBezTo>
                    <a:pt x="207" y="628"/>
                    <a:pt x="123" y="483"/>
                    <a:pt x="160" y="341"/>
                  </a:cubicBezTo>
                  <a:close/>
                </a:path>
              </a:pathLst>
            </a:custGeom>
            <a:solidFill>
              <a:srgbClr val="35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5468600" y="3043238"/>
              <a:ext cx="1160463" cy="1354138"/>
            </a:xfrm>
            <a:custGeom>
              <a:avLst/>
              <a:gdLst>
                <a:gd name="T0" fmla="*/ 65 w 460"/>
                <a:gd name="T1" fmla="*/ 96 h 537"/>
                <a:gd name="T2" fmla="*/ 90 w 460"/>
                <a:gd name="T3" fmla="*/ 71 h 537"/>
                <a:gd name="T4" fmla="*/ 116 w 460"/>
                <a:gd name="T5" fmla="*/ 49 h 537"/>
                <a:gd name="T6" fmla="*/ 129 w 460"/>
                <a:gd name="T7" fmla="*/ 41 h 537"/>
                <a:gd name="T8" fmla="*/ 146 w 460"/>
                <a:gd name="T9" fmla="*/ 31 h 537"/>
                <a:gd name="T10" fmla="*/ 240 w 460"/>
                <a:gd name="T11" fmla="*/ 3 h 537"/>
                <a:gd name="T12" fmla="*/ 335 w 460"/>
                <a:gd name="T13" fmla="*/ 11 h 537"/>
                <a:gd name="T14" fmla="*/ 412 w 460"/>
                <a:gd name="T15" fmla="*/ 45 h 537"/>
                <a:gd name="T16" fmla="*/ 460 w 460"/>
                <a:gd name="T17" fmla="*/ 85 h 537"/>
                <a:gd name="T18" fmla="*/ 346 w 460"/>
                <a:gd name="T19" fmla="*/ 521 h 537"/>
                <a:gd name="T20" fmla="*/ 200 w 460"/>
                <a:gd name="T21" fmla="*/ 524 h 537"/>
                <a:gd name="T22" fmla="*/ 73 w 460"/>
                <a:gd name="T23" fmla="*/ 449 h 537"/>
                <a:gd name="T24" fmla="*/ 2 w 460"/>
                <a:gd name="T25" fmla="*/ 261 h 537"/>
                <a:gd name="T26" fmla="*/ 7 w 460"/>
                <a:gd name="T27" fmla="*/ 217 h 537"/>
                <a:gd name="T28" fmla="*/ 11 w 460"/>
                <a:gd name="T29" fmla="*/ 200 h 537"/>
                <a:gd name="T30" fmla="*/ 65 w 460"/>
                <a:gd name="T31" fmla="*/ 96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0" h="537">
                  <a:moveTo>
                    <a:pt x="65" y="96"/>
                  </a:moveTo>
                  <a:cubicBezTo>
                    <a:pt x="73" y="87"/>
                    <a:pt x="81" y="78"/>
                    <a:pt x="90" y="71"/>
                  </a:cubicBezTo>
                  <a:cubicBezTo>
                    <a:pt x="98" y="63"/>
                    <a:pt x="107" y="56"/>
                    <a:pt x="116" y="49"/>
                  </a:cubicBezTo>
                  <a:cubicBezTo>
                    <a:pt x="121" y="46"/>
                    <a:pt x="125" y="44"/>
                    <a:pt x="129" y="41"/>
                  </a:cubicBezTo>
                  <a:cubicBezTo>
                    <a:pt x="135" y="38"/>
                    <a:pt x="140" y="34"/>
                    <a:pt x="146" y="31"/>
                  </a:cubicBezTo>
                  <a:cubicBezTo>
                    <a:pt x="175" y="16"/>
                    <a:pt x="207" y="7"/>
                    <a:pt x="240" y="3"/>
                  </a:cubicBezTo>
                  <a:cubicBezTo>
                    <a:pt x="271" y="0"/>
                    <a:pt x="303" y="2"/>
                    <a:pt x="335" y="11"/>
                  </a:cubicBezTo>
                  <a:cubicBezTo>
                    <a:pt x="363" y="18"/>
                    <a:pt x="389" y="30"/>
                    <a:pt x="412" y="45"/>
                  </a:cubicBezTo>
                  <a:cubicBezTo>
                    <a:pt x="430" y="56"/>
                    <a:pt x="446" y="70"/>
                    <a:pt x="460" y="85"/>
                  </a:cubicBezTo>
                  <a:cubicBezTo>
                    <a:pt x="346" y="521"/>
                    <a:pt x="346" y="521"/>
                    <a:pt x="346" y="521"/>
                  </a:cubicBezTo>
                  <a:cubicBezTo>
                    <a:pt x="300" y="535"/>
                    <a:pt x="250" y="537"/>
                    <a:pt x="200" y="524"/>
                  </a:cubicBezTo>
                  <a:cubicBezTo>
                    <a:pt x="150" y="511"/>
                    <a:pt x="107" y="484"/>
                    <a:pt x="73" y="449"/>
                  </a:cubicBezTo>
                  <a:cubicBezTo>
                    <a:pt x="27" y="399"/>
                    <a:pt x="0" y="332"/>
                    <a:pt x="2" y="261"/>
                  </a:cubicBezTo>
                  <a:cubicBezTo>
                    <a:pt x="2" y="247"/>
                    <a:pt x="4" y="232"/>
                    <a:pt x="7" y="217"/>
                  </a:cubicBezTo>
                  <a:cubicBezTo>
                    <a:pt x="8" y="212"/>
                    <a:pt x="9" y="206"/>
                    <a:pt x="11" y="200"/>
                  </a:cubicBezTo>
                  <a:cubicBezTo>
                    <a:pt x="21" y="160"/>
                    <a:pt x="40" y="125"/>
                    <a:pt x="65" y="96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5486063" y="3222626"/>
              <a:ext cx="954088" cy="592138"/>
            </a:xfrm>
            <a:custGeom>
              <a:avLst/>
              <a:gdLst>
                <a:gd name="T0" fmla="*/ 337 w 378"/>
                <a:gd name="T1" fmla="*/ 235 h 235"/>
                <a:gd name="T2" fmla="*/ 0 w 378"/>
                <a:gd name="T3" fmla="*/ 146 h 235"/>
                <a:gd name="T4" fmla="*/ 4 w 378"/>
                <a:gd name="T5" fmla="*/ 129 h 235"/>
                <a:gd name="T6" fmla="*/ 58 w 378"/>
                <a:gd name="T7" fmla="*/ 25 h 235"/>
                <a:gd name="T8" fmla="*/ 83 w 378"/>
                <a:gd name="T9" fmla="*/ 0 h 235"/>
                <a:gd name="T10" fmla="*/ 378 w 378"/>
                <a:gd name="T11" fmla="*/ 77 h 235"/>
                <a:gd name="T12" fmla="*/ 337 w 378"/>
                <a:gd name="T13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" h="235">
                  <a:moveTo>
                    <a:pt x="337" y="235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1" y="141"/>
                    <a:pt x="2" y="135"/>
                    <a:pt x="4" y="129"/>
                  </a:cubicBezTo>
                  <a:cubicBezTo>
                    <a:pt x="14" y="89"/>
                    <a:pt x="33" y="54"/>
                    <a:pt x="58" y="25"/>
                  </a:cubicBezTo>
                  <a:cubicBezTo>
                    <a:pt x="66" y="16"/>
                    <a:pt x="74" y="7"/>
                    <a:pt x="83" y="0"/>
                  </a:cubicBezTo>
                  <a:cubicBezTo>
                    <a:pt x="378" y="77"/>
                    <a:pt x="378" y="77"/>
                    <a:pt x="378" y="77"/>
                  </a:cubicBezTo>
                  <a:lnTo>
                    <a:pt x="337" y="23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5468600" y="3700463"/>
              <a:ext cx="839788" cy="617538"/>
            </a:xfrm>
            <a:custGeom>
              <a:avLst/>
              <a:gdLst>
                <a:gd name="T0" fmla="*/ 291 w 333"/>
                <a:gd name="T1" fmla="*/ 245 h 245"/>
                <a:gd name="T2" fmla="*/ 73 w 333"/>
                <a:gd name="T3" fmla="*/ 188 h 245"/>
                <a:gd name="T4" fmla="*/ 2 w 333"/>
                <a:gd name="T5" fmla="*/ 0 h 245"/>
                <a:gd name="T6" fmla="*/ 333 w 333"/>
                <a:gd name="T7" fmla="*/ 87 h 245"/>
                <a:gd name="T8" fmla="*/ 291 w 333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245">
                  <a:moveTo>
                    <a:pt x="291" y="245"/>
                  </a:moveTo>
                  <a:cubicBezTo>
                    <a:pt x="73" y="188"/>
                    <a:pt x="73" y="188"/>
                    <a:pt x="73" y="188"/>
                  </a:cubicBezTo>
                  <a:cubicBezTo>
                    <a:pt x="27" y="138"/>
                    <a:pt x="0" y="71"/>
                    <a:pt x="2" y="0"/>
                  </a:cubicBezTo>
                  <a:cubicBezTo>
                    <a:pt x="333" y="87"/>
                    <a:pt x="333" y="87"/>
                    <a:pt x="333" y="87"/>
                  </a:cubicBezTo>
                  <a:lnTo>
                    <a:pt x="291" y="245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5633700" y="3167063"/>
              <a:ext cx="266700" cy="476250"/>
            </a:xfrm>
            <a:custGeom>
              <a:avLst/>
              <a:gdLst>
                <a:gd name="T0" fmla="*/ 101 w 106"/>
                <a:gd name="T1" fmla="*/ 147 h 189"/>
                <a:gd name="T2" fmla="*/ 85 w 106"/>
                <a:gd name="T3" fmla="*/ 180 h 189"/>
                <a:gd name="T4" fmla="*/ 74 w 106"/>
                <a:gd name="T5" fmla="*/ 184 h 189"/>
                <a:gd name="T6" fmla="*/ 41 w 106"/>
                <a:gd name="T7" fmla="*/ 168 h 189"/>
                <a:gd name="T8" fmla="*/ 0 w 106"/>
                <a:gd name="T9" fmla="*/ 47 h 189"/>
                <a:gd name="T10" fmla="*/ 51 w 106"/>
                <a:gd name="T11" fmla="*/ 0 h 189"/>
                <a:gd name="T12" fmla="*/ 101 w 106"/>
                <a:gd name="T13" fmla="*/ 14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89">
                  <a:moveTo>
                    <a:pt x="101" y="147"/>
                  </a:moveTo>
                  <a:cubicBezTo>
                    <a:pt x="106" y="161"/>
                    <a:pt x="98" y="176"/>
                    <a:pt x="85" y="180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60" y="189"/>
                    <a:pt x="45" y="181"/>
                    <a:pt x="41" y="16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5" y="29"/>
                    <a:pt x="32" y="13"/>
                    <a:pt x="51" y="0"/>
                  </a:cubicBezTo>
                  <a:lnTo>
                    <a:pt x="101" y="147"/>
                  </a:ln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5794038" y="3043238"/>
              <a:ext cx="712788" cy="279400"/>
            </a:xfrm>
            <a:custGeom>
              <a:avLst/>
              <a:gdLst>
                <a:gd name="T0" fmla="*/ 17 w 283"/>
                <a:gd name="T1" fmla="*/ 31 h 111"/>
                <a:gd name="T2" fmla="*/ 111 w 283"/>
                <a:gd name="T3" fmla="*/ 3 h 111"/>
                <a:gd name="T4" fmla="*/ 206 w 283"/>
                <a:gd name="T5" fmla="*/ 11 h 111"/>
                <a:gd name="T6" fmla="*/ 283 w 283"/>
                <a:gd name="T7" fmla="*/ 45 h 111"/>
                <a:gd name="T8" fmla="*/ 266 w 283"/>
                <a:gd name="T9" fmla="*/ 111 h 111"/>
                <a:gd name="T10" fmla="*/ 0 w 283"/>
                <a:gd name="T11" fmla="*/ 41 h 111"/>
                <a:gd name="T12" fmla="*/ 17 w 283"/>
                <a:gd name="T13" fmla="*/ 3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11">
                  <a:moveTo>
                    <a:pt x="17" y="31"/>
                  </a:moveTo>
                  <a:cubicBezTo>
                    <a:pt x="46" y="16"/>
                    <a:pt x="78" y="7"/>
                    <a:pt x="111" y="3"/>
                  </a:cubicBezTo>
                  <a:cubicBezTo>
                    <a:pt x="142" y="0"/>
                    <a:pt x="174" y="2"/>
                    <a:pt x="206" y="11"/>
                  </a:cubicBezTo>
                  <a:cubicBezTo>
                    <a:pt x="234" y="18"/>
                    <a:pt x="260" y="30"/>
                    <a:pt x="283" y="45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38"/>
                    <a:pt x="11" y="34"/>
                    <a:pt x="17" y="3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5836900" y="3051176"/>
              <a:ext cx="450850" cy="739775"/>
            </a:xfrm>
            <a:custGeom>
              <a:avLst/>
              <a:gdLst>
                <a:gd name="T0" fmla="*/ 147 w 179"/>
                <a:gd name="T1" fmla="*/ 281 h 294"/>
                <a:gd name="T2" fmla="*/ 130 w 179"/>
                <a:gd name="T3" fmla="*/ 287 h 294"/>
                <a:gd name="T4" fmla="*/ 79 w 179"/>
                <a:gd name="T5" fmla="*/ 261 h 294"/>
                <a:gd name="T6" fmla="*/ 0 w 179"/>
                <a:gd name="T7" fmla="*/ 28 h 294"/>
                <a:gd name="T8" fmla="*/ 94 w 179"/>
                <a:gd name="T9" fmla="*/ 0 h 294"/>
                <a:gd name="T10" fmla="*/ 172 w 179"/>
                <a:gd name="T11" fmla="*/ 230 h 294"/>
                <a:gd name="T12" fmla="*/ 147 w 179"/>
                <a:gd name="T13" fmla="*/ 28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94">
                  <a:moveTo>
                    <a:pt x="147" y="281"/>
                  </a:moveTo>
                  <a:cubicBezTo>
                    <a:pt x="130" y="287"/>
                    <a:pt x="130" y="287"/>
                    <a:pt x="130" y="287"/>
                  </a:cubicBezTo>
                  <a:cubicBezTo>
                    <a:pt x="109" y="294"/>
                    <a:pt x="86" y="282"/>
                    <a:pt x="79" y="26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9" y="13"/>
                    <a:pt x="61" y="4"/>
                    <a:pt x="94" y="0"/>
                  </a:cubicBezTo>
                  <a:cubicBezTo>
                    <a:pt x="172" y="230"/>
                    <a:pt x="172" y="230"/>
                    <a:pt x="172" y="230"/>
                  </a:cubicBezTo>
                  <a:cubicBezTo>
                    <a:pt x="179" y="251"/>
                    <a:pt x="168" y="274"/>
                    <a:pt x="147" y="281"/>
                  </a:cubicBez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6122650" y="5024438"/>
              <a:ext cx="460375" cy="261938"/>
            </a:xfrm>
            <a:custGeom>
              <a:avLst/>
              <a:gdLst>
                <a:gd name="T0" fmla="*/ 49 w 183"/>
                <a:gd name="T1" fmla="*/ 99 h 104"/>
                <a:gd name="T2" fmla="*/ 5 w 183"/>
                <a:gd name="T3" fmla="*/ 71 h 104"/>
                <a:gd name="T4" fmla="*/ 5 w 183"/>
                <a:gd name="T5" fmla="*/ 71 h 104"/>
                <a:gd name="T6" fmla="*/ 33 w 183"/>
                <a:gd name="T7" fmla="*/ 26 h 104"/>
                <a:gd name="T8" fmla="*/ 134 w 183"/>
                <a:gd name="T9" fmla="*/ 4 h 104"/>
                <a:gd name="T10" fmla="*/ 179 w 183"/>
                <a:gd name="T11" fmla="*/ 33 h 104"/>
                <a:gd name="T12" fmla="*/ 179 w 183"/>
                <a:gd name="T13" fmla="*/ 33 h 104"/>
                <a:gd name="T14" fmla="*/ 150 w 183"/>
                <a:gd name="T15" fmla="*/ 77 h 104"/>
                <a:gd name="T16" fmla="*/ 49 w 183"/>
                <a:gd name="T17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04">
                  <a:moveTo>
                    <a:pt x="49" y="99"/>
                  </a:moveTo>
                  <a:cubicBezTo>
                    <a:pt x="29" y="104"/>
                    <a:pt x="9" y="9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0" y="51"/>
                    <a:pt x="13" y="31"/>
                    <a:pt x="33" y="26"/>
                  </a:cubicBezTo>
                  <a:cubicBezTo>
                    <a:pt x="134" y="4"/>
                    <a:pt x="134" y="4"/>
                    <a:pt x="134" y="4"/>
                  </a:cubicBezTo>
                  <a:cubicBezTo>
                    <a:pt x="154" y="0"/>
                    <a:pt x="174" y="12"/>
                    <a:pt x="179" y="33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3" y="53"/>
                    <a:pt x="170" y="73"/>
                    <a:pt x="150" y="77"/>
                  </a:cubicBezTo>
                  <a:lnTo>
                    <a:pt x="49" y="99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6084550" y="5199063"/>
              <a:ext cx="584200" cy="287338"/>
            </a:xfrm>
            <a:custGeom>
              <a:avLst/>
              <a:gdLst>
                <a:gd name="T0" fmla="*/ 49 w 232"/>
                <a:gd name="T1" fmla="*/ 110 h 114"/>
                <a:gd name="T2" fmla="*/ 5 w 232"/>
                <a:gd name="T3" fmla="*/ 81 h 114"/>
                <a:gd name="T4" fmla="*/ 5 w 232"/>
                <a:gd name="T5" fmla="*/ 81 h 114"/>
                <a:gd name="T6" fmla="*/ 33 w 232"/>
                <a:gd name="T7" fmla="*/ 37 h 114"/>
                <a:gd name="T8" fmla="*/ 183 w 232"/>
                <a:gd name="T9" fmla="*/ 4 h 114"/>
                <a:gd name="T10" fmla="*/ 228 w 232"/>
                <a:gd name="T11" fmla="*/ 32 h 114"/>
                <a:gd name="T12" fmla="*/ 228 w 232"/>
                <a:gd name="T13" fmla="*/ 32 h 114"/>
                <a:gd name="T14" fmla="*/ 199 w 232"/>
                <a:gd name="T15" fmla="*/ 77 h 114"/>
                <a:gd name="T16" fmla="*/ 49 w 232"/>
                <a:gd name="T17" fmla="*/ 1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114">
                  <a:moveTo>
                    <a:pt x="49" y="110"/>
                  </a:moveTo>
                  <a:cubicBezTo>
                    <a:pt x="29" y="114"/>
                    <a:pt x="9" y="101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0" y="61"/>
                    <a:pt x="13" y="41"/>
                    <a:pt x="33" y="37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203" y="0"/>
                    <a:pt x="223" y="12"/>
                    <a:pt x="228" y="32"/>
                  </a:cubicBezTo>
                  <a:cubicBezTo>
                    <a:pt x="228" y="32"/>
                    <a:pt x="228" y="32"/>
                    <a:pt x="228" y="32"/>
                  </a:cubicBezTo>
                  <a:cubicBezTo>
                    <a:pt x="232" y="52"/>
                    <a:pt x="219" y="72"/>
                    <a:pt x="199" y="77"/>
                  </a:cubicBezTo>
                  <a:lnTo>
                    <a:pt x="49" y="11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6202025" y="5389563"/>
              <a:ext cx="461963" cy="261938"/>
            </a:xfrm>
            <a:custGeom>
              <a:avLst/>
              <a:gdLst>
                <a:gd name="T0" fmla="*/ 49 w 183"/>
                <a:gd name="T1" fmla="*/ 100 h 104"/>
                <a:gd name="T2" fmla="*/ 4 w 183"/>
                <a:gd name="T3" fmla="*/ 71 h 104"/>
                <a:gd name="T4" fmla="*/ 4 w 183"/>
                <a:gd name="T5" fmla="*/ 71 h 104"/>
                <a:gd name="T6" fmla="*/ 33 w 183"/>
                <a:gd name="T7" fmla="*/ 27 h 104"/>
                <a:gd name="T8" fmla="*/ 134 w 183"/>
                <a:gd name="T9" fmla="*/ 5 h 104"/>
                <a:gd name="T10" fmla="*/ 179 w 183"/>
                <a:gd name="T11" fmla="*/ 33 h 104"/>
                <a:gd name="T12" fmla="*/ 179 w 183"/>
                <a:gd name="T13" fmla="*/ 33 h 104"/>
                <a:gd name="T14" fmla="*/ 150 w 183"/>
                <a:gd name="T15" fmla="*/ 77 h 104"/>
                <a:gd name="T16" fmla="*/ 49 w 183"/>
                <a:gd name="T17" fmla="*/ 10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04">
                  <a:moveTo>
                    <a:pt x="49" y="100"/>
                  </a:moveTo>
                  <a:cubicBezTo>
                    <a:pt x="29" y="104"/>
                    <a:pt x="9" y="91"/>
                    <a:pt x="4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0" y="51"/>
                    <a:pt x="13" y="31"/>
                    <a:pt x="33" y="27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4" y="0"/>
                    <a:pt x="174" y="13"/>
                    <a:pt x="179" y="33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3" y="53"/>
                    <a:pt x="170" y="73"/>
                    <a:pt x="150" y="77"/>
                  </a:cubicBezTo>
                  <a:lnTo>
                    <a:pt x="49" y="10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6273463" y="5581651"/>
              <a:ext cx="390525" cy="231775"/>
            </a:xfrm>
            <a:custGeom>
              <a:avLst/>
              <a:gdLst>
                <a:gd name="T0" fmla="*/ 44 w 155"/>
                <a:gd name="T1" fmla="*/ 88 h 92"/>
                <a:gd name="T2" fmla="*/ 4 w 155"/>
                <a:gd name="T3" fmla="*/ 62 h 92"/>
                <a:gd name="T4" fmla="*/ 4 w 155"/>
                <a:gd name="T5" fmla="*/ 62 h 92"/>
                <a:gd name="T6" fmla="*/ 30 w 155"/>
                <a:gd name="T7" fmla="*/ 22 h 92"/>
                <a:gd name="T8" fmla="*/ 111 w 155"/>
                <a:gd name="T9" fmla="*/ 4 h 92"/>
                <a:gd name="T10" fmla="*/ 151 w 155"/>
                <a:gd name="T11" fmla="*/ 30 h 92"/>
                <a:gd name="T12" fmla="*/ 151 w 155"/>
                <a:gd name="T13" fmla="*/ 30 h 92"/>
                <a:gd name="T14" fmla="*/ 126 w 155"/>
                <a:gd name="T15" fmla="*/ 70 h 92"/>
                <a:gd name="T16" fmla="*/ 44 w 155"/>
                <a:gd name="T17" fmla="*/ 8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92">
                  <a:moveTo>
                    <a:pt x="44" y="88"/>
                  </a:moveTo>
                  <a:cubicBezTo>
                    <a:pt x="26" y="92"/>
                    <a:pt x="8" y="80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44"/>
                    <a:pt x="11" y="26"/>
                    <a:pt x="30" y="22"/>
                  </a:cubicBezTo>
                  <a:cubicBezTo>
                    <a:pt x="111" y="4"/>
                    <a:pt x="111" y="4"/>
                    <a:pt x="111" y="4"/>
                  </a:cubicBezTo>
                  <a:cubicBezTo>
                    <a:pt x="129" y="0"/>
                    <a:pt x="147" y="11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5" y="48"/>
                    <a:pt x="144" y="66"/>
                    <a:pt x="126" y="70"/>
                  </a:cubicBezTo>
                  <a:lnTo>
                    <a:pt x="44" y="88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1885613" y="7021513"/>
              <a:ext cx="2887663" cy="4425950"/>
            </a:xfrm>
            <a:custGeom>
              <a:avLst/>
              <a:gdLst>
                <a:gd name="T0" fmla="*/ 845 w 1146"/>
                <a:gd name="T1" fmla="*/ 736 h 1756"/>
                <a:gd name="T2" fmla="*/ 731 w 1146"/>
                <a:gd name="T3" fmla="*/ 675 h 1756"/>
                <a:gd name="T4" fmla="*/ 731 w 1146"/>
                <a:gd name="T5" fmla="*/ 55 h 1756"/>
                <a:gd name="T6" fmla="*/ 737 w 1146"/>
                <a:gd name="T7" fmla="*/ 54 h 1756"/>
                <a:gd name="T8" fmla="*/ 764 w 1146"/>
                <a:gd name="T9" fmla="*/ 27 h 1756"/>
                <a:gd name="T10" fmla="*/ 737 w 1146"/>
                <a:gd name="T11" fmla="*/ 0 h 1756"/>
                <a:gd name="T12" fmla="*/ 410 w 1146"/>
                <a:gd name="T13" fmla="*/ 0 h 1756"/>
                <a:gd name="T14" fmla="*/ 382 w 1146"/>
                <a:gd name="T15" fmla="*/ 27 h 1756"/>
                <a:gd name="T16" fmla="*/ 410 w 1146"/>
                <a:gd name="T17" fmla="*/ 54 h 1756"/>
                <a:gd name="T18" fmla="*/ 416 w 1146"/>
                <a:gd name="T19" fmla="*/ 55 h 1756"/>
                <a:gd name="T20" fmla="*/ 416 w 1146"/>
                <a:gd name="T21" fmla="*/ 675 h 1756"/>
                <a:gd name="T22" fmla="*/ 0 w 1146"/>
                <a:gd name="T23" fmla="*/ 1318 h 1756"/>
                <a:gd name="T24" fmla="*/ 109 w 1146"/>
                <a:gd name="T25" fmla="*/ 1607 h 1756"/>
                <a:gd name="T26" fmla="*/ 573 w 1146"/>
                <a:gd name="T27" fmla="*/ 1756 h 1756"/>
                <a:gd name="T28" fmla="*/ 1146 w 1146"/>
                <a:gd name="T29" fmla="*/ 1318 h 1756"/>
                <a:gd name="T30" fmla="*/ 845 w 1146"/>
                <a:gd name="T31" fmla="*/ 73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46" h="1756">
                  <a:moveTo>
                    <a:pt x="845" y="736"/>
                  </a:moveTo>
                  <a:cubicBezTo>
                    <a:pt x="809" y="711"/>
                    <a:pt x="770" y="690"/>
                    <a:pt x="731" y="675"/>
                  </a:cubicBezTo>
                  <a:cubicBezTo>
                    <a:pt x="731" y="55"/>
                    <a:pt x="731" y="55"/>
                    <a:pt x="731" y="55"/>
                  </a:cubicBezTo>
                  <a:cubicBezTo>
                    <a:pt x="731" y="55"/>
                    <a:pt x="737" y="54"/>
                    <a:pt x="737" y="54"/>
                  </a:cubicBezTo>
                  <a:cubicBezTo>
                    <a:pt x="752" y="54"/>
                    <a:pt x="764" y="42"/>
                    <a:pt x="764" y="27"/>
                  </a:cubicBezTo>
                  <a:cubicBezTo>
                    <a:pt x="764" y="12"/>
                    <a:pt x="752" y="0"/>
                    <a:pt x="73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395" y="0"/>
                    <a:pt x="382" y="12"/>
                    <a:pt x="382" y="27"/>
                  </a:cubicBezTo>
                  <a:cubicBezTo>
                    <a:pt x="382" y="42"/>
                    <a:pt x="395" y="54"/>
                    <a:pt x="410" y="54"/>
                  </a:cubicBezTo>
                  <a:cubicBezTo>
                    <a:pt x="410" y="54"/>
                    <a:pt x="416" y="55"/>
                    <a:pt x="416" y="55"/>
                  </a:cubicBezTo>
                  <a:cubicBezTo>
                    <a:pt x="416" y="675"/>
                    <a:pt x="416" y="675"/>
                    <a:pt x="416" y="675"/>
                  </a:cubicBezTo>
                  <a:cubicBezTo>
                    <a:pt x="176" y="767"/>
                    <a:pt x="0" y="1056"/>
                    <a:pt x="0" y="1318"/>
                  </a:cubicBezTo>
                  <a:cubicBezTo>
                    <a:pt x="0" y="1443"/>
                    <a:pt x="41" y="1538"/>
                    <a:pt x="109" y="1607"/>
                  </a:cubicBezTo>
                  <a:cubicBezTo>
                    <a:pt x="214" y="1711"/>
                    <a:pt x="382" y="1756"/>
                    <a:pt x="573" y="1756"/>
                  </a:cubicBezTo>
                  <a:cubicBezTo>
                    <a:pt x="889" y="1756"/>
                    <a:pt x="1146" y="1634"/>
                    <a:pt x="1146" y="1318"/>
                  </a:cubicBezTo>
                  <a:cubicBezTo>
                    <a:pt x="1146" y="1100"/>
                    <a:pt x="1024" y="862"/>
                    <a:pt x="845" y="73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1885613" y="7021513"/>
              <a:ext cx="2128838" cy="4049713"/>
            </a:xfrm>
            <a:custGeom>
              <a:avLst/>
              <a:gdLst>
                <a:gd name="T0" fmla="*/ 731 w 845"/>
                <a:gd name="T1" fmla="*/ 675 h 1607"/>
                <a:gd name="T2" fmla="*/ 731 w 845"/>
                <a:gd name="T3" fmla="*/ 55 h 1607"/>
                <a:gd name="T4" fmla="*/ 737 w 845"/>
                <a:gd name="T5" fmla="*/ 54 h 1607"/>
                <a:gd name="T6" fmla="*/ 764 w 845"/>
                <a:gd name="T7" fmla="*/ 27 h 1607"/>
                <a:gd name="T8" fmla="*/ 737 w 845"/>
                <a:gd name="T9" fmla="*/ 0 h 1607"/>
                <a:gd name="T10" fmla="*/ 410 w 845"/>
                <a:gd name="T11" fmla="*/ 0 h 1607"/>
                <a:gd name="T12" fmla="*/ 382 w 845"/>
                <a:gd name="T13" fmla="*/ 27 h 1607"/>
                <a:gd name="T14" fmla="*/ 410 w 845"/>
                <a:gd name="T15" fmla="*/ 54 h 1607"/>
                <a:gd name="T16" fmla="*/ 416 w 845"/>
                <a:gd name="T17" fmla="*/ 55 h 1607"/>
                <a:gd name="T18" fmla="*/ 416 w 845"/>
                <a:gd name="T19" fmla="*/ 675 h 1607"/>
                <a:gd name="T20" fmla="*/ 0 w 845"/>
                <a:gd name="T21" fmla="*/ 1318 h 1607"/>
                <a:gd name="T22" fmla="*/ 109 w 845"/>
                <a:gd name="T23" fmla="*/ 1607 h 1607"/>
                <a:gd name="T24" fmla="*/ 845 w 845"/>
                <a:gd name="T25" fmla="*/ 736 h 1607"/>
                <a:gd name="T26" fmla="*/ 731 w 845"/>
                <a:gd name="T27" fmla="*/ 675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1607">
                  <a:moveTo>
                    <a:pt x="731" y="675"/>
                  </a:moveTo>
                  <a:cubicBezTo>
                    <a:pt x="731" y="55"/>
                    <a:pt x="731" y="55"/>
                    <a:pt x="731" y="55"/>
                  </a:cubicBezTo>
                  <a:cubicBezTo>
                    <a:pt x="731" y="55"/>
                    <a:pt x="737" y="54"/>
                    <a:pt x="737" y="54"/>
                  </a:cubicBezTo>
                  <a:cubicBezTo>
                    <a:pt x="752" y="54"/>
                    <a:pt x="764" y="42"/>
                    <a:pt x="764" y="27"/>
                  </a:cubicBezTo>
                  <a:cubicBezTo>
                    <a:pt x="764" y="12"/>
                    <a:pt x="752" y="0"/>
                    <a:pt x="737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395" y="0"/>
                    <a:pt x="382" y="12"/>
                    <a:pt x="382" y="27"/>
                  </a:cubicBezTo>
                  <a:cubicBezTo>
                    <a:pt x="382" y="42"/>
                    <a:pt x="395" y="54"/>
                    <a:pt x="410" y="54"/>
                  </a:cubicBezTo>
                  <a:cubicBezTo>
                    <a:pt x="410" y="54"/>
                    <a:pt x="416" y="55"/>
                    <a:pt x="416" y="55"/>
                  </a:cubicBezTo>
                  <a:cubicBezTo>
                    <a:pt x="416" y="675"/>
                    <a:pt x="416" y="675"/>
                    <a:pt x="416" y="675"/>
                  </a:cubicBezTo>
                  <a:cubicBezTo>
                    <a:pt x="176" y="767"/>
                    <a:pt x="0" y="1056"/>
                    <a:pt x="0" y="1318"/>
                  </a:cubicBezTo>
                  <a:cubicBezTo>
                    <a:pt x="0" y="1443"/>
                    <a:pt x="41" y="1538"/>
                    <a:pt x="109" y="1607"/>
                  </a:cubicBezTo>
                  <a:cubicBezTo>
                    <a:pt x="845" y="736"/>
                    <a:pt x="845" y="736"/>
                    <a:pt x="845" y="736"/>
                  </a:cubicBezTo>
                  <a:cubicBezTo>
                    <a:pt x="809" y="711"/>
                    <a:pt x="770" y="690"/>
                    <a:pt x="731" y="675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2353925" y="9779001"/>
              <a:ext cx="1952625" cy="1347788"/>
            </a:xfrm>
            <a:custGeom>
              <a:avLst/>
              <a:gdLst>
                <a:gd name="T0" fmla="*/ 775 w 775"/>
                <a:gd name="T1" fmla="*/ 230 h 535"/>
                <a:gd name="T2" fmla="*/ 387 w 775"/>
                <a:gd name="T3" fmla="*/ 535 h 535"/>
                <a:gd name="T4" fmla="*/ 0 w 775"/>
                <a:gd name="T5" fmla="*/ 230 h 535"/>
                <a:gd name="T6" fmla="*/ 387 w 775"/>
                <a:gd name="T7" fmla="*/ 82 h 535"/>
                <a:gd name="T8" fmla="*/ 734 w 775"/>
                <a:gd name="T9" fmla="*/ 68 h 535"/>
                <a:gd name="T10" fmla="*/ 775 w 775"/>
                <a:gd name="T11" fmla="*/ 23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5" h="535">
                  <a:moveTo>
                    <a:pt x="775" y="230"/>
                  </a:moveTo>
                  <a:cubicBezTo>
                    <a:pt x="775" y="444"/>
                    <a:pt x="601" y="535"/>
                    <a:pt x="387" y="535"/>
                  </a:cubicBezTo>
                  <a:cubicBezTo>
                    <a:pt x="173" y="535"/>
                    <a:pt x="0" y="444"/>
                    <a:pt x="0" y="230"/>
                  </a:cubicBezTo>
                  <a:cubicBezTo>
                    <a:pt x="0" y="16"/>
                    <a:pt x="173" y="76"/>
                    <a:pt x="387" y="82"/>
                  </a:cubicBezTo>
                  <a:cubicBezTo>
                    <a:pt x="632" y="89"/>
                    <a:pt x="672" y="0"/>
                    <a:pt x="734" y="68"/>
                  </a:cubicBezTo>
                  <a:cubicBezTo>
                    <a:pt x="757" y="93"/>
                    <a:pt x="775" y="172"/>
                    <a:pt x="775" y="230"/>
                  </a:cubicBezTo>
                  <a:close/>
                </a:path>
              </a:pathLst>
            </a:custGeom>
            <a:solidFill>
              <a:srgbClr val="802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12765088" y="9544051"/>
              <a:ext cx="417513" cy="339725"/>
            </a:xfrm>
            <a:prstGeom prst="ellipse">
              <a:avLst/>
            </a:prstGeom>
            <a:solidFill>
              <a:srgbClr val="802F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13549313" y="10680701"/>
              <a:ext cx="373063" cy="3048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13858875" y="10487026"/>
              <a:ext cx="227013" cy="18415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694463" y="5373847"/>
            <a:ext cx="816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ANALYTICS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25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1765515" y="6956467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266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10941823" y="750730"/>
            <a:ext cx="12399962" cy="12143104"/>
            <a:chOff x="13527088" y="2319338"/>
            <a:chExt cx="9196387" cy="9005888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3527088" y="3968750"/>
              <a:ext cx="2235200" cy="2752725"/>
            </a:xfrm>
            <a:custGeom>
              <a:avLst/>
              <a:gdLst>
                <a:gd name="T0" fmla="*/ 812 w 1027"/>
                <a:gd name="T1" fmla="*/ 1226 h 1265"/>
                <a:gd name="T2" fmla="*/ 765 w 1027"/>
                <a:gd name="T3" fmla="*/ 1261 h 1265"/>
                <a:gd name="T4" fmla="*/ 34 w 1027"/>
                <a:gd name="T5" fmla="*/ 1110 h 1265"/>
                <a:gd name="T6" fmla="*/ 5 w 1027"/>
                <a:gd name="T7" fmla="*/ 1060 h 1265"/>
                <a:gd name="T8" fmla="*/ 215 w 1027"/>
                <a:gd name="T9" fmla="*/ 39 h 1265"/>
                <a:gd name="T10" fmla="*/ 262 w 1027"/>
                <a:gd name="T11" fmla="*/ 4 h 1265"/>
                <a:gd name="T12" fmla="*/ 993 w 1027"/>
                <a:gd name="T13" fmla="*/ 154 h 1265"/>
                <a:gd name="T14" fmla="*/ 1022 w 1027"/>
                <a:gd name="T15" fmla="*/ 205 h 1265"/>
                <a:gd name="T16" fmla="*/ 812 w 1027"/>
                <a:gd name="T17" fmla="*/ 1226 h 1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7" h="1265">
                  <a:moveTo>
                    <a:pt x="812" y="1226"/>
                  </a:moveTo>
                  <a:cubicBezTo>
                    <a:pt x="807" y="1250"/>
                    <a:pt x="786" y="1265"/>
                    <a:pt x="765" y="1261"/>
                  </a:cubicBezTo>
                  <a:cubicBezTo>
                    <a:pt x="34" y="1110"/>
                    <a:pt x="34" y="1110"/>
                    <a:pt x="34" y="1110"/>
                  </a:cubicBezTo>
                  <a:cubicBezTo>
                    <a:pt x="13" y="1106"/>
                    <a:pt x="0" y="1083"/>
                    <a:pt x="5" y="1060"/>
                  </a:cubicBezTo>
                  <a:cubicBezTo>
                    <a:pt x="215" y="39"/>
                    <a:pt x="215" y="39"/>
                    <a:pt x="215" y="39"/>
                  </a:cubicBezTo>
                  <a:cubicBezTo>
                    <a:pt x="220" y="15"/>
                    <a:pt x="241" y="0"/>
                    <a:pt x="262" y="4"/>
                  </a:cubicBezTo>
                  <a:cubicBezTo>
                    <a:pt x="993" y="154"/>
                    <a:pt x="993" y="154"/>
                    <a:pt x="993" y="154"/>
                  </a:cubicBezTo>
                  <a:cubicBezTo>
                    <a:pt x="1014" y="159"/>
                    <a:pt x="1027" y="181"/>
                    <a:pt x="1022" y="205"/>
                  </a:cubicBezTo>
                  <a:lnTo>
                    <a:pt x="812" y="1226"/>
                  </a:lnTo>
                  <a:close/>
                </a:path>
              </a:pathLst>
            </a:custGeom>
            <a:solidFill>
              <a:srgbClr val="FFC0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3762038" y="4178300"/>
              <a:ext cx="1720850" cy="2260600"/>
            </a:xfrm>
            <a:custGeom>
              <a:avLst/>
              <a:gdLst>
                <a:gd name="T0" fmla="*/ 256 w 1084"/>
                <a:gd name="T1" fmla="*/ 0 h 1424"/>
                <a:gd name="T2" fmla="*/ 0 w 1084"/>
                <a:gd name="T3" fmla="*/ 1243 h 1424"/>
                <a:gd name="T4" fmla="*/ 874 w 1084"/>
                <a:gd name="T5" fmla="*/ 1424 h 1424"/>
                <a:gd name="T6" fmla="*/ 1084 w 1084"/>
                <a:gd name="T7" fmla="*/ 410 h 1424"/>
                <a:gd name="T8" fmla="*/ 788 w 1084"/>
                <a:gd name="T9" fmla="*/ 109 h 1424"/>
                <a:gd name="T10" fmla="*/ 256 w 1084"/>
                <a:gd name="T11" fmla="*/ 0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4" h="1424">
                  <a:moveTo>
                    <a:pt x="256" y="0"/>
                  </a:moveTo>
                  <a:lnTo>
                    <a:pt x="0" y="1243"/>
                  </a:lnTo>
                  <a:lnTo>
                    <a:pt x="874" y="1424"/>
                  </a:lnTo>
                  <a:lnTo>
                    <a:pt x="1084" y="410"/>
                  </a:lnTo>
                  <a:lnTo>
                    <a:pt x="788" y="10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4938375" y="4351338"/>
              <a:ext cx="544513" cy="477838"/>
            </a:xfrm>
            <a:custGeom>
              <a:avLst/>
              <a:gdLst>
                <a:gd name="T0" fmla="*/ 250 w 250"/>
                <a:gd name="T1" fmla="*/ 219 h 219"/>
                <a:gd name="T2" fmla="*/ 34 w 250"/>
                <a:gd name="T3" fmla="*/ 0 h 219"/>
                <a:gd name="T4" fmla="*/ 0 w 250"/>
                <a:gd name="T5" fmla="*/ 168 h 219"/>
                <a:gd name="T6" fmla="*/ 118 w 250"/>
                <a:gd name="T7" fmla="*/ 175 h 219"/>
                <a:gd name="T8" fmla="*/ 250 w 250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19">
                  <a:moveTo>
                    <a:pt x="250" y="219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2" y="161"/>
                    <a:pt x="118" y="175"/>
                  </a:cubicBezTo>
                  <a:cubicBezTo>
                    <a:pt x="197" y="191"/>
                    <a:pt x="250" y="219"/>
                    <a:pt x="250" y="219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14270038" y="3890963"/>
              <a:ext cx="1143000" cy="700088"/>
            </a:xfrm>
            <a:custGeom>
              <a:avLst/>
              <a:gdLst>
                <a:gd name="T0" fmla="*/ 497 w 525"/>
                <a:gd name="T1" fmla="*/ 165 h 322"/>
                <a:gd name="T2" fmla="*/ 505 w 525"/>
                <a:gd name="T3" fmla="*/ 128 h 322"/>
                <a:gd name="T4" fmla="*/ 361 w 525"/>
                <a:gd name="T5" fmla="*/ 99 h 322"/>
                <a:gd name="T6" fmla="*/ 293 w 525"/>
                <a:gd name="T7" fmla="*/ 17 h 322"/>
                <a:gd name="T8" fmla="*/ 189 w 525"/>
                <a:gd name="T9" fmla="*/ 63 h 322"/>
                <a:gd name="T10" fmla="*/ 64 w 525"/>
                <a:gd name="T11" fmla="*/ 38 h 322"/>
                <a:gd name="T12" fmla="*/ 56 w 525"/>
                <a:gd name="T13" fmla="*/ 75 h 322"/>
                <a:gd name="T14" fmla="*/ 31 w 525"/>
                <a:gd name="T15" fmla="*/ 69 h 322"/>
                <a:gd name="T16" fmla="*/ 0 w 525"/>
                <a:gd name="T17" fmla="*/ 221 h 322"/>
                <a:gd name="T18" fmla="*/ 494 w 525"/>
                <a:gd name="T19" fmla="*/ 322 h 322"/>
                <a:gd name="T20" fmla="*/ 525 w 525"/>
                <a:gd name="T21" fmla="*/ 171 h 322"/>
                <a:gd name="T22" fmla="*/ 497 w 525"/>
                <a:gd name="T23" fmla="*/ 165 h 322"/>
                <a:gd name="T24" fmla="*/ 420 w 525"/>
                <a:gd name="T25" fmla="*/ 165 h 322"/>
                <a:gd name="T26" fmla="*/ 436 w 525"/>
                <a:gd name="T27" fmla="*/ 190 h 322"/>
                <a:gd name="T28" fmla="*/ 411 w 525"/>
                <a:gd name="T29" fmla="*/ 207 h 322"/>
                <a:gd name="T30" fmla="*/ 395 w 525"/>
                <a:gd name="T31" fmla="*/ 182 h 322"/>
                <a:gd name="T32" fmla="*/ 420 w 525"/>
                <a:gd name="T33" fmla="*/ 165 h 322"/>
                <a:gd name="T34" fmla="*/ 289 w 525"/>
                <a:gd name="T35" fmla="*/ 32 h 322"/>
                <a:gd name="T36" fmla="*/ 345 w 525"/>
                <a:gd name="T37" fmla="*/ 96 h 322"/>
                <a:gd name="T38" fmla="*/ 205 w 525"/>
                <a:gd name="T39" fmla="*/ 67 h 322"/>
                <a:gd name="T40" fmla="*/ 289 w 525"/>
                <a:gd name="T41" fmla="*/ 32 h 322"/>
                <a:gd name="T42" fmla="*/ 119 w 525"/>
                <a:gd name="T43" fmla="*/ 103 h 322"/>
                <a:gd name="T44" fmla="*/ 136 w 525"/>
                <a:gd name="T45" fmla="*/ 128 h 322"/>
                <a:gd name="T46" fmla="*/ 111 w 525"/>
                <a:gd name="T47" fmla="*/ 145 h 322"/>
                <a:gd name="T48" fmla="*/ 94 w 525"/>
                <a:gd name="T49" fmla="*/ 120 h 322"/>
                <a:gd name="T50" fmla="*/ 119 w 525"/>
                <a:gd name="T51" fmla="*/ 103 h 322"/>
                <a:gd name="T52" fmla="*/ 482 w 525"/>
                <a:gd name="T53" fmla="*/ 305 h 322"/>
                <a:gd name="T54" fmla="*/ 17 w 525"/>
                <a:gd name="T55" fmla="*/ 209 h 322"/>
                <a:gd name="T56" fmla="*/ 42 w 525"/>
                <a:gd name="T57" fmla="*/ 87 h 322"/>
                <a:gd name="T58" fmla="*/ 53 w 525"/>
                <a:gd name="T59" fmla="*/ 89 h 322"/>
                <a:gd name="T60" fmla="*/ 34 w 525"/>
                <a:gd name="T61" fmla="*/ 184 h 322"/>
                <a:gd name="T62" fmla="*/ 474 w 525"/>
                <a:gd name="T63" fmla="*/ 275 h 322"/>
                <a:gd name="T64" fmla="*/ 494 w 525"/>
                <a:gd name="T65" fmla="*/ 180 h 322"/>
                <a:gd name="T66" fmla="*/ 507 w 525"/>
                <a:gd name="T67" fmla="*/ 183 h 322"/>
                <a:gd name="T68" fmla="*/ 482 w 525"/>
                <a:gd name="T69" fmla="*/ 30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5" h="322">
                  <a:moveTo>
                    <a:pt x="497" y="165"/>
                  </a:moveTo>
                  <a:cubicBezTo>
                    <a:pt x="505" y="128"/>
                    <a:pt x="505" y="128"/>
                    <a:pt x="505" y="128"/>
                  </a:cubicBezTo>
                  <a:cubicBezTo>
                    <a:pt x="361" y="99"/>
                    <a:pt x="361" y="99"/>
                    <a:pt x="361" y="99"/>
                  </a:cubicBezTo>
                  <a:cubicBezTo>
                    <a:pt x="360" y="78"/>
                    <a:pt x="352" y="31"/>
                    <a:pt x="293" y="17"/>
                  </a:cubicBezTo>
                  <a:cubicBezTo>
                    <a:pt x="227" y="0"/>
                    <a:pt x="199" y="43"/>
                    <a:pt x="189" y="63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494" y="322"/>
                    <a:pt x="494" y="322"/>
                    <a:pt x="494" y="322"/>
                  </a:cubicBezTo>
                  <a:cubicBezTo>
                    <a:pt x="525" y="171"/>
                    <a:pt x="525" y="171"/>
                    <a:pt x="525" y="171"/>
                  </a:cubicBezTo>
                  <a:lnTo>
                    <a:pt x="497" y="165"/>
                  </a:lnTo>
                  <a:close/>
                  <a:moveTo>
                    <a:pt x="420" y="165"/>
                  </a:moveTo>
                  <a:cubicBezTo>
                    <a:pt x="431" y="168"/>
                    <a:pt x="439" y="179"/>
                    <a:pt x="436" y="190"/>
                  </a:cubicBezTo>
                  <a:cubicBezTo>
                    <a:pt x="434" y="202"/>
                    <a:pt x="423" y="209"/>
                    <a:pt x="411" y="207"/>
                  </a:cubicBezTo>
                  <a:cubicBezTo>
                    <a:pt x="400" y="204"/>
                    <a:pt x="392" y="193"/>
                    <a:pt x="395" y="182"/>
                  </a:cubicBezTo>
                  <a:cubicBezTo>
                    <a:pt x="397" y="170"/>
                    <a:pt x="408" y="163"/>
                    <a:pt x="420" y="165"/>
                  </a:cubicBezTo>
                  <a:close/>
                  <a:moveTo>
                    <a:pt x="289" y="32"/>
                  </a:moveTo>
                  <a:cubicBezTo>
                    <a:pt x="335" y="43"/>
                    <a:pt x="344" y="77"/>
                    <a:pt x="345" y="96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14" y="50"/>
                    <a:pt x="237" y="19"/>
                    <a:pt x="289" y="32"/>
                  </a:cubicBezTo>
                  <a:close/>
                  <a:moveTo>
                    <a:pt x="119" y="103"/>
                  </a:moveTo>
                  <a:cubicBezTo>
                    <a:pt x="131" y="106"/>
                    <a:pt x="138" y="117"/>
                    <a:pt x="136" y="128"/>
                  </a:cubicBezTo>
                  <a:cubicBezTo>
                    <a:pt x="133" y="140"/>
                    <a:pt x="122" y="147"/>
                    <a:pt x="111" y="145"/>
                  </a:cubicBezTo>
                  <a:cubicBezTo>
                    <a:pt x="99" y="143"/>
                    <a:pt x="92" y="131"/>
                    <a:pt x="94" y="120"/>
                  </a:cubicBezTo>
                  <a:cubicBezTo>
                    <a:pt x="96" y="108"/>
                    <a:pt x="108" y="101"/>
                    <a:pt x="119" y="103"/>
                  </a:cubicBezTo>
                  <a:close/>
                  <a:moveTo>
                    <a:pt x="482" y="305"/>
                  </a:moveTo>
                  <a:cubicBezTo>
                    <a:pt x="17" y="209"/>
                    <a:pt x="17" y="209"/>
                    <a:pt x="17" y="209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34" y="184"/>
                    <a:pt x="34" y="184"/>
                    <a:pt x="34" y="184"/>
                  </a:cubicBezTo>
                  <a:cubicBezTo>
                    <a:pt x="474" y="275"/>
                    <a:pt x="474" y="275"/>
                    <a:pt x="474" y="275"/>
                  </a:cubicBezTo>
                  <a:cubicBezTo>
                    <a:pt x="494" y="180"/>
                    <a:pt x="494" y="180"/>
                    <a:pt x="494" y="180"/>
                  </a:cubicBezTo>
                  <a:cubicBezTo>
                    <a:pt x="507" y="183"/>
                    <a:pt x="507" y="183"/>
                    <a:pt x="507" y="183"/>
                  </a:cubicBezTo>
                  <a:lnTo>
                    <a:pt x="482" y="30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4481175" y="4418013"/>
              <a:ext cx="498475" cy="161925"/>
            </a:xfrm>
            <a:custGeom>
              <a:avLst/>
              <a:gdLst>
                <a:gd name="T0" fmla="*/ 306 w 314"/>
                <a:gd name="T1" fmla="*/ 102 h 102"/>
                <a:gd name="T2" fmla="*/ 0 w 314"/>
                <a:gd name="T3" fmla="*/ 39 h 102"/>
                <a:gd name="T4" fmla="*/ 9 w 314"/>
                <a:gd name="T5" fmla="*/ 0 h 102"/>
                <a:gd name="T6" fmla="*/ 314 w 314"/>
                <a:gd name="T7" fmla="*/ 63 h 102"/>
                <a:gd name="T8" fmla="*/ 306 w 31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102">
                  <a:moveTo>
                    <a:pt x="306" y="102"/>
                  </a:moveTo>
                  <a:lnTo>
                    <a:pt x="0" y="39"/>
                  </a:lnTo>
                  <a:lnTo>
                    <a:pt x="9" y="0"/>
                  </a:lnTo>
                  <a:lnTo>
                    <a:pt x="314" y="63"/>
                  </a:lnTo>
                  <a:lnTo>
                    <a:pt x="306" y="102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4471650" y="4503738"/>
              <a:ext cx="488950" cy="128588"/>
            </a:xfrm>
            <a:custGeom>
              <a:avLst/>
              <a:gdLst>
                <a:gd name="T0" fmla="*/ 305 w 308"/>
                <a:gd name="T1" fmla="*/ 81 h 81"/>
                <a:gd name="T2" fmla="*/ 0 w 308"/>
                <a:gd name="T3" fmla="*/ 18 h 81"/>
                <a:gd name="T4" fmla="*/ 4 w 308"/>
                <a:gd name="T5" fmla="*/ 0 h 81"/>
                <a:gd name="T6" fmla="*/ 308 w 308"/>
                <a:gd name="T7" fmla="*/ 63 h 81"/>
                <a:gd name="T8" fmla="*/ 305 w 308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81">
                  <a:moveTo>
                    <a:pt x="305" y="81"/>
                  </a:moveTo>
                  <a:lnTo>
                    <a:pt x="0" y="18"/>
                  </a:lnTo>
                  <a:lnTo>
                    <a:pt x="4" y="0"/>
                  </a:lnTo>
                  <a:lnTo>
                    <a:pt x="308" y="63"/>
                  </a:lnTo>
                  <a:lnTo>
                    <a:pt x="305" y="81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4462125" y="4549775"/>
              <a:ext cx="490538" cy="127000"/>
            </a:xfrm>
            <a:custGeom>
              <a:avLst/>
              <a:gdLst>
                <a:gd name="T0" fmla="*/ 306 w 309"/>
                <a:gd name="T1" fmla="*/ 80 h 80"/>
                <a:gd name="T2" fmla="*/ 0 w 309"/>
                <a:gd name="T3" fmla="*/ 17 h 80"/>
                <a:gd name="T4" fmla="*/ 3 w 309"/>
                <a:gd name="T5" fmla="*/ 0 h 80"/>
                <a:gd name="T6" fmla="*/ 309 w 309"/>
                <a:gd name="T7" fmla="*/ 63 h 80"/>
                <a:gd name="T8" fmla="*/ 306 w 309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9" h="80">
                  <a:moveTo>
                    <a:pt x="306" y="80"/>
                  </a:moveTo>
                  <a:lnTo>
                    <a:pt x="0" y="17"/>
                  </a:lnTo>
                  <a:lnTo>
                    <a:pt x="3" y="0"/>
                  </a:lnTo>
                  <a:lnTo>
                    <a:pt x="309" y="63"/>
                  </a:lnTo>
                  <a:lnTo>
                    <a:pt x="306" y="80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4177963" y="4670425"/>
              <a:ext cx="230188" cy="231775"/>
            </a:xfrm>
            <a:custGeom>
              <a:avLst/>
              <a:gdLst>
                <a:gd name="T0" fmla="*/ 101 w 106"/>
                <a:gd name="T1" fmla="*/ 63 h 107"/>
                <a:gd name="T2" fmla="*/ 43 w 106"/>
                <a:gd name="T3" fmla="*/ 101 h 107"/>
                <a:gd name="T4" fmla="*/ 5 w 106"/>
                <a:gd name="T5" fmla="*/ 44 h 107"/>
                <a:gd name="T6" fmla="*/ 63 w 106"/>
                <a:gd name="T7" fmla="*/ 6 h 107"/>
                <a:gd name="T8" fmla="*/ 101 w 106"/>
                <a:gd name="T9" fmla="*/ 6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101" y="63"/>
                  </a:moveTo>
                  <a:cubicBezTo>
                    <a:pt x="96" y="90"/>
                    <a:pt x="70" y="107"/>
                    <a:pt x="43" y="101"/>
                  </a:cubicBezTo>
                  <a:cubicBezTo>
                    <a:pt x="17" y="96"/>
                    <a:pt x="0" y="70"/>
                    <a:pt x="5" y="44"/>
                  </a:cubicBezTo>
                  <a:cubicBezTo>
                    <a:pt x="11" y="17"/>
                    <a:pt x="37" y="0"/>
                    <a:pt x="63" y="6"/>
                  </a:cubicBezTo>
                  <a:cubicBezTo>
                    <a:pt x="89" y="11"/>
                    <a:pt x="106" y="37"/>
                    <a:pt x="101" y="63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4108113" y="5011738"/>
              <a:ext cx="230188" cy="230188"/>
            </a:xfrm>
            <a:custGeom>
              <a:avLst/>
              <a:gdLst>
                <a:gd name="T0" fmla="*/ 101 w 106"/>
                <a:gd name="T1" fmla="*/ 63 h 106"/>
                <a:gd name="T2" fmla="*/ 43 w 106"/>
                <a:gd name="T3" fmla="*/ 101 h 106"/>
                <a:gd name="T4" fmla="*/ 5 w 106"/>
                <a:gd name="T5" fmla="*/ 43 h 106"/>
                <a:gd name="T6" fmla="*/ 63 w 106"/>
                <a:gd name="T7" fmla="*/ 5 h 106"/>
                <a:gd name="T8" fmla="*/ 101 w 106"/>
                <a:gd name="T9" fmla="*/ 6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101" y="63"/>
                  </a:moveTo>
                  <a:cubicBezTo>
                    <a:pt x="95" y="89"/>
                    <a:pt x="70" y="106"/>
                    <a:pt x="43" y="101"/>
                  </a:cubicBezTo>
                  <a:cubicBezTo>
                    <a:pt x="17" y="95"/>
                    <a:pt x="0" y="69"/>
                    <a:pt x="5" y="43"/>
                  </a:cubicBezTo>
                  <a:cubicBezTo>
                    <a:pt x="11" y="17"/>
                    <a:pt x="36" y="0"/>
                    <a:pt x="63" y="5"/>
                  </a:cubicBezTo>
                  <a:cubicBezTo>
                    <a:pt x="89" y="10"/>
                    <a:pt x="106" y="36"/>
                    <a:pt x="101" y="63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4038263" y="5351463"/>
              <a:ext cx="230188" cy="230188"/>
            </a:xfrm>
            <a:custGeom>
              <a:avLst/>
              <a:gdLst>
                <a:gd name="T0" fmla="*/ 101 w 106"/>
                <a:gd name="T1" fmla="*/ 63 h 106"/>
                <a:gd name="T2" fmla="*/ 43 w 106"/>
                <a:gd name="T3" fmla="*/ 101 h 106"/>
                <a:gd name="T4" fmla="*/ 5 w 106"/>
                <a:gd name="T5" fmla="*/ 43 h 106"/>
                <a:gd name="T6" fmla="*/ 63 w 106"/>
                <a:gd name="T7" fmla="*/ 5 h 106"/>
                <a:gd name="T8" fmla="*/ 101 w 106"/>
                <a:gd name="T9" fmla="*/ 6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101" y="63"/>
                  </a:moveTo>
                  <a:cubicBezTo>
                    <a:pt x="95" y="89"/>
                    <a:pt x="69" y="106"/>
                    <a:pt x="43" y="101"/>
                  </a:cubicBezTo>
                  <a:cubicBezTo>
                    <a:pt x="17" y="95"/>
                    <a:pt x="0" y="70"/>
                    <a:pt x="5" y="43"/>
                  </a:cubicBezTo>
                  <a:cubicBezTo>
                    <a:pt x="10" y="17"/>
                    <a:pt x="36" y="0"/>
                    <a:pt x="63" y="5"/>
                  </a:cubicBezTo>
                  <a:cubicBezTo>
                    <a:pt x="89" y="11"/>
                    <a:pt x="106" y="36"/>
                    <a:pt x="101" y="63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3957300" y="5732463"/>
              <a:ext cx="233363" cy="231775"/>
            </a:xfrm>
            <a:custGeom>
              <a:avLst/>
              <a:gdLst>
                <a:gd name="T0" fmla="*/ 102 w 107"/>
                <a:gd name="T1" fmla="*/ 64 h 107"/>
                <a:gd name="T2" fmla="*/ 44 w 107"/>
                <a:gd name="T3" fmla="*/ 102 h 107"/>
                <a:gd name="T4" fmla="*/ 6 w 107"/>
                <a:gd name="T5" fmla="*/ 44 h 107"/>
                <a:gd name="T6" fmla="*/ 64 w 107"/>
                <a:gd name="T7" fmla="*/ 6 h 107"/>
                <a:gd name="T8" fmla="*/ 102 w 107"/>
                <a:gd name="T9" fmla="*/ 6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7">
                  <a:moveTo>
                    <a:pt x="102" y="64"/>
                  </a:moveTo>
                  <a:cubicBezTo>
                    <a:pt x="96" y="90"/>
                    <a:pt x="70" y="107"/>
                    <a:pt x="44" y="102"/>
                  </a:cubicBezTo>
                  <a:cubicBezTo>
                    <a:pt x="17" y="96"/>
                    <a:pt x="0" y="70"/>
                    <a:pt x="6" y="44"/>
                  </a:cubicBezTo>
                  <a:cubicBezTo>
                    <a:pt x="11" y="17"/>
                    <a:pt x="37" y="0"/>
                    <a:pt x="64" y="6"/>
                  </a:cubicBezTo>
                  <a:cubicBezTo>
                    <a:pt x="90" y="11"/>
                    <a:pt x="107" y="37"/>
                    <a:pt x="102" y="64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4481175" y="4748213"/>
              <a:ext cx="800100" cy="260350"/>
            </a:xfrm>
            <a:custGeom>
              <a:avLst/>
              <a:gdLst>
                <a:gd name="T0" fmla="*/ 490 w 504"/>
                <a:gd name="T1" fmla="*/ 164 h 164"/>
                <a:gd name="T2" fmla="*/ 0 w 504"/>
                <a:gd name="T3" fmla="*/ 64 h 164"/>
                <a:gd name="T4" fmla="*/ 13 w 504"/>
                <a:gd name="T5" fmla="*/ 0 h 164"/>
                <a:gd name="T6" fmla="*/ 504 w 504"/>
                <a:gd name="T7" fmla="*/ 100 h 164"/>
                <a:gd name="T8" fmla="*/ 490 w 504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164">
                  <a:moveTo>
                    <a:pt x="490" y="164"/>
                  </a:moveTo>
                  <a:lnTo>
                    <a:pt x="0" y="64"/>
                  </a:lnTo>
                  <a:lnTo>
                    <a:pt x="13" y="0"/>
                  </a:lnTo>
                  <a:lnTo>
                    <a:pt x="504" y="100"/>
                  </a:lnTo>
                  <a:lnTo>
                    <a:pt x="490" y="164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4468475" y="4873625"/>
              <a:ext cx="785813" cy="193675"/>
            </a:xfrm>
            <a:custGeom>
              <a:avLst/>
              <a:gdLst>
                <a:gd name="T0" fmla="*/ 490 w 495"/>
                <a:gd name="T1" fmla="*/ 122 h 122"/>
                <a:gd name="T2" fmla="*/ 0 w 495"/>
                <a:gd name="T3" fmla="*/ 22 h 122"/>
                <a:gd name="T4" fmla="*/ 4 w 495"/>
                <a:gd name="T5" fmla="*/ 0 h 122"/>
                <a:gd name="T6" fmla="*/ 495 w 495"/>
                <a:gd name="T7" fmla="*/ 102 h 122"/>
                <a:gd name="T8" fmla="*/ 490 w 495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122">
                  <a:moveTo>
                    <a:pt x="490" y="122"/>
                  </a:moveTo>
                  <a:lnTo>
                    <a:pt x="0" y="22"/>
                  </a:lnTo>
                  <a:lnTo>
                    <a:pt x="4" y="0"/>
                  </a:lnTo>
                  <a:lnTo>
                    <a:pt x="495" y="102"/>
                  </a:lnTo>
                  <a:lnTo>
                    <a:pt x="490" y="122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4412913" y="5084763"/>
              <a:ext cx="798513" cy="261938"/>
            </a:xfrm>
            <a:custGeom>
              <a:avLst/>
              <a:gdLst>
                <a:gd name="T0" fmla="*/ 489 w 503"/>
                <a:gd name="T1" fmla="*/ 165 h 165"/>
                <a:gd name="T2" fmla="*/ 0 w 503"/>
                <a:gd name="T3" fmla="*/ 65 h 165"/>
                <a:gd name="T4" fmla="*/ 12 w 503"/>
                <a:gd name="T5" fmla="*/ 0 h 165"/>
                <a:gd name="T6" fmla="*/ 503 w 503"/>
                <a:gd name="T7" fmla="*/ 102 h 165"/>
                <a:gd name="T8" fmla="*/ 489 w 503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65">
                  <a:moveTo>
                    <a:pt x="489" y="165"/>
                  </a:moveTo>
                  <a:lnTo>
                    <a:pt x="0" y="65"/>
                  </a:lnTo>
                  <a:lnTo>
                    <a:pt x="12" y="0"/>
                  </a:lnTo>
                  <a:lnTo>
                    <a:pt x="503" y="102"/>
                  </a:lnTo>
                  <a:lnTo>
                    <a:pt x="489" y="165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4398625" y="5213350"/>
              <a:ext cx="785813" cy="193675"/>
            </a:xfrm>
            <a:custGeom>
              <a:avLst/>
              <a:gdLst>
                <a:gd name="T0" fmla="*/ 490 w 495"/>
                <a:gd name="T1" fmla="*/ 122 h 122"/>
                <a:gd name="T2" fmla="*/ 0 w 495"/>
                <a:gd name="T3" fmla="*/ 21 h 122"/>
                <a:gd name="T4" fmla="*/ 4 w 495"/>
                <a:gd name="T5" fmla="*/ 0 h 122"/>
                <a:gd name="T6" fmla="*/ 495 w 495"/>
                <a:gd name="T7" fmla="*/ 100 h 122"/>
                <a:gd name="T8" fmla="*/ 490 w 495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122">
                  <a:moveTo>
                    <a:pt x="490" y="122"/>
                  </a:moveTo>
                  <a:lnTo>
                    <a:pt x="0" y="21"/>
                  </a:lnTo>
                  <a:lnTo>
                    <a:pt x="4" y="0"/>
                  </a:lnTo>
                  <a:lnTo>
                    <a:pt x="495" y="100"/>
                  </a:lnTo>
                  <a:lnTo>
                    <a:pt x="490" y="122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4333538" y="5464175"/>
              <a:ext cx="798513" cy="260350"/>
            </a:xfrm>
            <a:custGeom>
              <a:avLst/>
              <a:gdLst>
                <a:gd name="T0" fmla="*/ 490 w 503"/>
                <a:gd name="T1" fmla="*/ 164 h 164"/>
                <a:gd name="T2" fmla="*/ 0 w 503"/>
                <a:gd name="T3" fmla="*/ 64 h 164"/>
                <a:gd name="T4" fmla="*/ 14 w 503"/>
                <a:gd name="T5" fmla="*/ 0 h 164"/>
                <a:gd name="T6" fmla="*/ 503 w 503"/>
                <a:gd name="T7" fmla="*/ 100 h 164"/>
                <a:gd name="T8" fmla="*/ 490 w 503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64">
                  <a:moveTo>
                    <a:pt x="490" y="164"/>
                  </a:moveTo>
                  <a:lnTo>
                    <a:pt x="0" y="64"/>
                  </a:lnTo>
                  <a:lnTo>
                    <a:pt x="14" y="0"/>
                  </a:lnTo>
                  <a:lnTo>
                    <a:pt x="503" y="100"/>
                  </a:lnTo>
                  <a:lnTo>
                    <a:pt x="490" y="164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4320838" y="5589588"/>
              <a:ext cx="785813" cy="193675"/>
            </a:xfrm>
            <a:custGeom>
              <a:avLst/>
              <a:gdLst>
                <a:gd name="T0" fmla="*/ 491 w 495"/>
                <a:gd name="T1" fmla="*/ 122 h 122"/>
                <a:gd name="T2" fmla="*/ 0 w 495"/>
                <a:gd name="T3" fmla="*/ 22 h 122"/>
                <a:gd name="T4" fmla="*/ 5 w 495"/>
                <a:gd name="T5" fmla="*/ 0 h 122"/>
                <a:gd name="T6" fmla="*/ 495 w 495"/>
                <a:gd name="T7" fmla="*/ 102 h 122"/>
                <a:gd name="T8" fmla="*/ 491 w 495"/>
                <a:gd name="T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122">
                  <a:moveTo>
                    <a:pt x="491" y="122"/>
                  </a:moveTo>
                  <a:lnTo>
                    <a:pt x="0" y="22"/>
                  </a:lnTo>
                  <a:lnTo>
                    <a:pt x="5" y="0"/>
                  </a:lnTo>
                  <a:lnTo>
                    <a:pt x="495" y="102"/>
                  </a:lnTo>
                  <a:lnTo>
                    <a:pt x="491" y="122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4262100" y="5807075"/>
              <a:ext cx="798513" cy="261938"/>
            </a:xfrm>
            <a:custGeom>
              <a:avLst/>
              <a:gdLst>
                <a:gd name="T0" fmla="*/ 491 w 503"/>
                <a:gd name="T1" fmla="*/ 165 h 165"/>
                <a:gd name="T2" fmla="*/ 0 w 503"/>
                <a:gd name="T3" fmla="*/ 65 h 165"/>
                <a:gd name="T4" fmla="*/ 14 w 503"/>
                <a:gd name="T5" fmla="*/ 0 h 165"/>
                <a:gd name="T6" fmla="*/ 503 w 503"/>
                <a:gd name="T7" fmla="*/ 101 h 165"/>
                <a:gd name="T8" fmla="*/ 491 w 503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165">
                  <a:moveTo>
                    <a:pt x="491" y="165"/>
                  </a:moveTo>
                  <a:lnTo>
                    <a:pt x="0" y="65"/>
                  </a:lnTo>
                  <a:lnTo>
                    <a:pt x="14" y="0"/>
                  </a:lnTo>
                  <a:lnTo>
                    <a:pt x="503" y="101"/>
                  </a:lnTo>
                  <a:lnTo>
                    <a:pt x="491" y="165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4250988" y="5934075"/>
              <a:ext cx="784225" cy="195263"/>
            </a:xfrm>
            <a:custGeom>
              <a:avLst/>
              <a:gdLst>
                <a:gd name="T0" fmla="*/ 490 w 494"/>
                <a:gd name="T1" fmla="*/ 123 h 123"/>
                <a:gd name="T2" fmla="*/ 0 w 494"/>
                <a:gd name="T3" fmla="*/ 22 h 123"/>
                <a:gd name="T4" fmla="*/ 4 w 494"/>
                <a:gd name="T5" fmla="*/ 0 h 123"/>
                <a:gd name="T6" fmla="*/ 494 w 494"/>
                <a:gd name="T7" fmla="*/ 101 h 123"/>
                <a:gd name="T8" fmla="*/ 490 w 494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4" h="123">
                  <a:moveTo>
                    <a:pt x="490" y="123"/>
                  </a:moveTo>
                  <a:lnTo>
                    <a:pt x="0" y="22"/>
                  </a:lnTo>
                  <a:lnTo>
                    <a:pt x="4" y="0"/>
                  </a:lnTo>
                  <a:lnTo>
                    <a:pt x="494" y="101"/>
                  </a:lnTo>
                  <a:lnTo>
                    <a:pt x="490" y="123"/>
                  </a:lnTo>
                  <a:close/>
                </a:path>
              </a:pathLst>
            </a:custGeom>
            <a:solidFill>
              <a:srgbClr val="E04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4179550" y="4621213"/>
              <a:ext cx="371475" cy="196850"/>
            </a:xfrm>
            <a:custGeom>
              <a:avLst/>
              <a:gdLst>
                <a:gd name="T0" fmla="*/ 166 w 171"/>
                <a:gd name="T1" fmla="*/ 9 h 90"/>
                <a:gd name="T2" fmla="*/ 140 w 171"/>
                <a:gd name="T3" fmla="*/ 3 h 90"/>
                <a:gd name="T4" fmla="*/ 57 w 171"/>
                <a:gd name="T5" fmla="*/ 48 h 90"/>
                <a:gd name="T6" fmla="*/ 33 w 171"/>
                <a:gd name="T7" fmla="*/ 13 h 90"/>
                <a:gd name="T8" fmla="*/ 10 w 171"/>
                <a:gd name="T9" fmla="*/ 8 h 90"/>
                <a:gd name="T10" fmla="*/ 6 w 171"/>
                <a:gd name="T11" fmla="*/ 32 h 90"/>
                <a:gd name="T12" fmla="*/ 38 w 171"/>
                <a:gd name="T13" fmla="*/ 80 h 90"/>
                <a:gd name="T14" fmla="*/ 59 w 171"/>
                <a:gd name="T15" fmla="*/ 87 h 90"/>
                <a:gd name="T16" fmla="*/ 61 w 171"/>
                <a:gd name="T17" fmla="*/ 86 h 90"/>
                <a:gd name="T18" fmla="*/ 157 w 171"/>
                <a:gd name="T19" fmla="*/ 35 h 90"/>
                <a:gd name="T20" fmla="*/ 166 w 171"/>
                <a:gd name="T21" fmla="*/ 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90">
                  <a:moveTo>
                    <a:pt x="166" y="9"/>
                  </a:moveTo>
                  <a:cubicBezTo>
                    <a:pt x="162" y="0"/>
                    <a:pt x="147" y="0"/>
                    <a:pt x="140" y="3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8" y="5"/>
                    <a:pt x="17" y="3"/>
                    <a:pt x="10" y="8"/>
                  </a:cubicBezTo>
                  <a:cubicBezTo>
                    <a:pt x="2" y="13"/>
                    <a:pt x="0" y="24"/>
                    <a:pt x="6" y="32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3" y="87"/>
                    <a:pt x="52" y="90"/>
                    <a:pt x="59" y="87"/>
                  </a:cubicBezTo>
                  <a:cubicBezTo>
                    <a:pt x="60" y="87"/>
                    <a:pt x="60" y="86"/>
                    <a:pt x="61" y="86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64" y="31"/>
                    <a:pt x="171" y="18"/>
                    <a:pt x="166" y="9"/>
                  </a:cubicBezTo>
                  <a:close/>
                </a:path>
              </a:pathLst>
            </a:custGeom>
            <a:solidFill>
              <a:srgbClr val="1C0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4108113" y="4965700"/>
              <a:ext cx="371475" cy="195263"/>
            </a:xfrm>
            <a:custGeom>
              <a:avLst/>
              <a:gdLst>
                <a:gd name="T0" fmla="*/ 167 w 171"/>
                <a:gd name="T1" fmla="*/ 10 h 90"/>
                <a:gd name="T2" fmla="*/ 140 w 171"/>
                <a:gd name="T3" fmla="*/ 4 h 90"/>
                <a:gd name="T4" fmla="*/ 57 w 171"/>
                <a:gd name="T5" fmla="*/ 48 h 90"/>
                <a:gd name="T6" fmla="*/ 34 w 171"/>
                <a:gd name="T7" fmla="*/ 14 h 90"/>
                <a:gd name="T8" fmla="*/ 10 w 171"/>
                <a:gd name="T9" fmla="*/ 9 h 90"/>
                <a:gd name="T10" fmla="*/ 6 w 171"/>
                <a:gd name="T11" fmla="*/ 33 h 90"/>
                <a:gd name="T12" fmla="*/ 39 w 171"/>
                <a:gd name="T13" fmla="*/ 81 h 90"/>
                <a:gd name="T14" fmla="*/ 59 w 171"/>
                <a:gd name="T15" fmla="*/ 87 h 90"/>
                <a:gd name="T16" fmla="*/ 61 w 171"/>
                <a:gd name="T17" fmla="*/ 87 h 90"/>
                <a:gd name="T18" fmla="*/ 157 w 171"/>
                <a:gd name="T19" fmla="*/ 36 h 90"/>
                <a:gd name="T20" fmla="*/ 167 w 171"/>
                <a:gd name="T21" fmla="*/ 1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90">
                  <a:moveTo>
                    <a:pt x="167" y="10"/>
                  </a:moveTo>
                  <a:cubicBezTo>
                    <a:pt x="162" y="1"/>
                    <a:pt x="148" y="0"/>
                    <a:pt x="140" y="4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28" y="6"/>
                    <a:pt x="18" y="3"/>
                    <a:pt x="10" y="9"/>
                  </a:cubicBezTo>
                  <a:cubicBezTo>
                    <a:pt x="2" y="14"/>
                    <a:pt x="0" y="25"/>
                    <a:pt x="6" y="33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3" y="88"/>
                    <a:pt x="52" y="90"/>
                    <a:pt x="59" y="87"/>
                  </a:cubicBezTo>
                  <a:cubicBezTo>
                    <a:pt x="60" y="87"/>
                    <a:pt x="60" y="87"/>
                    <a:pt x="61" y="87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164" y="32"/>
                    <a:pt x="171" y="19"/>
                    <a:pt x="167" y="10"/>
                  </a:cubicBezTo>
                  <a:close/>
                </a:path>
              </a:pathLst>
            </a:custGeom>
            <a:solidFill>
              <a:srgbClr val="1C03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5706725" y="2611438"/>
              <a:ext cx="688975" cy="687388"/>
            </a:xfrm>
            <a:custGeom>
              <a:avLst/>
              <a:gdLst>
                <a:gd name="T0" fmla="*/ 0 w 316"/>
                <a:gd name="T1" fmla="*/ 0 h 316"/>
                <a:gd name="T2" fmla="*/ 0 w 316"/>
                <a:gd name="T3" fmla="*/ 316 h 316"/>
                <a:gd name="T4" fmla="*/ 316 w 316"/>
                <a:gd name="T5" fmla="*/ 316 h 316"/>
                <a:gd name="T6" fmla="*/ 0 w 316"/>
                <a:gd name="T7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316">
                  <a:moveTo>
                    <a:pt x="0" y="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316" y="316"/>
                    <a:pt x="316" y="316"/>
                    <a:pt x="316" y="316"/>
                  </a:cubicBezTo>
                  <a:cubicBezTo>
                    <a:pt x="316" y="141"/>
                    <a:pt x="174" y="0"/>
                    <a:pt x="0" y="0"/>
                  </a:cubicBezTo>
                  <a:close/>
                </a:path>
              </a:pathLst>
            </a:custGeom>
            <a:solidFill>
              <a:srgbClr val="EB42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4966950" y="2676525"/>
              <a:ext cx="1196975" cy="1374775"/>
            </a:xfrm>
            <a:custGeom>
              <a:avLst/>
              <a:gdLst>
                <a:gd name="T0" fmla="*/ 316 w 550"/>
                <a:gd name="T1" fmla="*/ 0 h 632"/>
                <a:gd name="T2" fmla="*/ 0 w 550"/>
                <a:gd name="T3" fmla="*/ 316 h 632"/>
                <a:gd name="T4" fmla="*/ 316 w 550"/>
                <a:gd name="T5" fmla="*/ 632 h 632"/>
                <a:gd name="T6" fmla="*/ 550 w 550"/>
                <a:gd name="T7" fmla="*/ 528 h 632"/>
                <a:gd name="T8" fmla="*/ 316 w 550"/>
                <a:gd name="T9" fmla="*/ 316 h 632"/>
                <a:gd name="T10" fmla="*/ 316 w 550"/>
                <a:gd name="T11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0" h="632">
                  <a:moveTo>
                    <a:pt x="316" y="0"/>
                  </a:moveTo>
                  <a:cubicBezTo>
                    <a:pt x="142" y="0"/>
                    <a:pt x="0" y="141"/>
                    <a:pt x="0" y="316"/>
                  </a:cubicBezTo>
                  <a:cubicBezTo>
                    <a:pt x="0" y="491"/>
                    <a:pt x="142" y="632"/>
                    <a:pt x="316" y="632"/>
                  </a:cubicBezTo>
                  <a:cubicBezTo>
                    <a:pt x="409" y="632"/>
                    <a:pt x="492" y="592"/>
                    <a:pt x="550" y="528"/>
                  </a:cubicBezTo>
                  <a:cubicBezTo>
                    <a:pt x="316" y="316"/>
                    <a:pt x="316" y="316"/>
                    <a:pt x="316" y="316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rgbClr val="EFBF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5711488" y="3340100"/>
              <a:ext cx="687388" cy="463550"/>
            </a:xfrm>
            <a:custGeom>
              <a:avLst/>
              <a:gdLst>
                <a:gd name="T0" fmla="*/ 0 w 316"/>
                <a:gd name="T1" fmla="*/ 0 h 213"/>
                <a:gd name="T2" fmla="*/ 234 w 316"/>
                <a:gd name="T3" fmla="*/ 213 h 213"/>
                <a:gd name="T4" fmla="*/ 316 w 316"/>
                <a:gd name="T5" fmla="*/ 0 h 213"/>
                <a:gd name="T6" fmla="*/ 0 w 316"/>
                <a:gd name="T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6" h="213">
                  <a:moveTo>
                    <a:pt x="0" y="0"/>
                  </a:moveTo>
                  <a:cubicBezTo>
                    <a:pt x="234" y="213"/>
                    <a:pt x="234" y="213"/>
                    <a:pt x="234" y="213"/>
                  </a:cubicBezTo>
                  <a:cubicBezTo>
                    <a:pt x="285" y="157"/>
                    <a:pt x="316" y="82"/>
                    <a:pt x="3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6756063" y="2319338"/>
              <a:ext cx="1695450" cy="950913"/>
            </a:xfrm>
            <a:custGeom>
              <a:avLst/>
              <a:gdLst>
                <a:gd name="T0" fmla="*/ 779 w 779"/>
                <a:gd name="T1" fmla="*/ 411 h 437"/>
                <a:gd name="T2" fmla="*/ 753 w 779"/>
                <a:gd name="T3" fmla="*/ 437 h 437"/>
                <a:gd name="T4" fmla="*/ 26 w 779"/>
                <a:gd name="T5" fmla="*/ 437 h 437"/>
                <a:gd name="T6" fmla="*/ 0 w 779"/>
                <a:gd name="T7" fmla="*/ 411 h 437"/>
                <a:gd name="T8" fmla="*/ 0 w 779"/>
                <a:gd name="T9" fmla="*/ 26 h 437"/>
                <a:gd name="T10" fmla="*/ 26 w 779"/>
                <a:gd name="T11" fmla="*/ 0 h 437"/>
                <a:gd name="T12" fmla="*/ 753 w 779"/>
                <a:gd name="T13" fmla="*/ 0 h 437"/>
                <a:gd name="T14" fmla="*/ 779 w 779"/>
                <a:gd name="T15" fmla="*/ 26 h 437"/>
                <a:gd name="T16" fmla="*/ 779 w 779"/>
                <a:gd name="T17" fmla="*/ 41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437">
                  <a:moveTo>
                    <a:pt x="779" y="411"/>
                  </a:moveTo>
                  <a:cubicBezTo>
                    <a:pt x="779" y="425"/>
                    <a:pt x="768" y="437"/>
                    <a:pt x="753" y="437"/>
                  </a:cubicBezTo>
                  <a:cubicBezTo>
                    <a:pt x="26" y="437"/>
                    <a:pt x="26" y="437"/>
                    <a:pt x="26" y="437"/>
                  </a:cubicBezTo>
                  <a:cubicBezTo>
                    <a:pt x="12" y="437"/>
                    <a:pt x="0" y="425"/>
                    <a:pt x="0" y="4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753" y="0"/>
                    <a:pt x="753" y="0"/>
                    <a:pt x="753" y="0"/>
                  </a:cubicBezTo>
                  <a:cubicBezTo>
                    <a:pt x="768" y="0"/>
                    <a:pt x="779" y="12"/>
                    <a:pt x="779" y="26"/>
                  </a:cubicBezTo>
                  <a:lnTo>
                    <a:pt x="779" y="411"/>
                  </a:lnTo>
                  <a:close/>
                </a:path>
              </a:pathLst>
            </a:custGeom>
            <a:solidFill>
              <a:srgbClr val="0F7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6835438" y="2411413"/>
              <a:ext cx="1538288" cy="768350"/>
            </a:xfrm>
            <a:custGeom>
              <a:avLst/>
              <a:gdLst>
                <a:gd name="T0" fmla="*/ 969 w 969"/>
                <a:gd name="T1" fmla="*/ 108 h 484"/>
                <a:gd name="T2" fmla="*/ 861 w 969"/>
                <a:gd name="T3" fmla="*/ 0 h 484"/>
                <a:gd name="T4" fmla="*/ 861 w 969"/>
                <a:gd name="T5" fmla="*/ 0 h 484"/>
                <a:gd name="T6" fmla="*/ 108 w 969"/>
                <a:gd name="T7" fmla="*/ 0 h 484"/>
                <a:gd name="T8" fmla="*/ 0 w 969"/>
                <a:gd name="T9" fmla="*/ 108 h 484"/>
                <a:gd name="T10" fmla="*/ 0 w 969"/>
                <a:gd name="T11" fmla="*/ 375 h 484"/>
                <a:gd name="T12" fmla="*/ 108 w 969"/>
                <a:gd name="T13" fmla="*/ 484 h 484"/>
                <a:gd name="T14" fmla="*/ 861 w 969"/>
                <a:gd name="T15" fmla="*/ 484 h 484"/>
                <a:gd name="T16" fmla="*/ 969 w 969"/>
                <a:gd name="T17" fmla="*/ 375 h 484"/>
                <a:gd name="T18" fmla="*/ 969 w 969"/>
                <a:gd name="T19" fmla="*/ 108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9" h="484">
                  <a:moveTo>
                    <a:pt x="969" y="108"/>
                  </a:moveTo>
                  <a:lnTo>
                    <a:pt x="861" y="0"/>
                  </a:lnTo>
                  <a:lnTo>
                    <a:pt x="861" y="0"/>
                  </a:lnTo>
                  <a:lnTo>
                    <a:pt x="108" y="0"/>
                  </a:lnTo>
                  <a:lnTo>
                    <a:pt x="0" y="108"/>
                  </a:lnTo>
                  <a:lnTo>
                    <a:pt x="0" y="375"/>
                  </a:lnTo>
                  <a:lnTo>
                    <a:pt x="108" y="484"/>
                  </a:lnTo>
                  <a:lnTo>
                    <a:pt x="861" y="484"/>
                  </a:lnTo>
                  <a:lnTo>
                    <a:pt x="969" y="375"/>
                  </a:lnTo>
                  <a:lnTo>
                    <a:pt x="969" y="108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7329150" y="2443163"/>
              <a:ext cx="547688" cy="692150"/>
            </a:xfrm>
            <a:prstGeom prst="ellipse">
              <a:avLst/>
            </a:prstGeom>
            <a:solidFill>
              <a:srgbClr val="0E7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7483138" y="2530475"/>
              <a:ext cx="228600" cy="500063"/>
            </a:xfrm>
            <a:custGeom>
              <a:avLst/>
              <a:gdLst>
                <a:gd name="T0" fmla="*/ 43 w 105"/>
                <a:gd name="T1" fmla="*/ 230 h 230"/>
                <a:gd name="T2" fmla="*/ 43 w 105"/>
                <a:gd name="T3" fmla="*/ 201 h 230"/>
                <a:gd name="T4" fmla="*/ 0 w 105"/>
                <a:gd name="T5" fmla="*/ 189 h 230"/>
                <a:gd name="T6" fmla="*/ 7 w 105"/>
                <a:gd name="T7" fmla="*/ 170 h 230"/>
                <a:gd name="T8" fmla="*/ 47 w 105"/>
                <a:gd name="T9" fmla="*/ 182 h 230"/>
                <a:gd name="T10" fmla="*/ 80 w 105"/>
                <a:gd name="T11" fmla="*/ 155 h 230"/>
                <a:gd name="T12" fmla="*/ 49 w 105"/>
                <a:gd name="T13" fmla="*/ 122 h 230"/>
                <a:gd name="T14" fmla="*/ 3 w 105"/>
                <a:gd name="T15" fmla="*/ 73 h 230"/>
                <a:gd name="T16" fmla="*/ 45 w 105"/>
                <a:gd name="T17" fmla="*/ 28 h 230"/>
                <a:gd name="T18" fmla="*/ 45 w 105"/>
                <a:gd name="T19" fmla="*/ 0 h 230"/>
                <a:gd name="T20" fmla="*/ 62 w 105"/>
                <a:gd name="T21" fmla="*/ 0 h 230"/>
                <a:gd name="T22" fmla="*/ 62 w 105"/>
                <a:gd name="T23" fmla="*/ 27 h 230"/>
                <a:gd name="T24" fmla="*/ 99 w 105"/>
                <a:gd name="T25" fmla="*/ 37 h 230"/>
                <a:gd name="T26" fmla="*/ 92 w 105"/>
                <a:gd name="T27" fmla="*/ 55 h 230"/>
                <a:gd name="T28" fmla="*/ 56 w 105"/>
                <a:gd name="T29" fmla="*/ 46 h 230"/>
                <a:gd name="T30" fmla="*/ 27 w 105"/>
                <a:gd name="T31" fmla="*/ 70 h 230"/>
                <a:gd name="T32" fmla="*/ 61 w 105"/>
                <a:gd name="T33" fmla="*/ 102 h 230"/>
                <a:gd name="T34" fmla="*/ 105 w 105"/>
                <a:gd name="T35" fmla="*/ 153 h 230"/>
                <a:gd name="T36" fmla="*/ 61 w 105"/>
                <a:gd name="T37" fmla="*/ 201 h 230"/>
                <a:gd name="T38" fmla="*/ 61 w 105"/>
                <a:gd name="T39" fmla="*/ 230 h 230"/>
                <a:gd name="T40" fmla="*/ 43 w 105"/>
                <a:gd name="T41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30">
                  <a:moveTo>
                    <a:pt x="43" y="230"/>
                  </a:moveTo>
                  <a:cubicBezTo>
                    <a:pt x="43" y="201"/>
                    <a:pt x="43" y="201"/>
                    <a:pt x="43" y="201"/>
                  </a:cubicBezTo>
                  <a:cubicBezTo>
                    <a:pt x="27" y="201"/>
                    <a:pt x="10" y="196"/>
                    <a:pt x="0" y="18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17" y="177"/>
                    <a:pt x="31" y="182"/>
                    <a:pt x="47" y="182"/>
                  </a:cubicBezTo>
                  <a:cubicBezTo>
                    <a:pt x="67" y="182"/>
                    <a:pt x="80" y="171"/>
                    <a:pt x="80" y="155"/>
                  </a:cubicBezTo>
                  <a:cubicBezTo>
                    <a:pt x="80" y="140"/>
                    <a:pt x="70" y="130"/>
                    <a:pt x="49" y="122"/>
                  </a:cubicBezTo>
                  <a:cubicBezTo>
                    <a:pt x="20" y="111"/>
                    <a:pt x="3" y="98"/>
                    <a:pt x="3" y="73"/>
                  </a:cubicBezTo>
                  <a:cubicBezTo>
                    <a:pt x="3" y="50"/>
                    <a:pt x="19" y="33"/>
                    <a:pt x="45" y="28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79" y="28"/>
                    <a:pt x="91" y="32"/>
                    <a:pt x="99" y="37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86" y="52"/>
                    <a:pt x="74" y="46"/>
                    <a:pt x="56" y="46"/>
                  </a:cubicBezTo>
                  <a:cubicBezTo>
                    <a:pt x="35" y="46"/>
                    <a:pt x="27" y="59"/>
                    <a:pt x="27" y="70"/>
                  </a:cubicBezTo>
                  <a:cubicBezTo>
                    <a:pt x="27" y="85"/>
                    <a:pt x="37" y="92"/>
                    <a:pt x="61" y="102"/>
                  </a:cubicBezTo>
                  <a:cubicBezTo>
                    <a:pt x="90" y="114"/>
                    <a:pt x="105" y="128"/>
                    <a:pt x="105" y="153"/>
                  </a:cubicBezTo>
                  <a:cubicBezTo>
                    <a:pt x="105" y="175"/>
                    <a:pt x="89" y="196"/>
                    <a:pt x="61" y="201"/>
                  </a:cubicBezTo>
                  <a:cubicBezTo>
                    <a:pt x="61" y="230"/>
                    <a:pt x="61" y="230"/>
                    <a:pt x="61" y="230"/>
                  </a:cubicBezTo>
                  <a:lnTo>
                    <a:pt x="43" y="230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6941800" y="2465388"/>
              <a:ext cx="1695450" cy="950913"/>
            </a:xfrm>
            <a:custGeom>
              <a:avLst/>
              <a:gdLst>
                <a:gd name="T0" fmla="*/ 779 w 779"/>
                <a:gd name="T1" fmla="*/ 411 h 437"/>
                <a:gd name="T2" fmla="*/ 753 w 779"/>
                <a:gd name="T3" fmla="*/ 437 h 437"/>
                <a:gd name="T4" fmla="*/ 26 w 779"/>
                <a:gd name="T5" fmla="*/ 437 h 437"/>
                <a:gd name="T6" fmla="*/ 0 w 779"/>
                <a:gd name="T7" fmla="*/ 411 h 437"/>
                <a:gd name="T8" fmla="*/ 0 w 779"/>
                <a:gd name="T9" fmla="*/ 26 h 437"/>
                <a:gd name="T10" fmla="*/ 26 w 779"/>
                <a:gd name="T11" fmla="*/ 0 h 437"/>
                <a:gd name="T12" fmla="*/ 753 w 779"/>
                <a:gd name="T13" fmla="*/ 0 h 437"/>
                <a:gd name="T14" fmla="*/ 779 w 779"/>
                <a:gd name="T15" fmla="*/ 26 h 437"/>
                <a:gd name="T16" fmla="*/ 779 w 779"/>
                <a:gd name="T17" fmla="*/ 41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437">
                  <a:moveTo>
                    <a:pt x="779" y="411"/>
                  </a:moveTo>
                  <a:cubicBezTo>
                    <a:pt x="779" y="425"/>
                    <a:pt x="768" y="437"/>
                    <a:pt x="753" y="437"/>
                  </a:cubicBezTo>
                  <a:cubicBezTo>
                    <a:pt x="26" y="437"/>
                    <a:pt x="26" y="437"/>
                    <a:pt x="26" y="437"/>
                  </a:cubicBezTo>
                  <a:cubicBezTo>
                    <a:pt x="12" y="437"/>
                    <a:pt x="0" y="425"/>
                    <a:pt x="0" y="41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753" y="0"/>
                    <a:pt x="753" y="0"/>
                    <a:pt x="753" y="0"/>
                  </a:cubicBezTo>
                  <a:cubicBezTo>
                    <a:pt x="768" y="0"/>
                    <a:pt x="779" y="11"/>
                    <a:pt x="779" y="26"/>
                  </a:cubicBezTo>
                  <a:lnTo>
                    <a:pt x="779" y="411"/>
                  </a:lnTo>
                  <a:close/>
                </a:path>
              </a:pathLst>
            </a:custGeom>
            <a:solidFill>
              <a:srgbClr val="12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019588" y="2555875"/>
              <a:ext cx="1538288" cy="768350"/>
            </a:xfrm>
            <a:custGeom>
              <a:avLst/>
              <a:gdLst>
                <a:gd name="T0" fmla="*/ 969 w 969"/>
                <a:gd name="T1" fmla="*/ 109 h 484"/>
                <a:gd name="T2" fmla="*/ 861 w 969"/>
                <a:gd name="T3" fmla="*/ 0 h 484"/>
                <a:gd name="T4" fmla="*/ 861 w 969"/>
                <a:gd name="T5" fmla="*/ 0 h 484"/>
                <a:gd name="T6" fmla="*/ 108 w 969"/>
                <a:gd name="T7" fmla="*/ 0 h 484"/>
                <a:gd name="T8" fmla="*/ 0 w 969"/>
                <a:gd name="T9" fmla="*/ 109 h 484"/>
                <a:gd name="T10" fmla="*/ 0 w 969"/>
                <a:gd name="T11" fmla="*/ 376 h 484"/>
                <a:gd name="T12" fmla="*/ 108 w 969"/>
                <a:gd name="T13" fmla="*/ 484 h 484"/>
                <a:gd name="T14" fmla="*/ 861 w 969"/>
                <a:gd name="T15" fmla="*/ 484 h 484"/>
                <a:gd name="T16" fmla="*/ 969 w 969"/>
                <a:gd name="T17" fmla="*/ 376 h 484"/>
                <a:gd name="T18" fmla="*/ 969 w 969"/>
                <a:gd name="T19" fmla="*/ 10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9" h="484">
                  <a:moveTo>
                    <a:pt x="969" y="109"/>
                  </a:moveTo>
                  <a:lnTo>
                    <a:pt x="861" y="0"/>
                  </a:lnTo>
                  <a:lnTo>
                    <a:pt x="861" y="0"/>
                  </a:lnTo>
                  <a:lnTo>
                    <a:pt x="108" y="0"/>
                  </a:lnTo>
                  <a:lnTo>
                    <a:pt x="0" y="109"/>
                  </a:lnTo>
                  <a:lnTo>
                    <a:pt x="0" y="376"/>
                  </a:lnTo>
                  <a:lnTo>
                    <a:pt x="108" y="484"/>
                  </a:lnTo>
                  <a:lnTo>
                    <a:pt x="861" y="484"/>
                  </a:lnTo>
                  <a:lnTo>
                    <a:pt x="969" y="376"/>
                  </a:lnTo>
                  <a:lnTo>
                    <a:pt x="969" y="109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7513300" y="2589213"/>
              <a:ext cx="549275" cy="692150"/>
            </a:xfrm>
            <a:prstGeom prst="ellipse">
              <a:avLst/>
            </a:prstGeom>
            <a:solidFill>
              <a:srgbClr val="0E7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7668875" y="2676525"/>
              <a:ext cx="228600" cy="498475"/>
            </a:xfrm>
            <a:custGeom>
              <a:avLst/>
              <a:gdLst>
                <a:gd name="T0" fmla="*/ 43 w 105"/>
                <a:gd name="T1" fmla="*/ 229 h 229"/>
                <a:gd name="T2" fmla="*/ 43 w 105"/>
                <a:gd name="T3" fmla="*/ 201 h 229"/>
                <a:gd name="T4" fmla="*/ 0 w 105"/>
                <a:gd name="T5" fmla="*/ 189 h 229"/>
                <a:gd name="T6" fmla="*/ 7 w 105"/>
                <a:gd name="T7" fmla="*/ 170 h 229"/>
                <a:gd name="T8" fmla="*/ 47 w 105"/>
                <a:gd name="T9" fmla="*/ 182 h 229"/>
                <a:gd name="T10" fmla="*/ 81 w 105"/>
                <a:gd name="T11" fmla="*/ 155 h 229"/>
                <a:gd name="T12" fmla="*/ 49 w 105"/>
                <a:gd name="T13" fmla="*/ 121 h 229"/>
                <a:gd name="T14" fmla="*/ 3 w 105"/>
                <a:gd name="T15" fmla="*/ 73 h 229"/>
                <a:gd name="T16" fmla="*/ 45 w 105"/>
                <a:gd name="T17" fmla="*/ 28 h 229"/>
                <a:gd name="T18" fmla="*/ 45 w 105"/>
                <a:gd name="T19" fmla="*/ 0 h 229"/>
                <a:gd name="T20" fmla="*/ 62 w 105"/>
                <a:gd name="T21" fmla="*/ 0 h 229"/>
                <a:gd name="T22" fmla="*/ 62 w 105"/>
                <a:gd name="T23" fmla="*/ 27 h 229"/>
                <a:gd name="T24" fmla="*/ 99 w 105"/>
                <a:gd name="T25" fmla="*/ 37 h 229"/>
                <a:gd name="T26" fmla="*/ 92 w 105"/>
                <a:gd name="T27" fmla="*/ 55 h 229"/>
                <a:gd name="T28" fmla="*/ 57 w 105"/>
                <a:gd name="T29" fmla="*/ 46 h 229"/>
                <a:gd name="T30" fmla="*/ 27 w 105"/>
                <a:gd name="T31" fmla="*/ 70 h 229"/>
                <a:gd name="T32" fmla="*/ 62 w 105"/>
                <a:gd name="T33" fmla="*/ 102 h 229"/>
                <a:gd name="T34" fmla="*/ 105 w 105"/>
                <a:gd name="T35" fmla="*/ 153 h 229"/>
                <a:gd name="T36" fmla="*/ 61 w 105"/>
                <a:gd name="T37" fmla="*/ 200 h 229"/>
                <a:gd name="T38" fmla="*/ 61 w 105"/>
                <a:gd name="T39" fmla="*/ 229 h 229"/>
                <a:gd name="T40" fmla="*/ 43 w 105"/>
                <a:gd name="T4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229">
                  <a:moveTo>
                    <a:pt x="43" y="229"/>
                  </a:moveTo>
                  <a:cubicBezTo>
                    <a:pt x="43" y="201"/>
                    <a:pt x="43" y="201"/>
                    <a:pt x="43" y="201"/>
                  </a:cubicBezTo>
                  <a:cubicBezTo>
                    <a:pt x="27" y="201"/>
                    <a:pt x="10" y="196"/>
                    <a:pt x="0" y="18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17" y="177"/>
                    <a:pt x="32" y="182"/>
                    <a:pt x="47" y="182"/>
                  </a:cubicBezTo>
                  <a:cubicBezTo>
                    <a:pt x="67" y="182"/>
                    <a:pt x="81" y="171"/>
                    <a:pt x="81" y="155"/>
                  </a:cubicBezTo>
                  <a:cubicBezTo>
                    <a:pt x="81" y="139"/>
                    <a:pt x="70" y="130"/>
                    <a:pt x="49" y="121"/>
                  </a:cubicBezTo>
                  <a:cubicBezTo>
                    <a:pt x="20" y="110"/>
                    <a:pt x="3" y="97"/>
                    <a:pt x="3" y="73"/>
                  </a:cubicBezTo>
                  <a:cubicBezTo>
                    <a:pt x="3" y="50"/>
                    <a:pt x="19" y="32"/>
                    <a:pt x="45" y="28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79" y="27"/>
                    <a:pt x="91" y="32"/>
                    <a:pt x="99" y="37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86" y="52"/>
                    <a:pt x="74" y="46"/>
                    <a:pt x="57" y="46"/>
                  </a:cubicBezTo>
                  <a:cubicBezTo>
                    <a:pt x="35" y="46"/>
                    <a:pt x="27" y="58"/>
                    <a:pt x="27" y="70"/>
                  </a:cubicBezTo>
                  <a:cubicBezTo>
                    <a:pt x="27" y="84"/>
                    <a:pt x="37" y="91"/>
                    <a:pt x="62" y="102"/>
                  </a:cubicBezTo>
                  <a:cubicBezTo>
                    <a:pt x="90" y="113"/>
                    <a:pt x="105" y="128"/>
                    <a:pt x="105" y="153"/>
                  </a:cubicBezTo>
                  <a:cubicBezTo>
                    <a:pt x="105" y="175"/>
                    <a:pt x="90" y="196"/>
                    <a:pt x="61" y="200"/>
                  </a:cubicBezTo>
                  <a:cubicBezTo>
                    <a:pt x="61" y="229"/>
                    <a:pt x="61" y="229"/>
                    <a:pt x="61" y="229"/>
                  </a:cubicBezTo>
                  <a:lnTo>
                    <a:pt x="43" y="229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8057813" y="3465513"/>
              <a:ext cx="711200" cy="315913"/>
            </a:xfrm>
            <a:custGeom>
              <a:avLst/>
              <a:gdLst>
                <a:gd name="T0" fmla="*/ 327 w 327"/>
                <a:gd name="T1" fmla="*/ 33 h 145"/>
                <a:gd name="T2" fmla="*/ 303 w 327"/>
                <a:gd name="T3" fmla="*/ 0 h 145"/>
                <a:gd name="T4" fmla="*/ 24 w 327"/>
                <a:gd name="T5" fmla="*/ 0 h 145"/>
                <a:gd name="T6" fmla="*/ 0 w 327"/>
                <a:gd name="T7" fmla="*/ 33 h 145"/>
                <a:gd name="T8" fmla="*/ 0 w 327"/>
                <a:gd name="T9" fmla="*/ 67 h 145"/>
                <a:gd name="T10" fmla="*/ 0 w 327"/>
                <a:gd name="T11" fmla="*/ 70 h 145"/>
                <a:gd name="T12" fmla="*/ 0 w 327"/>
                <a:gd name="T13" fmla="*/ 72 h 145"/>
                <a:gd name="T14" fmla="*/ 163 w 327"/>
                <a:gd name="T15" fmla="*/ 145 h 145"/>
                <a:gd name="T16" fmla="*/ 327 w 327"/>
                <a:gd name="T17" fmla="*/ 72 h 145"/>
                <a:gd name="T18" fmla="*/ 327 w 327"/>
                <a:gd name="T19" fmla="*/ 70 h 145"/>
                <a:gd name="T20" fmla="*/ 327 w 327"/>
                <a:gd name="T21" fmla="*/ 67 h 145"/>
                <a:gd name="T22" fmla="*/ 327 w 327"/>
                <a:gd name="T23" fmla="*/ 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45">
                  <a:moveTo>
                    <a:pt x="327" y="33"/>
                  </a:moveTo>
                  <a:cubicBezTo>
                    <a:pt x="327" y="14"/>
                    <a:pt x="316" y="0"/>
                    <a:pt x="30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4"/>
                    <a:pt x="0" y="3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0" y="69"/>
                    <a:pt x="0" y="70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112"/>
                    <a:pt x="73" y="145"/>
                    <a:pt x="163" y="145"/>
                  </a:cubicBezTo>
                  <a:cubicBezTo>
                    <a:pt x="254" y="145"/>
                    <a:pt x="327" y="112"/>
                    <a:pt x="327" y="72"/>
                  </a:cubicBezTo>
                  <a:cubicBezTo>
                    <a:pt x="327" y="72"/>
                    <a:pt x="327" y="71"/>
                    <a:pt x="327" y="70"/>
                  </a:cubicBezTo>
                  <a:cubicBezTo>
                    <a:pt x="327" y="69"/>
                    <a:pt x="327" y="68"/>
                    <a:pt x="327" y="67"/>
                  </a:cubicBezTo>
                  <a:lnTo>
                    <a:pt x="327" y="33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18057813" y="3368675"/>
              <a:ext cx="711200" cy="315913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7953038" y="3259138"/>
              <a:ext cx="709613" cy="315913"/>
            </a:xfrm>
            <a:custGeom>
              <a:avLst/>
              <a:gdLst>
                <a:gd name="T0" fmla="*/ 326 w 326"/>
                <a:gd name="T1" fmla="*/ 33 h 145"/>
                <a:gd name="T2" fmla="*/ 302 w 326"/>
                <a:gd name="T3" fmla="*/ 0 h 145"/>
                <a:gd name="T4" fmla="*/ 24 w 326"/>
                <a:gd name="T5" fmla="*/ 0 h 145"/>
                <a:gd name="T6" fmla="*/ 0 w 326"/>
                <a:gd name="T7" fmla="*/ 33 h 145"/>
                <a:gd name="T8" fmla="*/ 0 w 326"/>
                <a:gd name="T9" fmla="*/ 67 h 145"/>
                <a:gd name="T10" fmla="*/ 0 w 326"/>
                <a:gd name="T11" fmla="*/ 70 h 145"/>
                <a:gd name="T12" fmla="*/ 0 w 326"/>
                <a:gd name="T13" fmla="*/ 72 h 145"/>
                <a:gd name="T14" fmla="*/ 163 w 326"/>
                <a:gd name="T15" fmla="*/ 145 h 145"/>
                <a:gd name="T16" fmla="*/ 326 w 326"/>
                <a:gd name="T17" fmla="*/ 72 h 145"/>
                <a:gd name="T18" fmla="*/ 326 w 326"/>
                <a:gd name="T19" fmla="*/ 70 h 145"/>
                <a:gd name="T20" fmla="*/ 326 w 326"/>
                <a:gd name="T21" fmla="*/ 67 h 145"/>
                <a:gd name="T22" fmla="*/ 326 w 326"/>
                <a:gd name="T23" fmla="*/ 3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145">
                  <a:moveTo>
                    <a:pt x="326" y="33"/>
                  </a:moveTo>
                  <a:cubicBezTo>
                    <a:pt x="326" y="14"/>
                    <a:pt x="315" y="0"/>
                    <a:pt x="30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4"/>
                    <a:pt x="0" y="3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8"/>
                    <a:pt x="0" y="69"/>
                    <a:pt x="0" y="70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112"/>
                    <a:pt x="73" y="145"/>
                    <a:pt x="163" y="145"/>
                  </a:cubicBezTo>
                  <a:cubicBezTo>
                    <a:pt x="253" y="145"/>
                    <a:pt x="326" y="112"/>
                    <a:pt x="326" y="72"/>
                  </a:cubicBezTo>
                  <a:cubicBezTo>
                    <a:pt x="326" y="72"/>
                    <a:pt x="326" y="71"/>
                    <a:pt x="326" y="70"/>
                  </a:cubicBezTo>
                  <a:cubicBezTo>
                    <a:pt x="326" y="69"/>
                    <a:pt x="326" y="68"/>
                    <a:pt x="326" y="67"/>
                  </a:cubicBezTo>
                  <a:lnTo>
                    <a:pt x="326" y="33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17953038" y="3162300"/>
              <a:ext cx="709613" cy="314325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8467388" y="3203575"/>
              <a:ext cx="688975" cy="549275"/>
            </a:xfrm>
            <a:custGeom>
              <a:avLst/>
              <a:gdLst>
                <a:gd name="T0" fmla="*/ 308 w 317"/>
                <a:gd name="T1" fmla="*/ 188 h 253"/>
                <a:gd name="T2" fmla="*/ 305 w 317"/>
                <a:gd name="T3" fmla="*/ 149 h 253"/>
                <a:gd name="T4" fmla="*/ 77 w 317"/>
                <a:gd name="T5" fmla="*/ 6 h 253"/>
                <a:gd name="T6" fmla="*/ 41 w 317"/>
                <a:gd name="T7" fmla="*/ 21 h 253"/>
                <a:gd name="T8" fmla="*/ 23 w 317"/>
                <a:gd name="T9" fmla="*/ 49 h 253"/>
                <a:gd name="T10" fmla="*/ 21 w 317"/>
                <a:gd name="T11" fmla="*/ 52 h 253"/>
                <a:gd name="T12" fmla="*/ 20 w 317"/>
                <a:gd name="T13" fmla="*/ 54 h 253"/>
                <a:gd name="T14" fmla="*/ 117 w 317"/>
                <a:gd name="T15" fmla="*/ 197 h 253"/>
                <a:gd name="T16" fmla="*/ 287 w 317"/>
                <a:gd name="T17" fmla="*/ 221 h 253"/>
                <a:gd name="T18" fmla="*/ 288 w 317"/>
                <a:gd name="T19" fmla="*/ 219 h 253"/>
                <a:gd name="T20" fmla="*/ 290 w 317"/>
                <a:gd name="T21" fmla="*/ 216 h 253"/>
                <a:gd name="T22" fmla="*/ 308 w 317"/>
                <a:gd name="T23" fmla="*/ 18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7" h="253">
                  <a:moveTo>
                    <a:pt x="308" y="188"/>
                  </a:moveTo>
                  <a:cubicBezTo>
                    <a:pt x="317" y="173"/>
                    <a:pt x="316" y="156"/>
                    <a:pt x="305" y="14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66" y="0"/>
                    <a:pt x="50" y="6"/>
                    <a:pt x="41" y="21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50"/>
                    <a:pt x="22" y="51"/>
                    <a:pt x="21" y="52"/>
                  </a:cubicBezTo>
                  <a:cubicBezTo>
                    <a:pt x="21" y="53"/>
                    <a:pt x="21" y="53"/>
                    <a:pt x="20" y="54"/>
                  </a:cubicBezTo>
                  <a:cubicBezTo>
                    <a:pt x="0" y="86"/>
                    <a:pt x="43" y="150"/>
                    <a:pt x="117" y="197"/>
                  </a:cubicBezTo>
                  <a:cubicBezTo>
                    <a:pt x="190" y="243"/>
                    <a:pt x="267" y="253"/>
                    <a:pt x="287" y="221"/>
                  </a:cubicBezTo>
                  <a:cubicBezTo>
                    <a:pt x="288" y="220"/>
                    <a:pt x="288" y="219"/>
                    <a:pt x="288" y="219"/>
                  </a:cubicBezTo>
                  <a:cubicBezTo>
                    <a:pt x="289" y="218"/>
                    <a:pt x="289" y="217"/>
                    <a:pt x="290" y="216"/>
                  </a:cubicBezTo>
                  <a:lnTo>
                    <a:pt x="308" y="188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8516600" y="3168650"/>
              <a:ext cx="671513" cy="506413"/>
            </a:xfrm>
            <a:custGeom>
              <a:avLst/>
              <a:gdLst>
                <a:gd name="T0" fmla="*/ 287 w 308"/>
                <a:gd name="T1" fmla="*/ 200 h 233"/>
                <a:gd name="T2" fmla="*/ 117 w 308"/>
                <a:gd name="T3" fmla="*/ 176 h 233"/>
                <a:gd name="T4" fmla="*/ 20 w 308"/>
                <a:gd name="T5" fmla="*/ 33 h 233"/>
                <a:gd name="T6" fmla="*/ 191 w 308"/>
                <a:gd name="T7" fmla="*/ 57 h 233"/>
                <a:gd name="T8" fmla="*/ 287 w 308"/>
                <a:gd name="T9" fmla="*/ 20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233">
                  <a:moveTo>
                    <a:pt x="287" y="200"/>
                  </a:moveTo>
                  <a:cubicBezTo>
                    <a:pt x="267" y="233"/>
                    <a:pt x="190" y="222"/>
                    <a:pt x="117" y="176"/>
                  </a:cubicBezTo>
                  <a:cubicBezTo>
                    <a:pt x="43" y="130"/>
                    <a:pt x="0" y="66"/>
                    <a:pt x="20" y="33"/>
                  </a:cubicBezTo>
                  <a:cubicBezTo>
                    <a:pt x="41" y="0"/>
                    <a:pt x="117" y="11"/>
                    <a:pt x="191" y="57"/>
                  </a:cubicBezTo>
                  <a:cubicBezTo>
                    <a:pt x="265" y="103"/>
                    <a:pt x="308" y="167"/>
                    <a:pt x="287" y="200"/>
                  </a:cubicBezTo>
                  <a:close/>
                </a:path>
              </a:pathLst>
            </a:cu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18121313" y="2667000"/>
              <a:ext cx="857250" cy="860425"/>
            </a:xfrm>
            <a:prstGeom prst="ellipse">
              <a:avLst/>
            </a:prstGeom>
            <a:solidFill>
              <a:srgbClr val="F4C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8411825" y="2782888"/>
              <a:ext cx="279400" cy="611188"/>
            </a:xfrm>
            <a:custGeom>
              <a:avLst/>
              <a:gdLst>
                <a:gd name="T0" fmla="*/ 53 w 128"/>
                <a:gd name="T1" fmla="*/ 281 h 281"/>
                <a:gd name="T2" fmla="*/ 53 w 128"/>
                <a:gd name="T3" fmla="*/ 246 h 281"/>
                <a:gd name="T4" fmla="*/ 0 w 128"/>
                <a:gd name="T5" fmla="*/ 231 h 281"/>
                <a:gd name="T6" fmla="*/ 9 w 128"/>
                <a:gd name="T7" fmla="*/ 208 h 281"/>
                <a:gd name="T8" fmla="*/ 58 w 128"/>
                <a:gd name="T9" fmla="*/ 223 h 281"/>
                <a:gd name="T10" fmla="*/ 99 w 128"/>
                <a:gd name="T11" fmla="*/ 190 h 281"/>
                <a:gd name="T12" fmla="*/ 60 w 128"/>
                <a:gd name="T13" fmla="*/ 149 h 281"/>
                <a:gd name="T14" fmla="*/ 3 w 128"/>
                <a:gd name="T15" fmla="*/ 90 h 281"/>
                <a:gd name="T16" fmla="*/ 55 w 128"/>
                <a:gd name="T17" fmla="*/ 35 h 281"/>
                <a:gd name="T18" fmla="*/ 55 w 128"/>
                <a:gd name="T19" fmla="*/ 0 h 281"/>
                <a:gd name="T20" fmla="*/ 76 w 128"/>
                <a:gd name="T21" fmla="*/ 0 h 281"/>
                <a:gd name="T22" fmla="*/ 76 w 128"/>
                <a:gd name="T23" fmla="*/ 33 h 281"/>
                <a:gd name="T24" fmla="*/ 121 w 128"/>
                <a:gd name="T25" fmla="*/ 45 h 281"/>
                <a:gd name="T26" fmla="*/ 112 w 128"/>
                <a:gd name="T27" fmla="*/ 68 h 281"/>
                <a:gd name="T28" fmla="*/ 69 w 128"/>
                <a:gd name="T29" fmla="*/ 56 h 281"/>
                <a:gd name="T30" fmla="*/ 33 w 128"/>
                <a:gd name="T31" fmla="*/ 86 h 281"/>
                <a:gd name="T32" fmla="*/ 75 w 128"/>
                <a:gd name="T33" fmla="*/ 125 h 281"/>
                <a:gd name="T34" fmla="*/ 128 w 128"/>
                <a:gd name="T35" fmla="*/ 187 h 281"/>
                <a:gd name="T36" fmla="*/ 74 w 128"/>
                <a:gd name="T37" fmla="*/ 245 h 281"/>
                <a:gd name="T38" fmla="*/ 74 w 128"/>
                <a:gd name="T39" fmla="*/ 281 h 281"/>
                <a:gd name="T40" fmla="*/ 53 w 128"/>
                <a:gd name="T41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281">
                  <a:moveTo>
                    <a:pt x="53" y="281"/>
                  </a:moveTo>
                  <a:cubicBezTo>
                    <a:pt x="53" y="246"/>
                    <a:pt x="53" y="246"/>
                    <a:pt x="53" y="246"/>
                  </a:cubicBezTo>
                  <a:cubicBezTo>
                    <a:pt x="33" y="246"/>
                    <a:pt x="12" y="240"/>
                    <a:pt x="0" y="231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21" y="217"/>
                    <a:pt x="39" y="223"/>
                    <a:pt x="58" y="223"/>
                  </a:cubicBezTo>
                  <a:cubicBezTo>
                    <a:pt x="82" y="223"/>
                    <a:pt x="99" y="209"/>
                    <a:pt x="99" y="190"/>
                  </a:cubicBezTo>
                  <a:cubicBezTo>
                    <a:pt x="99" y="171"/>
                    <a:pt x="85" y="159"/>
                    <a:pt x="60" y="149"/>
                  </a:cubicBezTo>
                  <a:cubicBezTo>
                    <a:pt x="25" y="135"/>
                    <a:pt x="3" y="119"/>
                    <a:pt x="3" y="90"/>
                  </a:cubicBezTo>
                  <a:cubicBezTo>
                    <a:pt x="3" y="61"/>
                    <a:pt x="24" y="40"/>
                    <a:pt x="55" y="3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97" y="34"/>
                    <a:pt x="111" y="39"/>
                    <a:pt x="121" y="45"/>
                  </a:cubicBezTo>
                  <a:cubicBezTo>
                    <a:pt x="112" y="68"/>
                    <a:pt x="112" y="68"/>
                    <a:pt x="112" y="68"/>
                  </a:cubicBezTo>
                  <a:cubicBezTo>
                    <a:pt x="105" y="64"/>
                    <a:pt x="91" y="56"/>
                    <a:pt x="69" y="56"/>
                  </a:cubicBezTo>
                  <a:cubicBezTo>
                    <a:pt x="43" y="56"/>
                    <a:pt x="33" y="72"/>
                    <a:pt x="33" y="86"/>
                  </a:cubicBezTo>
                  <a:cubicBezTo>
                    <a:pt x="33" y="103"/>
                    <a:pt x="46" y="112"/>
                    <a:pt x="75" y="125"/>
                  </a:cubicBezTo>
                  <a:cubicBezTo>
                    <a:pt x="111" y="139"/>
                    <a:pt x="128" y="157"/>
                    <a:pt x="128" y="187"/>
                  </a:cubicBezTo>
                  <a:cubicBezTo>
                    <a:pt x="128" y="214"/>
                    <a:pt x="110" y="240"/>
                    <a:pt x="74" y="245"/>
                  </a:cubicBezTo>
                  <a:cubicBezTo>
                    <a:pt x="74" y="281"/>
                    <a:pt x="74" y="281"/>
                    <a:pt x="74" y="281"/>
                  </a:cubicBezTo>
                  <a:lnTo>
                    <a:pt x="53" y="281"/>
                  </a:lnTo>
                  <a:close/>
                </a:path>
              </a:pathLst>
            </a:custGeom>
            <a:solidFill>
              <a:srgbClr val="C19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8162588" y="2708275"/>
              <a:ext cx="774700" cy="774700"/>
            </a:xfrm>
            <a:custGeom>
              <a:avLst/>
              <a:gdLst>
                <a:gd name="T0" fmla="*/ 178 w 356"/>
                <a:gd name="T1" fmla="*/ 356 h 356"/>
                <a:gd name="T2" fmla="*/ 0 w 356"/>
                <a:gd name="T3" fmla="*/ 178 h 356"/>
                <a:gd name="T4" fmla="*/ 178 w 356"/>
                <a:gd name="T5" fmla="*/ 0 h 356"/>
                <a:gd name="T6" fmla="*/ 356 w 356"/>
                <a:gd name="T7" fmla="*/ 178 h 356"/>
                <a:gd name="T8" fmla="*/ 178 w 356"/>
                <a:gd name="T9" fmla="*/ 356 h 356"/>
                <a:gd name="T10" fmla="*/ 178 w 356"/>
                <a:gd name="T11" fmla="*/ 11 h 356"/>
                <a:gd name="T12" fmla="*/ 10 w 356"/>
                <a:gd name="T13" fmla="*/ 178 h 356"/>
                <a:gd name="T14" fmla="*/ 178 w 356"/>
                <a:gd name="T15" fmla="*/ 346 h 356"/>
                <a:gd name="T16" fmla="*/ 346 w 356"/>
                <a:gd name="T17" fmla="*/ 178 h 356"/>
                <a:gd name="T18" fmla="*/ 178 w 356"/>
                <a:gd name="T19" fmla="*/ 11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" h="356">
                  <a:moveTo>
                    <a:pt x="178" y="356"/>
                  </a:moveTo>
                  <a:cubicBezTo>
                    <a:pt x="80" y="356"/>
                    <a:pt x="0" y="276"/>
                    <a:pt x="0" y="178"/>
                  </a:cubicBezTo>
                  <a:cubicBezTo>
                    <a:pt x="0" y="80"/>
                    <a:pt x="80" y="0"/>
                    <a:pt x="178" y="0"/>
                  </a:cubicBezTo>
                  <a:cubicBezTo>
                    <a:pt x="276" y="0"/>
                    <a:pt x="356" y="80"/>
                    <a:pt x="356" y="178"/>
                  </a:cubicBezTo>
                  <a:cubicBezTo>
                    <a:pt x="356" y="276"/>
                    <a:pt x="276" y="356"/>
                    <a:pt x="178" y="356"/>
                  </a:cubicBezTo>
                  <a:close/>
                  <a:moveTo>
                    <a:pt x="178" y="11"/>
                  </a:moveTo>
                  <a:cubicBezTo>
                    <a:pt x="86" y="11"/>
                    <a:pt x="10" y="86"/>
                    <a:pt x="10" y="178"/>
                  </a:cubicBezTo>
                  <a:cubicBezTo>
                    <a:pt x="10" y="271"/>
                    <a:pt x="86" y="346"/>
                    <a:pt x="178" y="346"/>
                  </a:cubicBezTo>
                  <a:cubicBezTo>
                    <a:pt x="271" y="346"/>
                    <a:pt x="346" y="271"/>
                    <a:pt x="346" y="178"/>
                  </a:cubicBezTo>
                  <a:cubicBezTo>
                    <a:pt x="346" y="86"/>
                    <a:pt x="271" y="11"/>
                    <a:pt x="178" y="11"/>
                  </a:cubicBezTo>
                  <a:close/>
                </a:path>
              </a:pathLst>
            </a:custGeom>
            <a:solidFill>
              <a:srgbClr val="F7D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20948650" y="3975100"/>
              <a:ext cx="1774825" cy="22225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21693188" y="4203700"/>
              <a:ext cx="920750" cy="635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21693188" y="4308475"/>
              <a:ext cx="920750" cy="10636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21693188" y="4462463"/>
              <a:ext cx="920750" cy="2857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1693188" y="4578350"/>
              <a:ext cx="920750" cy="2857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1693188" y="4519613"/>
              <a:ext cx="920750" cy="2857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0869275" y="4068763"/>
              <a:ext cx="1776413" cy="2222500"/>
            </a:xfrm>
            <a:custGeom>
              <a:avLst/>
              <a:gdLst>
                <a:gd name="T0" fmla="*/ 0 w 1119"/>
                <a:gd name="T1" fmla="*/ 0 h 1400"/>
                <a:gd name="T2" fmla="*/ 0 w 1119"/>
                <a:gd name="T3" fmla="*/ 1400 h 1400"/>
                <a:gd name="T4" fmla="*/ 1119 w 1119"/>
                <a:gd name="T5" fmla="*/ 1400 h 1400"/>
                <a:gd name="T6" fmla="*/ 1119 w 1119"/>
                <a:gd name="T7" fmla="*/ 427 h 1400"/>
                <a:gd name="T8" fmla="*/ 520 w 1119"/>
                <a:gd name="T9" fmla="*/ 0 h 1400"/>
                <a:gd name="T10" fmla="*/ 0 w 1119"/>
                <a:gd name="T11" fmla="*/ 0 h 1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9" h="1400">
                  <a:moveTo>
                    <a:pt x="0" y="0"/>
                  </a:moveTo>
                  <a:lnTo>
                    <a:pt x="0" y="1400"/>
                  </a:lnTo>
                  <a:lnTo>
                    <a:pt x="1119" y="1400"/>
                  </a:lnTo>
                  <a:lnTo>
                    <a:pt x="1119" y="427"/>
                  </a:lnTo>
                  <a:lnTo>
                    <a:pt x="5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1056600" y="4848225"/>
              <a:ext cx="1000125" cy="603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1056600" y="4949825"/>
              <a:ext cx="1371600" cy="523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21677313" y="4068763"/>
              <a:ext cx="968375" cy="677863"/>
            </a:xfrm>
            <a:custGeom>
              <a:avLst/>
              <a:gdLst>
                <a:gd name="T0" fmla="*/ 445 w 445"/>
                <a:gd name="T1" fmla="*/ 311 h 311"/>
                <a:gd name="T2" fmla="*/ 8 w 445"/>
                <a:gd name="T3" fmla="*/ 0 h 311"/>
                <a:gd name="T4" fmla="*/ 0 w 445"/>
                <a:gd name="T5" fmla="*/ 297 h 311"/>
                <a:gd name="T6" fmla="*/ 219 w 445"/>
                <a:gd name="T7" fmla="*/ 258 h 311"/>
                <a:gd name="T8" fmla="*/ 445 w 445"/>
                <a:gd name="T9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11">
                  <a:moveTo>
                    <a:pt x="445" y="31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73" y="258"/>
                    <a:pt x="219" y="258"/>
                  </a:cubicBezTo>
                  <a:cubicBezTo>
                    <a:pt x="314" y="258"/>
                    <a:pt x="445" y="311"/>
                    <a:pt x="445" y="31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056600" y="5037138"/>
              <a:ext cx="1371600" cy="508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21056600" y="5126038"/>
              <a:ext cx="1371600" cy="508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21056600" y="5216525"/>
              <a:ext cx="1371600" cy="523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21056600" y="5300663"/>
              <a:ext cx="1371600" cy="523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21056600" y="5387975"/>
              <a:ext cx="1371600" cy="4921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21056600" y="5476875"/>
              <a:ext cx="1371600" cy="508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21056600" y="5565775"/>
              <a:ext cx="1371600" cy="5238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21056600" y="5762625"/>
              <a:ext cx="1168400" cy="188913"/>
            </a:xfrm>
            <a:prstGeom prst="rect">
              <a:avLst/>
            </a:prstGeom>
            <a:solidFill>
              <a:srgbClr val="A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21759863" y="5327650"/>
              <a:ext cx="784225" cy="782638"/>
            </a:xfrm>
            <a:prstGeom prst="ellipse">
              <a:avLst/>
            </a:prstGeom>
            <a:solidFill>
              <a:srgbClr val="14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21829713" y="5494338"/>
              <a:ext cx="652463" cy="498475"/>
            </a:xfrm>
            <a:custGeom>
              <a:avLst/>
              <a:gdLst>
                <a:gd name="T0" fmla="*/ 130 w 300"/>
                <a:gd name="T1" fmla="*/ 229 h 229"/>
                <a:gd name="T2" fmla="*/ 112 w 300"/>
                <a:gd name="T3" fmla="*/ 222 h 229"/>
                <a:gd name="T4" fmla="*/ 15 w 300"/>
                <a:gd name="T5" fmla="*/ 146 h 229"/>
                <a:gd name="T6" fmla="*/ 10 w 300"/>
                <a:gd name="T7" fmla="*/ 106 h 229"/>
                <a:gd name="T8" fmla="*/ 51 w 300"/>
                <a:gd name="T9" fmla="*/ 101 h 229"/>
                <a:gd name="T10" fmla="*/ 126 w 300"/>
                <a:gd name="T11" fmla="*/ 160 h 229"/>
                <a:gd name="T12" fmla="*/ 246 w 300"/>
                <a:gd name="T13" fmla="*/ 14 h 229"/>
                <a:gd name="T14" fmla="*/ 286 w 300"/>
                <a:gd name="T15" fmla="*/ 10 h 229"/>
                <a:gd name="T16" fmla="*/ 290 w 300"/>
                <a:gd name="T17" fmla="*/ 50 h 229"/>
                <a:gd name="T18" fmla="*/ 152 w 300"/>
                <a:gd name="T19" fmla="*/ 218 h 229"/>
                <a:gd name="T20" fmla="*/ 130 w 300"/>
                <a:gd name="T2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229">
                  <a:moveTo>
                    <a:pt x="130" y="229"/>
                  </a:moveTo>
                  <a:cubicBezTo>
                    <a:pt x="124" y="229"/>
                    <a:pt x="117" y="227"/>
                    <a:pt x="112" y="222"/>
                  </a:cubicBezTo>
                  <a:cubicBezTo>
                    <a:pt x="15" y="146"/>
                    <a:pt x="15" y="146"/>
                    <a:pt x="15" y="146"/>
                  </a:cubicBezTo>
                  <a:cubicBezTo>
                    <a:pt x="3" y="137"/>
                    <a:pt x="0" y="119"/>
                    <a:pt x="10" y="106"/>
                  </a:cubicBezTo>
                  <a:cubicBezTo>
                    <a:pt x="20" y="94"/>
                    <a:pt x="38" y="91"/>
                    <a:pt x="51" y="101"/>
                  </a:cubicBezTo>
                  <a:cubicBezTo>
                    <a:pt x="126" y="160"/>
                    <a:pt x="126" y="160"/>
                    <a:pt x="126" y="160"/>
                  </a:cubicBezTo>
                  <a:cubicBezTo>
                    <a:pt x="246" y="14"/>
                    <a:pt x="246" y="14"/>
                    <a:pt x="246" y="14"/>
                  </a:cubicBezTo>
                  <a:cubicBezTo>
                    <a:pt x="256" y="2"/>
                    <a:pt x="274" y="0"/>
                    <a:pt x="286" y="10"/>
                  </a:cubicBezTo>
                  <a:cubicBezTo>
                    <a:pt x="299" y="20"/>
                    <a:pt x="300" y="38"/>
                    <a:pt x="290" y="50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46" y="225"/>
                    <a:pt x="138" y="229"/>
                    <a:pt x="130" y="229"/>
                  </a:cubicBezTo>
                  <a:close/>
                </a:path>
              </a:pathLst>
            </a:custGeom>
            <a:solidFill>
              <a:srgbClr val="FBB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21266150" y="4179888"/>
              <a:ext cx="295275" cy="296863"/>
            </a:xfrm>
            <a:custGeom>
              <a:avLst/>
              <a:gdLst>
                <a:gd name="T0" fmla="*/ 0 w 136"/>
                <a:gd name="T1" fmla="*/ 0 h 136"/>
                <a:gd name="T2" fmla="*/ 0 w 136"/>
                <a:gd name="T3" fmla="*/ 136 h 136"/>
                <a:gd name="T4" fmla="*/ 136 w 136"/>
                <a:gd name="T5" fmla="*/ 136 h 136"/>
                <a:gd name="T6" fmla="*/ 0 w 136"/>
                <a:gd name="T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136">
                  <a:moveTo>
                    <a:pt x="0" y="0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36" y="136"/>
                    <a:pt x="136" y="136"/>
                    <a:pt x="136" y="136"/>
                  </a:cubicBezTo>
                  <a:cubicBezTo>
                    <a:pt x="136" y="61"/>
                    <a:pt x="75" y="0"/>
                    <a:pt x="0" y="0"/>
                  </a:cubicBezTo>
                  <a:close/>
                </a:path>
              </a:pathLst>
            </a:custGeom>
            <a:solidFill>
              <a:srgbClr val="A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20948650" y="4208463"/>
              <a:ext cx="512763" cy="592138"/>
            </a:xfrm>
            <a:custGeom>
              <a:avLst/>
              <a:gdLst>
                <a:gd name="T0" fmla="*/ 136 w 236"/>
                <a:gd name="T1" fmla="*/ 0 h 272"/>
                <a:gd name="T2" fmla="*/ 0 w 236"/>
                <a:gd name="T3" fmla="*/ 136 h 272"/>
                <a:gd name="T4" fmla="*/ 136 w 236"/>
                <a:gd name="T5" fmla="*/ 272 h 272"/>
                <a:gd name="T6" fmla="*/ 236 w 236"/>
                <a:gd name="T7" fmla="*/ 227 h 272"/>
                <a:gd name="T8" fmla="*/ 136 w 236"/>
                <a:gd name="T9" fmla="*/ 136 h 272"/>
                <a:gd name="T10" fmla="*/ 136 w 236"/>
                <a:gd name="T11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272">
                  <a:moveTo>
                    <a:pt x="136" y="0"/>
                  </a:moveTo>
                  <a:cubicBezTo>
                    <a:pt x="61" y="0"/>
                    <a:pt x="0" y="61"/>
                    <a:pt x="0" y="136"/>
                  </a:cubicBezTo>
                  <a:cubicBezTo>
                    <a:pt x="0" y="211"/>
                    <a:pt x="61" y="272"/>
                    <a:pt x="136" y="272"/>
                  </a:cubicBezTo>
                  <a:cubicBezTo>
                    <a:pt x="176" y="272"/>
                    <a:pt x="212" y="255"/>
                    <a:pt x="236" y="227"/>
                  </a:cubicBezTo>
                  <a:cubicBezTo>
                    <a:pt x="136" y="136"/>
                    <a:pt x="136" y="136"/>
                    <a:pt x="136" y="136"/>
                  </a:cubicBezTo>
                  <a:lnTo>
                    <a:pt x="136" y="0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21267738" y="4492625"/>
              <a:ext cx="296863" cy="201613"/>
            </a:xfrm>
            <a:custGeom>
              <a:avLst/>
              <a:gdLst>
                <a:gd name="T0" fmla="*/ 0 w 136"/>
                <a:gd name="T1" fmla="*/ 0 h 92"/>
                <a:gd name="T2" fmla="*/ 100 w 136"/>
                <a:gd name="T3" fmla="*/ 92 h 92"/>
                <a:gd name="T4" fmla="*/ 136 w 136"/>
                <a:gd name="T5" fmla="*/ 0 h 92"/>
                <a:gd name="T6" fmla="*/ 0 w 136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92">
                  <a:moveTo>
                    <a:pt x="0" y="0"/>
                  </a:moveTo>
                  <a:cubicBezTo>
                    <a:pt x="100" y="92"/>
                    <a:pt x="100" y="92"/>
                    <a:pt x="100" y="92"/>
                  </a:cubicBezTo>
                  <a:cubicBezTo>
                    <a:pt x="122" y="68"/>
                    <a:pt x="136" y="36"/>
                    <a:pt x="1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0056475" y="5170488"/>
              <a:ext cx="1660525" cy="1185863"/>
            </a:xfrm>
            <a:custGeom>
              <a:avLst/>
              <a:gdLst>
                <a:gd name="T0" fmla="*/ 1046 w 1046"/>
                <a:gd name="T1" fmla="*/ 0 h 747"/>
                <a:gd name="T2" fmla="*/ 1046 w 1046"/>
                <a:gd name="T3" fmla="*/ 747 h 747"/>
                <a:gd name="T4" fmla="*/ 0 w 1046"/>
                <a:gd name="T5" fmla="*/ 747 h 747"/>
                <a:gd name="T6" fmla="*/ 0 w 1046"/>
                <a:gd name="T7" fmla="*/ 159 h 747"/>
                <a:gd name="T8" fmla="*/ 233 w 1046"/>
                <a:gd name="T9" fmla="*/ 0 h 747"/>
                <a:gd name="T10" fmla="*/ 1046 w 1046"/>
                <a:gd name="T11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6" h="747">
                  <a:moveTo>
                    <a:pt x="1046" y="0"/>
                  </a:moveTo>
                  <a:lnTo>
                    <a:pt x="1046" y="747"/>
                  </a:lnTo>
                  <a:lnTo>
                    <a:pt x="0" y="747"/>
                  </a:lnTo>
                  <a:lnTo>
                    <a:pt x="0" y="159"/>
                  </a:lnTo>
                  <a:lnTo>
                    <a:pt x="233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20226338" y="6278563"/>
              <a:ext cx="1414463" cy="17463"/>
            </a:xfrm>
            <a:prstGeom prst="rect">
              <a:avLst/>
            </a:prstGeom>
            <a:solidFill>
              <a:srgbClr val="1A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21255038" y="5446713"/>
              <a:ext cx="106363" cy="81121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21121688" y="5565775"/>
              <a:ext cx="107950" cy="69215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20994688" y="5724525"/>
              <a:ext cx="106363" cy="53340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20866100" y="5805488"/>
              <a:ext cx="106363" cy="452438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20737513" y="5891213"/>
              <a:ext cx="106363" cy="36671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20610513" y="5738813"/>
              <a:ext cx="104775" cy="51911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20481925" y="5603875"/>
              <a:ext cx="104775" cy="65405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20353338" y="5487988"/>
              <a:ext cx="104775" cy="769938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0226338" y="5389563"/>
              <a:ext cx="103188" cy="86836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21396325" y="5724525"/>
              <a:ext cx="104775" cy="53340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21536025" y="5859463"/>
              <a:ext cx="104775" cy="39846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20294600" y="5454650"/>
              <a:ext cx="1319213" cy="538163"/>
            </a:xfrm>
            <a:custGeom>
              <a:avLst/>
              <a:gdLst>
                <a:gd name="T0" fmla="*/ 107 w 831"/>
                <a:gd name="T1" fmla="*/ 39 h 339"/>
                <a:gd name="T2" fmla="*/ 72 w 831"/>
                <a:gd name="T3" fmla="*/ 63 h 339"/>
                <a:gd name="T4" fmla="*/ 318 w 831"/>
                <a:gd name="T5" fmla="*/ 309 h 339"/>
                <a:gd name="T6" fmla="*/ 602 w 831"/>
                <a:gd name="T7" fmla="*/ 33 h 339"/>
                <a:gd name="T8" fmla="*/ 617 w 831"/>
                <a:gd name="T9" fmla="*/ 51 h 339"/>
                <a:gd name="T10" fmla="*/ 617 w 831"/>
                <a:gd name="T11" fmla="*/ 51 h 339"/>
                <a:gd name="T12" fmla="*/ 831 w 831"/>
                <a:gd name="T13" fmla="*/ 324 h 339"/>
                <a:gd name="T14" fmla="*/ 816 w 831"/>
                <a:gd name="T15" fmla="*/ 336 h 339"/>
                <a:gd name="T16" fmla="*/ 601 w 831"/>
                <a:gd name="T17" fmla="*/ 66 h 339"/>
                <a:gd name="T18" fmla="*/ 318 w 831"/>
                <a:gd name="T19" fmla="*/ 339 h 339"/>
                <a:gd name="T20" fmla="*/ 53 w 831"/>
                <a:gd name="T21" fmla="*/ 74 h 339"/>
                <a:gd name="T22" fmla="*/ 9 w 831"/>
                <a:gd name="T23" fmla="*/ 103 h 339"/>
                <a:gd name="T24" fmla="*/ 0 w 831"/>
                <a:gd name="T25" fmla="*/ 0 h 339"/>
                <a:gd name="T26" fmla="*/ 107 w 831"/>
                <a:gd name="T27" fmla="*/ 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31" h="339">
                  <a:moveTo>
                    <a:pt x="107" y="39"/>
                  </a:moveTo>
                  <a:lnTo>
                    <a:pt x="72" y="63"/>
                  </a:lnTo>
                  <a:lnTo>
                    <a:pt x="318" y="309"/>
                  </a:lnTo>
                  <a:lnTo>
                    <a:pt x="602" y="33"/>
                  </a:lnTo>
                  <a:lnTo>
                    <a:pt x="617" y="51"/>
                  </a:lnTo>
                  <a:lnTo>
                    <a:pt x="617" y="51"/>
                  </a:lnTo>
                  <a:lnTo>
                    <a:pt x="831" y="324"/>
                  </a:lnTo>
                  <a:lnTo>
                    <a:pt x="816" y="336"/>
                  </a:lnTo>
                  <a:lnTo>
                    <a:pt x="601" y="66"/>
                  </a:lnTo>
                  <a:lnTo>
                    <a:pt x="318" y="339"/>
                  </a:lnTo>
                  <a:lnTo>
                    <a:pt x="53" y="74"/>
                  </a:lnTo>
                  <a:lnTo>
                    <a:pt x="9" y="103"/>
                  </a:lnTo>
                  <a:lnTo>
                    <a:pt x="0" y="0"/>
                  </a:lnTo>
                  <a:lnTo>
                    <a:pt x="107" y="39"/>
                  </a:lnTo>
                  <a:close/>
                </a:path>
              </a:pathLst>
            </a:custGeom>
            <a:solidFill>
              <a:srgbClr val="1A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20056475" y="5170488"/>
              <a:ext cx="369888" cy="252413"/>
            </a:xfrm>
            <a:custGeom>
              <a:avLst/>
              <a:gdLst>
                <a:gd name="T0" fmla="*/ 0 w 170"/>
                <a:gd name="T1" fmla="*/ 116 h 116"/>
                <a:gd name="T2" fmla="*/ 170 w 170"/>
                <a:gd name="T3" fmla="*/ 0 h 116"/>
                <a:gd name="T4" fmla="*/ 170 w 170"/>
                <a:gd name="T5" fmla="*/ 116 h 116"/>
                <a:gd name="T6" fmla="*/ 92 w 170"/>
                <a:gd name="T7" fmla="*/ 97 h 116"/>
                <a:gd name="T8" fmla="*/ 0 w 170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6">
                  <a:moveTo>
                    <a:pt x="0" y="116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116"/>
                    <a:pt x="140" y="97"/>
                    <a:pt x="92" y="97"/>
                  </a:cubicBezTo>
                  <a:cubicBezTo>
                    <a:pt x="34" y="97"/>
                    <a:pt x="0" y="116"/>
                    <a:pt x="0" y="11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9364325" y="2646363"/>
              <a:ext cx="917575" cy="404813"/>
            </a:xfrm>
            <a:custGeom>
              <a:avLst/>
              <a:gdLst>
                <a:gd name="T0" fmla="*/ 422 w 422"/>
                <a:gd name="T1" fmla="*/ 164 h 186"/>
                <a:gd name="T2" fmla="*/ 400 w 422"/>
                <a:gd name="T3" fmla="*/ 186 h 186"/>
                <a:gd name="T4" fmla="*/ 21 w 422"/>
                <a:gd name="T5" fmla="*/ 186 h 186"/>
                <a:gd name="T6" fmla="*/ 0 w 422"/>
                <a:gd name="T7" fmla="*/ 164 h 186"/>
                <a:gd name="T8" fmla="*/ 0 w 422"/>
                <a:gd name="T9" fmla="*/ 22 h 186"/>
                <a:gd name="T10" fmla="*/ 21 w 422"/>
                <a:gd name="T11" fmla="*/ 0 h 186"/>
                <a:gd name="T12" fmla="*/ 400 w 422"/>
                <a:gd name="T13" fmla="*/ 0 h 186"/>
                <a:gd name="T14" fmla="*/ 422 w 422"/>
                <a:gd name="T15" fmla="*/ 22 h 186"/>
                <a:gd name="T16" fmla="*/ 422 w 422"/>
                <a:gd name="T17" fmla="*/ 1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2" h="186">
                  <a:moveTo>
                    <a:pt x="422" y="164"/>
                  </a:moveTo>
                  <a:cubicBezTo>
                    <a:pt x="422" y="176"/>
                    <a:pt x="412" y="186"/>
                    <a:pt x="400" y="186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9" y="186"/>
                    <a:pt x="0" y="176"/>
                    <a:pt x="0" y="16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12" y="0"/>
                    <a:pt x="422" y="10"/>
                    <a:pt x="422" y="22"/>
                  </a:cubicBezTo>
                  <a:lnTo>
                    <a:pt x="422" y="164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9364325" y="2824163"/>
              <a:ext cx="1771650" cy="1066800"/>
            </a:xfrm>
            <a:custGeom>
              <a:avLst/>
              <a:gdLst>
                <a:gd name="T0" fmla="*/ 814 w 814"/>
                <a:gd name="T1" fmla="*/ 468 h 490"/>
                <a:gd name="T2" fmla="*/ 793 w 814"/>
                <a:gd name="T3" fmla="*/ 490 h 490"/>
                <a:gd name="T4" fmla="*/ 21 w 814"/>
                <a:gd name="T5" fmla="*/ 490 h 490"/>
                <a:gd name="T6" fmla="*/ 0 w 814"/>
                <a:gd name="T7" fmla="*/ 468 h 490"/>
                <a:gd name="T8" fmla="*/ 0 w 814"/>
                <a:gd name="T9" fmla="*/ 22 h 490"/>
                <a:gd name="T10" fmla="*/ 0 w 814"/>
                <a:gd name="T11" fmla="*/ 0 h 490"/>
                <a:gd name="T12" fmla="*/ 21 w 814"/>
                <a:gd name="T13" fmla="*/ 0 h 490"/>
                <a:gd name="T14" fmla="*/ 793 w 814"/>
                <a:gd name="T15" fmla="*/ 0 h 490"/>
                <a:gd name="T16" fmla="*/ 814 w 814"/>
                <a:gd name="T17" fmla="*/ 22 h 490"/>
                <a:gd name="T18" fmla="*/ 814 w 814"/>
                <a:gd name="T19" fmla="*/ 46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4" h="490">
                  <a:moveTo>
                    <a:pt x="814" y="468"/>
                  </a:moveTo>
                  <a:cubicBezTo>
                    <a:pt x="814" y="480"/>
                    <a:pt x="805" y="490"/>
                    <a:pt x="793" y="490"/>
                  </a:cubicBezTo>
                  <a:cubicBezTo>
                    <a:pt x="21" y="490"/>
                    <a:pt x="21" y="490"/>
                    <a:pt x="21" y="490"/>
                  </a:cubicBezTo>
                  <a:cubicBezTo>
                    <a:pt x="9" y="490"/>
                    <a:pt x="0" y="480"/>
                    <a:pt x="0" y="46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0"/>
                    <a:pt x="0" y="0"/>
                  </a:cubicBezTo>
                  <a:cubicBezTo>
                    <a:pt x="0" y="0"/>
                    <a:pt x="13" y="0"/>
                    <a:pt x="21" y="0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05" y="0"/>
                    <a:pt x="814" y="10"/>
                    <a:pt x="814" y="22"/>
                  </a:cubicBezTo>
                  <a:lnTo>
                    <a:pt x="814" y="468"/>
                  </a:lnTo>
                  <a:close/>
                </a:path>
              </a:pathLst>
            </a:custGeom>
            <a:solidFill>
              <a:srgbClr val="DD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9364325" y="2859088"/>
              <a:ext cx="1771650" cy="1063625"/>
            </a:xfrm>
            <a:custGeom>
              <a:avLst/>
              <a:gdLst>
                <a:gd name="T0" fmla="*/ 814 w 814"/>
                <a:gd name="T1" fmla="*/ 467 h 489"/>
                <a:gd name="T2" fmla="*/ 793 w 814"/>
                <a:gd name="T3" fmla="*/ 489 h 489"/>
                <a:gd name="T4" fmla="*/ 21 w 814"/>
                <a:gd name="T5" fmla="*/ 489 h 489"/>
                <a:gd name="T6" fmla="*/ 0 w 814"/>
                <a:gd name="T7" fmla="*/ 467 h 489"/>
                <a:gd name="T8" fmla="*/ 0 w 814"/>
                <a:gd name="T9" fmla="*/ 22 h 489"/>
                <a:gd name="T10" fmla="*/ 21 w 814"/>
                <a:gd name="T11" fmla="*/ 0 h 489"/>
                <a:gd name="T12" fmla="*/ 793 w 814"/>
                <a:gd name="T13" fmla="*/ 0 h 489"/>
                <a:gd name="T14" fmla="*/ 814 w 814"/>
                <a:gd name="T15" fmla="*/ 22 h 489"/>
                <a:gd name="T16" fmla="*/ 814 w 814"/>
                <a:gd name="T17" fmla="*/ 467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4" h="489">
                  <a:moveTo>
                    <a:pt x="814" y="467"/>
                  </a:moveTo>
                  <a:cubicBezTo>
                    <a:pt x="814" y="479"/>
                    <a:pt x="805" y="489"/>
                    <a:pt x="793" y="489"/>
                  </a:cubicBezTo>
                  <a:cubicBezTo>
                    <a:pt x="21" y="489"/>
                    <a:pt x="21" y="489"/>
                    <a:pt x="21" y="489"/>
                  </a:cubicBezTo>
                  <a:cubicBezTo>
                    <a:pt x="9" y="489"/>
                    <a:pt x="0" y="479"/>
                    <a:pt x="0" y="46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793" y="0"/>
                    <a:pt x="793" y="0"/>
                    <a:pt x="793" y="0"/>
                  </a:cubicBezTo>
                  <a:cubicBezTo>
                    <a:pt x="805" y="0"/>
                    <a:pt x="814" y="10"/>
                    <a:pt x="814" y="22"/>
                  </a:cubicBezTo>
                  <a:lnTo>
                    <a:pt x="814" y="467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9931063" y="2425700"/>
              <a:ext cx="1054100" cy="433388"/>
            </a:xfrm>
            <a:custGeom>
              <a:avLst/>
              <a:gdLst>
                <a:gd name="T0" fmla="*/ 664 w 664"/>
                <a:gd name="T1" fmla="*/ 273 h 273"/>
                <a:gd name="T2" fmla="*/ 0 w 664"/>
                <a:gd name="T3" fmla="*/ 273 h 273"/>
                <a:gd name="T4" fmla="*/ 441 w 664"/>
                <a:gd name="T5" fmla="*/ 0 h 273"/>
                <a:gd name="T6" fmla="*/ 664 w 664"/>
                <a:gd name="T7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4" h="273">
                  <a:moveTo>
                    <a:pt x="664" y="273"/>
                  </a:moveTo>
                  <a:lnTo>
                    <a:pt x="0" y="273"/>
                  </a:lnTo>
                  <a:lnTo>
                    <a:pt x="441" y="0"/>
                  </a:lnTo>
                  <a:lnTo>
                    <a:pt x="664" y="273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0032663" y="2473325"/>
              <a:ext cx="952500" cy="385763"/>
            </a:xfrm>
            <a:custGeom>
              <a:avLst/>
              <a:gdLst>
                <a:gd name="T0" fmla="*/ 600 w 600"/>
                <a:gd name="T1" fmla="*/ 243 h 243"/>
                <a:gd name="T2" fmla="*/ 0 w 600"/>
                <a:gd name="T3" fmla="*/ 243 h 243"/>
                <a:gd name="T4" fmla="*/ 444 w 600"/>
                <a:gd name="T5" fmla="*/ 0 h 243"/>
                <a:gd name="T6" fmla="*/ 600 w 600"/>
                <a:gd name="T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0" h="243">
                  <a:moveTo>
                    <a:pt x="600" y="243"/>
                  </a:moveTo>
                  <a:lnTo>
                    <a:pt x="0" y="243"/>
                  </a:lnTo>
                  <a:lnTo>
                    <a:pt x="444" y="0"/>
                  </a:lnTo>
                  <a:lnTo>
                    <a:pt x="600" y="243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9413538" y="2667000"/>
              <a:ext cx="46038" cy="128588"/>
            </a:xfrm>
            <a:custGeom>
              <a:avLst/>
              <a:gdLst>
                <a:gd name="T0" fmla="*/ 21 w 21"/>
                <a:gd name="T1" fmla="*/ 49 h 59"/>
                <a:gd name="T2" fmla="*/ 10 w 21"/>
                <a:gd name="T3" fmla="*/ 59 h 59"/>
                <a:gd name="T4" fmla="*/ 10 w 21"/>
                <a:gd name="T5" fmla="*/ 59 h 59"/>
                <a:gd name="T6" fmla="*/ 0 w 21"/>
                <a:gd name="T7" fmla="*/ 49 h 59"/>
                <a:gd name="T8" fmla="*/ 0 w 21"/>
                <a:gd name="T9" fmla="*/ 10 h 59"/>
                <a:gd name="T10" fmla="*/ 10 w 21"/>
                <a:gd name="T11" fmla="*/ 0 h 59"/>
                <a:gd name="T12" fmla="*/ 10 w 21"/>
                <a:gd name="T13" fmla="*/ 0 h 59"/>
                <a:gd name="T14" fmla="*/ 21 w 21"/>
                <a:gd name="T15" fmla="*/ 10 h 59"/>
                <a:gd name="T16" fmla="*/ 21 w 21"/>
                <a:gd name="T17" fmla="*/ 4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9">
                  <a:moveTo>
                    <a:pt x="21" y="49"/>
                  </a:moveTo>
                  <a:cubicBezTo>
                    <a:pt x="21" y="55"/>
                    <a:pt x="16" y="59"/>
                    <a:pt x="1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5" y="59"/>
                    <a:pt x="0" y="55"/>
                    <a:pt x="0" y="4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lnTo>
                    <a:pt x="21" y="49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9483388" y="2667000"/>
              <a:ext cx="381000" cy="128588"/>
            </a:xfrm>
            <a:custGeom>
              <a:avLst/>
              <a:gdLst>
                <a:gd name="T0" fmla="*/ 175 w 175"/>
                <a:gd name="T1" fmla="*/ 46 h 59"/>
                <a:gd name="T2" fmla="*/ 161 w 175"/>
                <a:gd name="T3" fmla="*/ 59 h 59"/>
                <a:gd name="T4" fmla="*/ 14 w 175"/>
                <a:gd name="T5" fmla="*/ 59 h 59"/>
                <a:gd name="T6" fmla="*/ 0 w 175"/>
                <a:gd name="T7" fmla="*/ 46 h 59"/>
                <a:gd name="T8" fmla="*/ 0 w 175"/>
                <a:gd name="T9" fmla="*/ 12 h 59"/>
                <a:gd name="T10" fmla="*/ 14 w 175"/>
                <a:gd name="T11" fmla="*/ 0 h 59"/>
                <a:gd name="T12" fmla="*/ 161 w 175"/>
                <a:gd name="T13" fmla="*/ 0 h 59"/>
                <a:gd name="T14" fmla="*/ 175 w 175"/>
                <a:gd name="T15" fmla="*/ 12 h 59"/>
                <a:gd name="T16" fmla="*/ 175 w 175"/>
                <a:gd name="T17" fmla="*/ 4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59">
                  <a:moveTo>
                    <a:pt x="175" y="46"/>
                  </a:moveTo>
                  <a:cubicBezTo>
                    <a:pt x="175" y="53"/>
                    <a:pt x="169" y="59"/>
                    <a:pt x="161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6" y="59"/>
                    <a:pt x="0" y="53"/>
                    <a:pt x="0" y="4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9" y="0"/>
                    <a:pt x="175" y="5"/>
                    <a:pt x="175" y="12"/>
                  </a:cubicBezTo>
                  <a:lnTo>
                    <a:pt x="175" y="46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0420013" y="3130550"/>
              <a:ext cx="1028700" cy="1008063"/>
            </a:xfrm>
            <a:custGeom>
              <a:avLst/>
              <a:gdLst>
                <a:gd name="T0" fmla="*/ 472 w 473"/>
                <a:gd name="T1" fmla="*/ 256 h 463"/>
                <a:gd name="T2" fmla="*/ 473 w 473"/>
                <a:gd name="T3" fmla="*/ 232 h 463"/>
                <a:gd name="T4" fmla="*/ 472 w 473"/>
                <a:gd name="T5" fmla="*/ 207 h 463"/>
                <a:gd name="T6" fmla="*/ 421 w 473"/>
                <a:gd name="T7" fmla="*/ 187 h 463"/>
                <a:gd name="T8" fmla="*/ 412 w 473"/>
                <a:gd name="T9" fmla="*/ 159 h 463"/>
                <a:gd name="T10" fmla="*/ 441 w 473"/>
                <a:gd name="T11" fmla="*/ 113 h 463"/>
                <a:gd name="T12" fmla="*/ 413 w 473"/>
                <a:gd name="T13" fmla="*/ 74 h 463"/>
                <a:gd name="T14" fmla="*/ 360 w 473"/>
                <a:gd name="T15" fmla="*/ 87 h 463"/>
                <a:gd name="T16" fmla="*/ 336 w 473"/>
                <a:gd name="T17" fmla="*/ 70 h 463"/>
                <a:gd name="T18" fmla="*/ 332 w 473"/>
                <a:gd name="T19" fmla="*/ 15 h 463"/>
                <a:gd name="T20" fmla="*/ 286 w 473"/>
                <a:gd name="T21" fmla="*/ 0 h 463"/>
                <a:gd name="T22" fmla="*/ 251 w 473"/>
                <a:gd name="T23" fmla="*/ 42 h 463"/>
                <a:gd name="T24" fmla="*/ 236 w 473"/>
                <a:gd name="T25" fmla="*/ 41 h 463"/>
                <a:gd name="T26" fmla="*/ 222 w 473"/>
                <a:gd name="T27" fmla="*/ 42 h 463"/>
                <a:gd name="T28" fmla="*/ 187 w 473"/>
                <a:gd name="T29" fmla="*/ 0 h 463"/>
                <a:gd name="T30" fmla="*/ 140 w 473"/>
                <a:gd name="T31" fmla="*/ 15 h 463"/>
                <a:gd name="T32" fmla="*/ 137 w 473"/>
                <a:gd name="T33" fmla="*/ 70 h 463"/>
                <a:gd name="T34" fmla="*/ 113 w 473"/>
                <a:gd name="T35" fmla="*/ 87 h 463"/>
                <a:gd name="T36" fmla="*/ 60 w 473"/>
                <a:gd name="T37" fmla="*/ 74 h 463"/>
                <a:gd name="T38" fmla="*/ 32 w 473"/>
                <a:gd name="T39" fmla="*/ 113 h 463"/>
                <a:gd name="T40" fmla="*/ 60 w 473"/>
                <a:gd name="T41" fmla="*/ 159 h 463"/>
                <a:gd name="T42" fmla="*/ 51 w 473"/>
                <a:gd name="T43" fmla="*/ 187 h 463"/>
                <a:gd name="T44" fmla="*/ 1 w 473"/>
                <a:gd name="T45" fmla="*/ 207 h 463"/>
                <a:gd name="T46" fmla="*/ 0 w 473"/>
                <a:gd name="T47" fmla="*/ 232 h 463"/>
                <a:gd name="T48" fmla="*/ 1 w 473"/>
                <a:gd name="T49" fmla="*/ 256 h 463"/>
                <a:gd name="T50" fmla="*/ 51 w 473"/>
                <a:gd name="T51" fmla="*/ 277 h 463"/>
                <a:gd name="T52" fmla="*/ 60 w 473"/>
                <a:gd name="T53" fmla="*/ 304 h 463"/>
                <a:gd name="T54" fmla="*/ 32 w 473"/>
                <a:gd name="T55" fmla="*/ 350 h 463"/>
                <a:gd name="T56" fmla="*/ 60 w 473"/>
                <a:gd name="T57" fmla="*/ 390 h 463"/>
                <a:gd name="T58" fmla="*/ 113 w 473"/>
                <a:gd name="T59" fmla="*/ 377 h 463"/>
                <a:gd name="T60" fmla="*/ 137 w 473"/>
                <a:gd name="T61" fmla="*/ 394 h 463"/>
                <a:gd name="T62" fmla="*/ 140 w 473"/>
                <a:gd name="T63" fmla="*/ 448 h 463"/>
                <a:gd name="T64" fmla="*/ 187 w 473"/>
                <a:gd name="T65" fmla="*/ 463 h 463"/>
                <a:gd name="T66" fmla="*/ 222 w 473"/>
                <a:gd name="T67" fmla="*/ 421 h 463"/>
                <a:gd name="T68" fmla="*/ 236 w 473"/>
                <a:gd name="T69" fmla="*/ 422 h 463"/>
                <a:gd name="T70" fmla="*/ 251 w 473"/>
                <a:gd name="T71" fmla="*/ 421 h 463"/>
                <a:gd name="T72" fmla="*/ 286 w 473"/>
                <a:gd name="T73" fmla="*/ 463 h 463"/>
                <a:gd name="T74" fmla="*/ 332 w 473"/>
                <a:gd name="T75" fmla="*/ 448 h 463"/>
                <a:gd name="T76" fmla="*/ 336 w 473"/>
                <a:gd name="T77" fmla="*/ 394 h 463"/>
                <a:gd name="T78" fmla="*/ 360 w 473"/>
                <a:gd name="T79" fmla="*/ 377 h 463"/>
                <a:gd name="T80" fmla="*/ 413 w 473"/>
                <a:gd name="T81" fmla="*/ 390 h 463"/>
                <a:gd name="T82" fmla="*/ 441 w 473"/>
                <a:gd name="T83" fmla="*/ 350 h 463"/>
                <a:gd name="T84" fmla="*/ 412 w 473"/>
                <a:gd name="T85" fmla="*/ 304 h 463"/>
                <a:gd name="T86" fmla="*/ 421 w 473"/>
                <a:gd name="T87" fmla="*/ 277 h 463"/>
                <a:gd name="T88" fmla="*/ 472 w 473"/>
                <a:gd name="T89" fmla="*/ 25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3" h="463">
                  <a:moveTo>
                    <a:pt x="472" y="256"/>
                  </a:moveTo>
                  <a:cubicBezTo>
                    <a:pt x="473" y="248"/>
                    <a:pt x="473" y="240"/>
                    <a:pt x="473" y="232"/>
                  </a:cubicBezTo>
                  <a:cubicBezTo>
                    <a:pt x="473" y="224"/>
                    <a:pt x="473" y="215"/>
                    <a:pt x="472" y="207"/>
                  </a:cubicBezTo>
                  <a:cubicBezTo>
                    <a:pt x="421" y="187"/>
                    <a:pt x="421" y="187"/>
                    <a:pt x="421" y="187"/>
                  </a:cubicBezTo>
                  <a:cubicBezTo>
                    <a:pt x="419" y="177"/>
                    <a:pt x="416" y="168"/>
                    <a:pt x="412" y="159"/>
                  </a:cubicBezTo>
                  <a:cubicBezTo>
                    <a:pt x="441" y="113"/>
                    <a:pt x="441" y="113"/>
                    <a:pt x="441" y="113"/>
                  </a:cubicBezTo>
                  <a:cubicBezTo>
                    <a:pt x="433" y="99"/>
                    <a:pt x="424" y="86"/>
                    <a:pt x="413" y="74"/>
                  </a:cubicBezTo>
                  <a:cubicBezTo>
                    <a:pt x="360" y="87"/>
                    <a:pt x="360" y="87"/>
                    <a:pt x="360" y="87"/>
                  </a:cubicBezTo>
                  <a:cubicBezTo>
                    <a:pt x="352" y="81"/>
                    <a:pt x="344" y="75"/>
                    <a:pt x="336" y="70"/>
                  </a:cubicBezTo>
                  <a:cubicBezTo>
                    <a:pt x="332" y="15"/>
                    <a:pt x="332" y="15"/>
                    <a:pt x="332" y="15"/>
                  </a:cubicBezTo>
                  <a:cubicBezTo>
                    <a:pt x="318" y="9"/>
                    <a:pt x="302" y="4"/>
                    <a:pt x="286" y="0"/>
                  </a:cubicBezTo>
                  <a:cubicBezTo>
                    <a:pt x="251" y="42"/>
                    <a:pt x="251" y="42"/>
                    <a:pt x="251" y="42"/>
                  </a:cubicBezTo>
                  <a:cubicBezTo>
                    <a:pt x="246" y="42"/>
                    <a:pt x="241" y="41"/>
                    <a:pt x="236" y="41"/>
                  </a:cubicBezTo>
                  <a:cubicBezTo>
                    <a:pt x="232" y="41"/>
                    <a:pt x="227" y="42"/>
                    <a:pt x="222" y="42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71" y="4"/>
                    <a:pt x="155" y="9"/>
                    <a:pt x="140" y="15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128" y="75"/>
                    <a:pt x="121" y="81"/>
                    <a:pt x="113" y="87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49" y="86"/>
                    <a:pt x="40" y="99"/>
                    <a:pt x="32" y="113"/>
                  </a:cubicBezTo>
                  <a:cubicBezTo>
                    <a:pt x="60" y="159"/>
                    <a:pt x="60" y="159"/>
                    <a:pt x="60" y="159"/>
                  </a:cubicBezTo>
                  <a:cubicBezTo>
                    <a:pt x="57" y="168"/>
                    <a:pt x="54" y="177"/>
                    <a:pt x="51" y="187"/>
                  </a:cubicBezTo>
                  <a:cubicBezTo>
                    <a:pt x="1" y="207"/>
                    <a:pt x="1" y="207"/>
                    <a:pt x="1" y="207"/>
                  </a:cubicBezTo>
                  <a:cubicBezTo>
                    <a:pt x="0" y="215"/>
                    <a:pt x="0" y="224"/>
                    <a:pt x="0" y="232"/>
                  </a:cubicBezTo>
                  <a:cubicBezTo>
                    <a:pt x="0" y="240"/>
                    <a:pt x="0" y="248"/>
                    <a:pt x="1" y="256"/>
                  </a:cubicBezTo>
                  <a:cubicBezTo>
                    <a:pt x="51" y="277"/>
                    <a:pt x="51" y="277"/>
                    <a:pt x="51" y="277"/>
                  </a:cubicBezTo>
                  <a:cubicBezTo>
                    <a:pt x="54" y="286"/>
                    <a:pt x="57" y="295"/>
                    <a:pt x="60" y="304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40" y="365"/>
                    <a:pt x="49" y="378"/>
                    <a:pt x="60" y="390"/>
                  </a:cubicBezTo>
                  <a:cubicBezTo>
                    <a:pt x="113" y="377"/>
                    <a:pt x="113" y="377"/>
                    <a:pt x="113" y="377"/>
                  </a:cubicBezTo>
                  <a:cubicBezTo>
                    <a:pt x="121" y="383"/>
                    <a:pt x="128" y="389"/>
                    <a:pt x="137" y="394"/>
                  </a:cubicBezTo>
                  <a:cubicBezTo>
                    <a:pt x="140" y="448"/>
                    <a:pt x="140" y="448"/>
                    <a:pt x="140" y="448"/>
                  </a:cubicBezTo>
                  <a:cubicBezTo>
                    <a:pt x="155" y="455"/>
                    <a:pt x="171" y="460"/>
                    <a:pt x="187" y="463"/>
                  </a:cubicBezTo>
                  <a:cubicBezTo>
                    <a:pt x="222" y="421"/>
                    <a:pt x="222" y="421"/>
                    <a:pt x="222" y="421"/>
                  </a:cubicBezTo>
                  <a:cubicBezTo>
                    <a:pt x="227" y="422"/>
                    <a:pt x="232" y="422"/>
                    <a:pt x="236" y="422"/>
                  </a:cubicBezTo>
                  <a:cubicBezTo>
                    <a:pt x="241" y="422"/>
                    <a:pt x="246" y="422"/>
                    <a:pt x="251" y="421"/>
                  </a:cubicBezTo>
                  <a:cubicBezTo>
                    <a:pt x="286" y="463"/>
                    <a:pt x="286" y="463"/>
                    <a:pt x="286" y="463"/>
                  </a:cubicBezTo>
                  <a:cubicBezTo>
                    <a:pt x="302" y="460"/>
                    <a:pt x="318" y="455"/>
                    <a:pt x="332" y="448"/>
                  </a:cubicBezTo>
                  <a:cubicBezTo>
                    <a:pt x="336" y="394"/>
                    <a:pt x="336" y="394"/>
                    <a:pt x="336" y="394"/>
                  </a:cubicBezTo>
                  <a:cubicBezTo>
                    <a:pt x="344" y="389"/>
                    <a:pt x="352" y="383"/>
                    <a:pt x="360" y="377"/>
                  </a:cubicBezTo>
                  <a:cubicBezTo>
                    <a:pt x="413" y="390"/>
                    <a:pt x="413" y="390"/>
                    <a:pt x="413" y="390"/>
                  </a:cubicBezTo>
                  <a:cubicBezTo>
                    <a:pt x="424" y="378"/>
                    <a:pt x="433" y="365"/>
                    <a:pt x="441" y="350"/>
                  </a:cubicBezTo>
                  <a:cubicBezTo>
                    <a:pt x="412" y="304"/>
                    <a:pt x="412" y="304"/>
                    <a:pt x="412" y="304"/>
                  </a:cubicBezTo>
                  <a:cubicBezTo>
                    <a:pt x="416" y="295"/>
                    <a:pt x="419" y="286"/>
                    <a:pt x="421" y="277"/>
                  </a:cubicBezTo>
                  <a:lnTo>
                    <a:pt x="472" y="25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>
              <a:off x="20723225" y="3424238"/>
              <a:ext cx="420688" cy="420688"/>
            </a:xfrm>
            <a:prstGeom prst="ellipse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9758025" y="3070225"/>
              <a:ext cx="661988" cy="646113"/>
            </a:xfrm>
            <a:custGeom>
              <a:avLst/>
              <a:gdLst>
                <a:gd name="T0" fmla="*/ 303 w 304"/>
                <a:gd name="T1" fmla="*/ 164 h 297"/>
                <a:gd name="T2" fmla="*/ 304 w 304"/>
                <a:gd name="T3" fmla="*/ 149 h 297"/>
                <a:gd name="T4" fmla="*/ 303 w 304"/>
                <a:gd name="T5" fmla="*/ 133 h 297"/>
                <a:gd name="T6" fmla="*/ 270 w 304"/>
                <a:gd name="T7" fmla="*/ 120 h 297"/>
                <a:gd name="T8" fmla="*/ 265 w 304"/>
                <a:gd name="T9" fmla="*/ 102 h 297"/>
                <a:gd name="T10" fmla="*/ 283 w 304"/>
                <a:gd name="T11" fmla="*/ 73 h 297"/>
                <a:gd name="T12" fmla="*/ 265 w 304"/>
                <a:gd name="T13" fmla="*/ 47 h 297"/>
                <a:gd name="T14" fmla="*/ 231 w 304"/>
                <a:gd name="T15" fmla="*/ 56 h 297"/>
                <a:gd name="T16" fmla="*/ 216 w 304"/>
                <a:gd name="T17" fmla="*/ 45 h 297"/>
                <a:gd name="T18" fmla="*/ 213 w 304"/>
                <a:gd name="T19" fmla="*/ 10 h 297"/>
                <a:gd name="T20" fmla="*/ 184 w 304"/>
                <a:gd name="T21" fmla="*/ 0 h 297"/>
                <a:gd name="T22" fmla="*/ 161 w 304"/>
                <a:gd name="T23" fmla="*/ 27 h 297"/>
                <a:gd name="T24" fmla="*/ 152 w 304"/>
                <a:gd name="T25" fmla="*/ 27 h 297"/>
                <a:gd name="T26" fmla="*/ 142 w 304"/>
                <a:gd name="T27" fmla="*/ 27 h 297"/>
                <a:gd name="T28" fmla="*/ 120 w 304"/>
                <a:gd name="T29" fmla="*/ 0 h 297"/>
                <a:gd name="T30" fmla="*/ 90 w 304"/>
                <a:gd name="T31" fmla="*/ 10 h 297"/>
                <a:gd name="T32" fmla="*/ 88 w 304"/>
                <a:gd name="T33" fmla="*/ 45 h 297"/>
                <a:gd name="T34" fmla="*/ 73 w 304"/>
                <a:gd name="T35" fmla="*/ 56 h 297"/>
                <a:gd name="T36" fmla="*/ 39 w 304"/>
                <a:gd name="T37" fmla="*/ 47 h 297"/>
                <a:gd name="T38" fmla="*/ 20 w 304"/>
                <a:gd name="T39" fmla="*/ 73 h 297"/>
                <a:gd name="T40" fmla="*/ 39 w 304"/>
                <a:gd name="T41" fmla="*/ 102 h 297"/>
                <a:gd name="T42" fmla="*/ 33 w 304"/>
                <a:gd name="T43" fmla="*/ 120 h 297"/>
                <a:gd name="T44" fmla="*/ 1 w 304"/>
                <a:gd name="T45" fmla="*/ 133 h 297"/>
                <a:gd name="T46" fmla="*/ 0 w 304"/>
                <a:gd name="T47" fmla="*/ 149 h 297"/>
                <a:gd name="T48" fmla="*/ 1 w 304"/>
                <a:gd name="T49" fmla="*/ 164 h 297"/>
                <a:gd name="T50" fmla="*/ 33 w 304"/>
                <a:gd name="T51" fmla="*/ 177 h 297"/>
                <a:gd name="T52" fmla="*/ 39 w 304"/>
                <a:gd name="T53" fmla="*/ 195 h 297"/>
                <a:gd name="T54" fmla="*/ 20 w 304"/>
                <a:gd name="T55" fmla="*/ 225 h 297"/>
                <a:gd name="T56" fmla="*/ 39 w 304"/>
                <a:gd name="T57" fmla="*/ 250 h 297"/>
                <a:gd name="T58" fmla="*/ 73 w 304"/>
                <a:gd name="T59" fmla="*/ 242 h 297"/>
                <a:gd name="T60" fmla="*/ 88 w 304"/>
                <a:gd name="T61" fmla="*/ 253 h 297"/>
                <a:gd name="T62" fmla="*/ 90 w 304"/>
                <a:gd name="T63" fmla="*/ 288 h 297"/>
                <a:gd name="T64" fmla="*/ 120 w 304"/>
                <a:gd name="T65" fmla="*/ 297 h 297"/>
                <a:gd name="T66" fmla="*/ 142 w 304"/>
                <a:gd name="T67" fmla="*/ 270 h 297"/>
                <a:gd name="T68" fmla="*/ 152 w 304"/>
                <a:gd name="T69" fmla="*/ 271 h 297"/>
                <a:gd name="T70" fmla="*/ 161 w 304"/>
                <a:gd name="T71" fmla="*/ 270 h 297"/>
                <a:gd name="T72" fmla="*/ 184 w 304"/>
                <a:gd name="T73" fmla="*/ 297 h 297"/>
                <a:gd name="T74" fmla="*/ 213 w 304"/>
                <a:gd name="T75" fmla="*/ 288 h 297"/>
                <a:gd name="T76" fmla="*/ 216 w 304"/>
                <a:gd name="T77" fmla="*/ 253 h 297"/>
                <a:gd name="T78" fmla="*/ 231 w 304"/>
                <a:gd name="T79" fmla="*/ 242 h 297"/>
                <a:gd name="T80" fmla="*/ 265 w 304"/>
                <a:gd name="T81" fmla="*/ 250 h 297"/>
                <a:gd name="T82" fmla="*/ 283 w 304"/>
                <a:gd name="T83" fmla="*/ 225 h 297"/>
                <a:gd name="T84" fmla="*/ 265 w 304"/>
                <a:gd name="T85" fmla="*/ 195 h 297"/>
                <a:gd name="T86" fmla="*/ 270 w 304"/>
                <a:gd name="T87" fmla="*/ 177 h 297"/>
                <a:gd name="T88" fmla="*/ 303 w 304"/>
                <a:gd name="T89" fmla="*/ 164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97">
                  <a:moveTo>
                    <a:pt x="303" y="164"/>
                  </a:moveTo>
                  <a:cubicBezTo>
                    <a:pt x="303" y="159"/>
                    <a:pt x="304" y="154"/>
                    <a:pt x="304" y="149"/>
                  </a:cubicBezTo>
                  <a:cubicBezTo>
                    <a:pt x="304" y="143"/>
                    <a:pt x="303" y="138"/>
                    <a:pt x="303" y="133"/>
                  </a:cubicBezTo>
                  <a:cubicBezTo>
                    <a:pt x="270" y="120"/>
                    <a:pt x="270" y="120"/>
                    <a:pt x="270" y="120"/>
                  </a:cubicBezTo>
                  <a:cubicBezTo>
                    <a:pt x="269" y="114"/>
                    <a:pt x="267" y="108"/>
                    <a:pt x="265" y="102"/>
                  </a:cubicBezTo>
                  <a:cubicBezTo>
                    <a:pt x="283" y="73"/>
                    <a:pt x="283" y="73"/>
                    <a:pt x="283" y="73"/>
                  </a:cubicBezTo>
                  <a:cubicBezTo>
                    <a:pt x="278" y="63"/>
                    <a:pt x="272" y="55"/>
                    <a:pt x="265" y="47"/>
                  </a:cubicBezTo>
                  <a:cubicBezTo>
                    <a:pt x="231" y="56"/>
                    <a:pt x="231" y="56"/>
                    <a:pt x="231" y="56"/>
                  </a:cubicBezTo>
                  <a:cubicBezTo>
                    <a:pt x="226" y="52"/>
                    <a:pt x="221" y="48"/>
                    <a:pt x="216" y="45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04" y="6"/>
                    <a:pt x="194" y="2"/>
                    <a:pt x="184" y="0"/>
                  </a:cubicBezTo>
                  <a:cubicBezTo>
                    <a:pt x="161" y="27"/>
                    <a:pt x="161" y="27"/>
                    <a:pt x="161" y="27"/>
                  </a:cubicBezTo>
                  <a:cubicBezTo>
                    <a:pt x="158" y="27"/>
                    <a:pt x="155" y="27"/>
                    <a:pt x="152" y="27"/>
                  </a:cubicBezTo>
                  <a:cubicBezTo>
                    <a:pt x="149" y="27"/>
                    <a:pt x="146" y="27"/>
                    <a:pt x="142" y="27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10" y="2"/>
                    <a:pt x="100" y="6"/>
                    <a:pt x="90" y="1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3" y="48"/>
                    <a:pt x="77" y="52"/>
                    <a:pt x="73" y="5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55"/>
                    <a:pt x="26" y="63"/>
                    <a:pt x="20" y="73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7" y="108"/>
                    <a:pt x="35" y="114"/>
                    <a:pt x="33" y="120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0" y="138"/>
                    <a:pt x="0" y="143"/>
                    <a:pt x="0" y="149"/>
                  </a:cubicBezTo>
                  <a:cubicBezTo>
                    <a:pt x="0" y="154"/>
                    <a:pt x="0" y="159"/>
                    <a:pt x="1" y="164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5" y="184"/>
                    <a:pt x="37" y="190"/>
                    <a:pt x="39" y="19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26" y="234"/>
                    <a:pt x="32" y="242"/>
                    <a:pt x="39" y="250"/>
                  </a:cubicBezTo>
                  <a:cubicBezTo>
                    <a:pt x="73" y="242"/>
                    <a:pt x="73" y="242"/>
                    <a:pt x="73" y="242"/>
                  </a:cubicBezTo>
                  <a:cubicBezTo>
                    <a:pt x="77" y="246"/>
                    <a:pt x="83" y="249"/>
                    <a:pt x="88" y="253"/>
                  </a:cubicBezTo>
                  <a:cubicBezTo>
                    <a:pt x="90" y="288"/>
                    <a:pt x="90" y="288"/>
                    <a:pt x="90" y="288"/>
                  </a:cubicBezTo>
                  <a:cubicBezTo>
                    <a:pt x="100" y="292"/>
                    <a:pt x="110" y="295"/>
                    <a:pt x="120" y="297"/>
                  </a:cubicBezTo>
                  <a:cubicBezTo>
                    <a:pt x="142" y="270"/>
                    <a:pt x="142" y="270"/>
                    <a:pt x="142" y="270"/>
                  </a:cubicBezTo>
                  <a:cubicBezTo>
                    <a:pt x="146" y="271"/>
                    <a:pt x="149" y="271"/>
                    <a:pt x="152" y="271"/>
                  </a:cubicBezTo>
                  <a:cubicBezTo>
                    <a:pt x="155" y="271"/>
                    <a:pt x="158" y="271"/>
                    <a:pt x="161" y="270"/>
                  </a:cubicBezTo>
                  <a:cubicBezTo>
                    <a:pt x="184" y="297"/>
                    <a:pt x="184" y="297"/>
                    <a:pt x="184" y="297"/>
                  </a:cubicBezTo>
                  <a:cubicBezTo>
                    <a:pt x="194" y="295"/>
                    <a:pt x="204" y="292"/>
                    <a:pt x="213" y="288"/>
                  </a:cubicBezTo>
                  <a:cubicBezTo>
                    <a:pt x="216" y="253"/>
                    <a:pt x="216" y="253"/>
                    <a:pt x="216" y="253"/>
                  </a:cubicBezTo>
                  <a:cubicBezTo>
                    <a:pt x="221" y="249"/>
                    <a:pt x="226" y="246"/>
                    <a:pt x="231" y="242"/>
                  </a:cubicBezTo>
                  <a:cubicBezTo>
                    <a:pt x="265" y="250"/>
                    <a:pt x="265" y="250"/>
                    <a:pt x="265" y="250"/>
                  </a:cubicBezTo>
                  <a:cubicBezTo>
                    <a:pt x="272" y="242"/>
                    <a:pt x="278" y="234"/>
                    <a:pt x="283" y="225"/>
                  </a:cubicBezTo>
                  <a:cubicBezTo>
                    <a:pt x="265" y="195"/>
                    <a:pt x="265" y="195"/>
                    <a:pt x="265" y="195"/>
                  </a:cubicBezTo>
                  <a:cubicBezTo>
                    <a:pt x="267" y="190"/>
                    <a:pt x="269" y="184"/>
                    <a:pt x="270" y="177"/>
                  </a:cubicBezTo>
                  <a:lnTo>
                    <a:pt x="303" y="164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19953288" y="3259138"/>
              <a:ext cx="269875" cy="269875"/>
            </a:xfrm>
            <a:prstGeom prst="ellipse">
              <a:avLst/>
            </a:pr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0018375" y="5524500"/>
              <a:ext cx="1036638" cy="1125538"/>
            </a:xfrm>
            <a:custGeom>
              <a:avLst/>
              <a:gdLst>
                <a:gd name="T0" fmla="*/ 137 w 476"/>
                <a:gd name="T1" fmla="*/ 132 h 517"/>
                <a:gd name="T2" fmla="*/ 271 w 476"/>
                <a:gd name="T3" fmla="*/ 68 h 517"/>
                <a:gd name="T4" fmla="*/ 239 w 476"/>
                <a:gd name="T5" fmla="*/ 148 h 517"/>
                <a:gd name="T6" fmla="*/ 179 w 476"/>
                <a:gd name="T7" fmla="*/ 221 h 517"/>
                <a:gd name="T8" fmla="*/ 318 w 476"/>
                <a:gd name="T9" fmla="*/ 180 h 517"/>
                <a:gd name="T10" fmla="*/ 412 w 476"/>
                <a:gd name="T11" fmla="*/ 41 h 517"/>
                <a:gd name="T12" fmla="*/ 476 w 476"/>
                <a:gd name="T13" fmla="*/ 12 h 517"/>
                <a:gd name="T14" fmla="*/ 400 w 476"/>
                <a:gd name="T15" fmla="*/ 257 h 517"/>
                <a:gd name="T16" fmla="*/ 308 w 476"/>
                <a:gd name="T17" fmla="*/ 330 h 517"/>
                <a:gd name="T18" fmla="*/ 168 w 476"/>
                <a:gd name="T19" fmla="*/ 389 h 517"/>
                <a:gd name="T20" fmla="*/ 120 w 476"/>
                <a:gd name="T21" fmla="*/ 494 h 517"/>
                <a:gd name="T22" fmla="*/ 7 w 476"/>
                <a:gd name="T23" fmla="*/ 459 h 517"/>
                <a:gd name="T24" fmla="*/ 49 w 476"/>
                <a:gd name="T25" fmla="*/ 261 h 517"/>
                <a:gd name="T26" fmla="*/ 137 w 476"/>
                <a:gd name="T27" fmla="*/ 13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6" h="517">
                  <a:moveTo>
                    <a:pt x="137" y="132"/>
                  </a:moveTo>
                  <a:cubicBezTo>
                    <a:pt x="195" y="112"/>
                    <a:pt x="271" y="68"/>
                    <a:pt x="271" y="68"/>
                  </a:cubicBezTo>
                  <a:cubicBezTo>
                    <a:pt x="271" y="68"/>
                    <a:pt x="293" y="119"/>
                    <a:pt x="239" y="148"/>
                  </a:cubicBezTo>
                  <a:cubicBezTo>
                    <a:pt x="180" y="179"/>
                    <a:pt x="179" y="221"/>
                    <a:pt x="179" y="221"/>
                  </a:cubicBezTo>
                  <a:cubicBezTo>
                    <a:pt x="179" y="221"/>
                    <a:pt x="275" y="214"/>
                    <a:pt x="318" y="180"/>
                  </a:cubicBezTo>
                  <a:cubicBezTo>
                    <a:pt x="361" y="146"/>
                    <a:pt x="376" y="77"/>
                    <a:pt x="412" y="41"/>
                  </a:cubicBezTo>
                  <a:cubicBezTo>
                    <a:pt x="454" y="0"/>
                    <a:pt x="476" y="12"/>
                    <a:pt x="476" y="12"/>
                  </a:cubicBezTo>
                  <a:cubicBezTo>
                    <a:pt x="476" y="12"/>
                    <a:pt x="451" y="65"/>
                    <a:pt x="400" y="257"/>
                  </a:cubicBezTo>
                  <a:cubicBezTo>
                    <a:pt x="395" y="277"/>
                    <a:pt x="396" y="289"/>
                    <a:pt x="308" y="330"/>
                  </a:cubicBezTo>
                  <a:cubicBezTo>
                    <a:pt x="246" y="359"/>
                    <a:pt x="186" y="381"/>
                    <a:pt x="168" y="389"/>
                  </a:cubicBezTo>
                  <a:cubicBezTo>
                    <a:pt x="120" y="494"/>
                    <a:pt x="120" y="494"/>
                    <a:pt x="120" y="494"/>
                  </a:cubicBezTo>
                  <a:cubicBezTo>
                    <a:pt x="106" y="517"/>
                    <a:pt x="15" y="494"/>
                    <a:pt x="7" y="459"/>
                  </a:cubicBezTo>
                  <a:cubicBezTo>
                    <a:pt x="0" y="426"/>
                    <a:pt x="49" y="261"/>
                    <a:pt x="49" y="261"/>
                  </a:cubicBezTo>
                  <a:cubicBezTo>
                    <a:pt x="49" y="261"/>
                    <a:pt x="99" y="146"/>
                    <a:pt x="137" y="132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8661063" y="5786438"/>
              <a:ext cx="1803400" cy="2093913"/>
            </a:xfrm>
            <a:custGeom>
              <a:avLst/>
              <a:gdLst>
                <a:gd name="T0" fmla="*/ 0 w 829"/>
                <a:gd name="T1" fmla="*/ 84 h 962"/>
                <a:gd name="T2" fmla="*/ 84 w 829"/>
                <a:gd name="T3" fmla="*/ 0 h 962"/>
                <a:gd name="T4" fmla="*/ 137 w 829"/>
                <a:gd name="T5" fmla="*/ 0 h 962"/>
                <a:gd name="T6" fmla="*/ 222 w 829"/>
                <a:gd name="T7" fmla="*/ 84 h 962"/>
                <a:gd name="T8" fmla="*/ 222 w 829"/>
                <a:gd name="T9" fmla="*/ 189 h 962"/>
                <a:gd name="T10" fmla="*/ 221 w 829"/>
                <a:gd name="T11" fmla="*/ 202 h 962"/>
                <a:gd name="T12" fmla="*/ 340 w 829"/>
                <a:gd name="T13" fmla="*/ 488 h 962"/>
                <a:gd name="T14" fmla="*/ 625 w 829"/>
                <a:gd name="T15" fmla="*/ 295 h 962"/>
                <a:gd name="T16" fmla="*/ 829 w 829"/>
                <a:gd name="T17" fmla="*/ 335 h 962"/>
                <a:gd name="T18" fmla="*/ 175 w 829"/>
                <a:gd name="T19" fmla="*/ 674 h 962"/>
                <a:gd name="T20" fmla="*/ 23 w 829"/>
                <a:gd name="T21" fmla="*/ 246 h 962"/>
                <a:gd name="T22" fmla="*/ 0 w 829"/>
                <a:gd name="T23" fmla="*/ 189 h 962"/>
                <a:gd name="T24" fmla="*/ 0 w 829"/>
                <a:gd name="T25" fmla="*/ 84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9" h="962">
                  <a:moveTo>
                    <a:pt x="0" y="84"/>
                  </a:moveTo>
                  <a:cubicBezTo>
                    <a:pt x="0" y="37"/>
                    <a:pt x="38" y="0"/>
                    <a:pt x="8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84" y="0"/>
                    <a:pt x="222" y="37"/>
                    <a:pt x="222" y="84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93"/>
                    <a:pt x="221" y="198"/>
                    <a:pt x="221" y="202"/>
                  </a:cubicBezTo>
                  <a:cubicBezTo>
                    <a:pt x="224" y="273"/>
                    <a:pt x="221" y="425"/>
                    <a:pt x="340" y="488"/>
                  </a:cubicBezTo>
                  <a:cubicBezTo>
                    <a:pt x="542" y="596"/>
                    <a:pt x="625" y="295"/>
                    <a:pt x="625" y="295"/>
                  </a:cubicBezTo>
                  <a:cubicBezTo>
                    <a:pt x="829" y="335"/>
                    <a:pt x="829" y="335"/>
                    <a:pt x="829" y="335"/>
                  </a:cubicBezTo>
                  <a:cubicBezTo>
                    <a:pt x="829" y="335"/>
                    <a:pt x="644" y="962"/>
                    <a:pt x="175" y="674"/>
                  </a:cubicBezTo>
                  <a:cubicBezTo>
                    <a:pt x="33" y="587"/>
                    <a:pt x="38" y="361"/>
                    <a:pt x="23" y="246"/>
                  </a:cubicBezTo>
                  <a:cubicBezTo>
                    <a:pt x="9" y="231"/>
                    <a:pt x="0" y="211"/>
                    <a:pt x="0" y="189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17094200" y="5783263"/>
              <a:ext cx="1789113" cy="2938463"/>
            </a:xfrm>
            <a:custGeom>
              <a:avLst/>
              <a:gdLst>
                <a:gd name="T0" fmla="*/ 718 w 822"/>
                <a:gd name="T1" fmla="*/ 0 h 1350"/>
                <a:gd name="T2" fmla="*/ 633 w 822"/>
                <a:gd name="T3" fmla="*/ 0 h 1350"/>
                <a:gd name="T4" fmla="*/ 176 w 822"/>
                <a:gd name="T5" fmla="*/ 0 h 1350"/>
                <a:gd name="T6" fmla="*/ 104 w 822"/>
                <a:gd name="T7" fmla="*/ 0 h 1350"/>
                <a:gd name="T8" fmla="*/ 0 w 822"/>
                <a:gd name="T9" fmla="*/ 92 h 1350"/>
                <a:gd name="T10" fmla="*/ 0 w 822"/>
                <a:gd name="T11" fmla="*/ 1258 h 1350"/>
                <a:gd name="T12" fmla="*/ 104 w 822"/>
                <a:gd name="T13" fmla="*/ 1350 h 1350"/>
                <a:gd name="T14" fmla="*/ 718 w 822"/>
                <a:gd name="T15" fmla="*/ 1350 h 1350"/>
                <a:gd name="T16" fmla="*/ 822 w 822"/>
                <a:gd name="T17" fmla="*/ 1258 h 1350"/>
                <a:gd name="T18" fmla="*/ 822 w 822"/>
                <a:gd name="T19" fmla="*/ 92 h 1350"/>
                <a:gd name="T20" fmla="*/ 718 w 822"/>
                <a:gd name="T21" fmla="*/ 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2" h="1350">
                  <a:moveTo>
                    <a:pt x="718" y="0"/>
                  </a:moveTo>
                  <a:cubicBezTo>
                    <a:pt x="633" y="0"/>
                    <a:pt x="633" y="0"/>
                    <a:pt x="633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1"/>
                    <a:pt x="0" y="92"/>
                  </a:cubicBezTo>
                  <a:cubicBezTo>
                    <a:pt x="0" y="1258"/>
                    <a:pt x="0" y="1258"/>
                    <a:pt x="0" y="1258"/>
                  </a:cubicBezTo>
                  <a:cubicBezTo>
                    <a:pt x="0" y="1309"/>
                    <a:pt x="47" y="1350"/>
                    <a:pt x="104" y="1350"/>
                  </a:cubicBezTo>
                  <a:cubicBezTo>
                    <a:pt x="718" y="1350"/>
                    <a:pt x="718" y="1350"/>
                    <a:pt x="718" y="1350"/>
                  </a:cubicBezTo>
                  <a:cubicBezTo>
                    <a:pt x="776" y="1350"/>
                    <a:pt x="822" y="1309"/>
                    <a:pt x="822" y="1258"/>
                  </a:cubicBezTo>
                  <a:cubicBezTo>
                    <a:pt x="822" y="92"/>
                    <a:pt x="822" y="92"/>
                    <a:pt x="822" y="92"/>
                  </a:cubicBezTo>
                  <a:cubicBezTo>
                    <a:pt x="822" y="41"/>
                    <a:pt x="776" y="0"/>
                    <a:pt x="718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17476788" y="5783263"/>
              <a:ext cx="995363" cy="1162050"/>
            </a:xfrm>
            <a:custGeom>
              <a:avLst/>
              <a:gdLst>
                <a:gd name="T0" fmla="*/ 0 w 627"/>
                <a:gd name="T1" fmla="*/ 0 h 732"/>
                <a:gd name="T2" fmla="*/ 314 w 627"/>
                <a:gd name="T3" fmla="*/ 732 h 732"/>
                <a:gd name="T4" fmla="*/ 627 w 627"/>
                <a:gd name="T5" fmla="*/ 0 h 732"/>
                <a:gd name="T6" fmla="*/ 0 w 627"/>
                <a:gd name="T7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732">
                  <a:moveTo>
                    <a:pt x="0" y="0"/>
                  </a:moveTo>
                  <a:lnTo>
                    <a:pt x="314" y="732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7041813" y="11028363"/>
              <a:ext cx="793750" cy="296863"/>
            </a:xfrm>
            <a:custGeom>
              <a:avLst/>
              <a:gdLst>
                <a:gd name="T0" fmla="*/ 245 w 365"/>
                <a:gd name="T1" fmla="*/ 0 h 136"/>
                <a:gd name="T2" fmla="*/ 139 w 365"/>
                <a:gd name="T3" fmla="*/ 43 h 136"/>
                <a:gd name="T4" fmla="*/ 0 w 365"/>
                <a:gd name="T5" fmla="*/ 136 h 136"/>
                <a:gd name="T6" fmla="*/ 362 w 365"/>
                <a:gd name="T7" fmla="*/ 119 h 136"/>
                <a:gd name="T8" fmla="*/ 365 w 365"/>
                <a:gd name="T9" fmla="*/ 0 h 136"/>
                <a:gd name="T10" fmla="*/ 245 w 365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36">
                  <a:moveTo>
                    <a:pt x="245" y="0"/>
                  </a:moveTo>
                  <a:cubicBezTo>
                    <a:pt x="245" y="0"/>
                    <a:pt x="191" y="11"/>
                    <a:pt x="139" y="43"/>
                  </a:cubicBezTo>
                  <a:cubicBezTo>
                    <a:pt x="67" y="87"/>
                    <a:pt x="0" y="136"/>
                    <a:pt x="0" y="136"/>
                  </a:cubicBezTo>
                  <a:cubicBezTo>
                    <a:pt x="362" y="119"/>
                    <a:pt x="362" y="119"/>
                    <a:pt x="362" y="119"/>
                  </a:cubicBezTo>
                  <a:cubicBezTo>
                    <a:pt x="365" y="0"/>
                    <a:pt x="365" y="0"/>
                    <a:pt x="365" y="0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7441863" y="8574088"/>
              <a:ext cx="403225" cy="2490788"/>
            </a:xfrm>
            <a:custGeom>
              <a:avLst/>
              <a:gdLst>
                <a:gd name="T0" fmla="*/ 254 w 254"/>
                <a:gd name="T1" fmla="*/ 1567 h 1569"/>
                <a:gd name="T2" fmla="*/ 0 w 254"/>
                <a:gd name="T3" fmla="*/ 1569 h 1569"/>
                <a:gd name="T4" fmla="*/ 0 w 254"/>
                <a:gd name="T5" fmla="*/ 0 h 1569"/>
                <a:gd name="T6" fmla="*/ 254 w 254"/>
                <a:gd name="T7" fmla="*/ 42 h 1569"/>
                <a:gd name="T8" fmla="*/ 254 w 254"/>
                <a:gd name="T9" fmla="*/ 1567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569">
                  <a:moveTo>
                    <a:pt x="254" y="1567"/>
                  </a:moveTo>
                  <a:lnTo>
                    <a:pt x="0" y="1569"/>
                  </a:lnTo>
                  <a:lnTo>
                    <a:pt x="0" y="0"/>
                  </a:lnTo>
                  <a:lnTo>
                    <a:pt x="254" y="42"/>
                  </a:lnTo>
                  <a:lnTo>
                    <a:pt x="254" y="1567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7810163" y="5405438"/>
              <a:ext cx="330200" cy="533400"/>
            </a:xfrm>
            <a:custGeom>
              <a:avLst/>
              <a:gdLst>
                <a:gd name="T0" fmla="*/ 152 w 152"/>
                <a:gd name="T1" fmla="*/ 192 h 245"/>
                <a:gd name="T2" fmla="*/ 76 w 152"/>
                <a:gd name="T3" fmla="*/ 245 h 245"/>
                <a:gd name="T4" fmla="*/ 76 w 152"/>
                <a:gd name="T5" fmla="*/ 245 h 245"/>
                <a:gd name="T6" fmla="*/ 0 w 152"/>
                <a:gd name="T7" fmla="*/ 192 h 245"/>
                <a:gd name="T8" fmla="*/ 0 w 152"/>
                <a:gd name="T9" fmla="*/ 53 h 245"/>
                <a:gd name="T10" fmla="*/ 76 w 152"/>
                <a:gd name="T11" fmla="*/ 0 h 245"/>
                <a:gd name="T12" fmla="*/ 76 w 152"/>
                <a:gd name="T13" fmla="*/ 0 h 245"/>
                <a:gd name="T14" fmla="*/ 152 w 152"/>
                <a:gd name="T15" fmla="*/ 53 h 245"/>
                <a:gd name="T16" fmla="*/ 152 w 152"/>
                <a:gd name="T17" fmla="*/ 19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45">
                  <a:moveTo>
                    <a:pt x="152" y="192"/>
                  </a:moveTo>
                  <a:cubicBezTo>
                    <a:pt x="152" y="221"/>
                    <a:pt x="118" y="245"/>
                    <a:pt x="76" y="245"/>
                  </a:cubicBezTo>
                  <a:cubicBezTo>
                    <a:pt x="76" y="245"/>
                    <a:pt x="76" y="245"/>
                    <a:pt x="76" y="245"/>
                  </a:cubicBezTo>
                  <a:cubicBezTo>
                    <a:pt x="34" y="245"/>
                    <a:pt x="0" y="221"/>
                    <a:pt x="0" y="19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4"/>
                    <a:pt x="34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18" y="0"/>
                    <a:pt x="152" y="24"/>
                    <a:pt x="152" y="53"/>
                  </a:cubicBezTo>
                  <a:lnTo>
                    <a:pt x="152" y="192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7862550" y="5981700"/>
              <a:ext cx="231775" cy="963613"/>
            </a:xfrm>
            <a:custGeom>
              <a:avLst/>
              <a:gdLst>
                <a:gd name="T0" fmla="*/ 74 w 107"/>
                <a:gd name="T1" fmla="*/ 52 h 443"/>
                <a:gd name="T2" fmla="*/ 89 w 107"/>
                <a:gd name="T3" fmla="*/ 27 h 443"/>
                <a:gd name="T4" fmla="*/ 62 w 107"/>
                <a:gd name="T5" fmla="*/ 0 h 443"/>
                <a:gd name="T6" fmla="*/ 45 w 107"/>
                <a:gd name="T7" fmla="*/ 0 h 443"/>
                <a:gd name="T8" fmla="*/ 17 w 107"/>
                <a:gd name="T9" fmla="*/ 28 h 443"/>
                <a:gd name="T10" fmla="*/ 33 w 107"/>
                <a:gd name="T11" fmla="*/ 51 h 443"/>
                <a:gd name="T12" fmla="*/ 0 w 107"/>
                <a:gd name="T13" fmla="*/ 321 h 443"/>
                <a:gd name="T14" fmla="*/ 52 w 107"/>
                <a:gd name="T15" fmla="*/ 443 h 443"/>
                <a:gd name="T16" fmla="*/ 107 w 107"/>
                <a:gd name="T17" fmla="*/ 314 h 443"/>
                <a:gd name="T18" fmla="*/ 74 w 107"/>
                <a:gd name="T19" fmla="*/ 5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443">
                  <a:moveTo>
                    <a:pt x="74" y="52"/>
                  </a:moveTo>
                  <a:cubicBezTo>
                    <a:pt x="83" y="49"/>
                    <a:pt x="95" y="36"/>
                    <a:pt x="89" y="27"/>
                  </a:cubicBezTo>
                  <a:cubicBezTo>
                    <a:pt x="77" y="9"/>
                    <a:pt x="77" y="0"/>
                    <a:pt x="6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0" y="0"/>
                    <a:pt x="29" y="8"/>
                    <a:pt x="17" y="28"/>
                  </a:cubicBezTo>
                  <a:cubicBezTo>
                    <a:pt x="11" y="37"/>
                    <a:pt x="23" y="50"/>
                    <a:pt x="33" y="51"/>
                  </a:cubicBezTo>
                  <a:cubicBezTo>
                    <a:pt x="33" y="54"/>
                    <a:pt x="0" y="321"/>
                    <a:pt x="0" y="321"/>
                  </a:cubicBezTo>
                  <a:cubicBezTo>
                    <a:pt x="52" y="443"/>
                    <a:pt x="52" y="443"/>
                    <a:pt x="52" y="443"/>
                  </a:cubicBezTo>
                  <a:cubicBezTo>
                    <a:pt x="107" y="314"/>
                    <a:pt x="107" y="314"/>
                    <a:pt x="107" y="314"/>
                  </a:cubicBezTo>
                  <a:cubicBezTo>
                    <a:pt x="107" y="314"/>
                    <a:pt x="74" y="54"/>
                    <a:pt x="74" y="52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7370425" y="3903663"/>
              <a:ext cx="1209675" cy="1608138"/>
            </a:xfrm>
            <a:custGeom>
              <a:avLst/>
              <a:gdLst>
                <a:gd name="T0" fmla="*/ 334 w 556"/>
                <a:gd name="T1" fmla="*/ 0 h 739"/>
                <a:gd name="T2" fmla="*/ 278 w 556"/>
                <a:gd name="T3" fmla="*/ 0 h 739"/>
                <a:gd name="T4" fmla="*/ 222 w 556"/>
                <a:gd name="T5" fmla="*/ 0 h 739"/>
                <a:gd name="T6" fmla="*/ 0 w 556"/>
                <a:gd name="T7" fmla="*/ 223 h 739"/>
                <a:gd name="T8" fmla="*/ 0 w 556"/>
                <a:gd name="T9" fmla="*/ 488 h 739"/>
                <a:gd name="T10" fmla="*/ 231 w 556"/>
                <a:gd name="T11" fmla="*/ 739 h 739"/>
                <a:gd name="T12" fmla="*/ 287 w 556"/>
                <a:gd name="T13" fmla="*/ 739 h 739"/>
                <a:gd name="T14" fmla="*/ 342 w 556"/>
                <a:gd name="T15" fmla="*/ 739 h 739"/>
                <a:gd name="T16" fmla="*/ 556 w 556"/>
                <a:gd name="T17" fmla="*/ 488 h 739"/>
                <a:gd name="T18" fmla="*/ 556 w 556"/>
                <a:gd name="T19" fmla="*/ 223 h 739"/>
                <a:gd name="T20" fmla="*/ 334 w 556"/>
                <a:gd name="T21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6" h="739">
                  <a:moveTo>
                    <a:pt x="334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00" y="0"/>
                    <a:pt x="0" y="100"/>
                    <a:pt x="0" y="223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0" y="611"/>
                    <a:pt x="136" y="739"/>
                    <a:pt x="231" y="739"/>
                  </a:cubicBezTo>
                  <a:cubicBezTo>
                    <a:pt x="287" y="739"/>
                    <a:pt x="287" y="739"/>
                    <a:pt x="287" y="739"/>
                  </a:cubicBezTo>
                  <a:cubicBezTo>
                    <a:pt x="342" y="739"/>
                    <a:pt x="342" y="739"/>
                    <a:pt x="342" y="739"/>
                  </a:cubicBezTo>
                  <a:cubicBezTo>
                    <a:pt x="416" y="739"/>
                    <a:pt x="556" y="611"/>
                    <a:pt x="556" y="488"/>
                  </a:cubicBezTo>
                  <a:cubicBezTo>
                    <a:pt x="556" y="223"/>
                    <a:pt x="556" y="223"/>
                    <a:pt x="556" y="223"/>
                  </a:cubicBezTo>
                  <a:cubicBezTo>
                    <a:pt x="556" y="100"/>
                    <a:pt x="457" y="0"/>
                    <a:pt x="334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7803813" y="3903663"/>
              <a:ext cx="915988" cy="1608138"/>
            </a:xfrm>
            <a:custGeom>
              <a:avLst/>
              <a:gdLst>
                <a:gd name="T0" fmla="*/ 374 w 421"/>
                <a:gd name="T1" fmla="*/ 352 h 739"/>
                <a:gd name="T2" fmla="*/ 357 w 421"/>
                <a:gd name="T3" fmla="*/ 355 h 739"/>
                <a:gd name="T4" fmla="*/ 357 w 421"/>
                <a:gd name="T5" fmla="*/ 223 h 739"/>
                <a:gd name="T6" fmla="*/ 135 w 421"/>
                <a:gd name="T7" fmla="*/ 0 h 739"/>
                <a:gd name="T8" fmla="*/ 79 w 421"/>
                <a:gd name="T9" fmla="*/ 0 h 739"/>
                <a:gd name="T10" fmla="*/ 79 w 421"/>
                <a:gd name="T11" fmla="*/ 320 h 739"/>
                <a:gd name="T12" fmla="*/ 42 w 421"/>
                <a:gd name="T13" fmla="*/ 426 h 739"/>
                <a:gd name="T14" fmla="*/ 0 w 421"/>
                <a:gd name="T15" fmla="*/ 454 h 739"/>
                <a:gd name="T16" fmla="*/ 79 w 421"/>
                <a:gd name="T17" fmla="*/ 509 h 739"/>
                <a:gd name="T18" fmla="*/ 88 w 421"/>
                <a:gd name="T19" fmla="*/ 739 h 739"/>
                <a:gd name="T20" fmla="*/ 143 w 421"/>
                <a:gd name="T21" fmla="*/ 739 h 739"/>
                <a:gd name="T22" fmla="*/ 357 w 421"/>
                <a:gd name="T23" fmla="*/ 488 h 739"/>
                <a:gd name="T24" fmla="*/ 357 w 421"/>
                <a:gd name="T25" fmla="*/ 474 h 739"/>
                <a:gd name="T26" fmla="*/ 374 w 421"/>
                <a:gd name="T27" fmla="*/ 477 h 739"/>
                <a:gd name="T28" fmla="*/ 421 w 421"/>
                <a:gd name="T29" fmla="*/ 433 h 739"/>
                <a:gd name="T30" fmla="*/ 421 w 421"/>
                <a:gd name="T31" fmla="*/ 396 h 739"/>
                <a:gd name="T32" fmla="*/ 374 w 421"/>
                <a:gd name="T33" fmla="*/ 35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1" h="739">
                  <a:moveTo>
                    <a:pt x="374" y="352"/>
                  </a:moveTo>
                  <a:cubicBezTo>
                    <a:pt x="368" y="352"/>
                    <a:pt x="362" y="353"/>
                    <a:pt x="357" y="355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7" y="100"/>
                    <a:pt x="258" y="0"/>
                    <a:pt x="135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320"/>
                    <a:pt x="79" y="320"/>
                    <a:pt x="79" y="320"/>
                  </a:cubicBezTo>
                  <a:cubicBezTo>
                    <a:pt x="78" y="335"/>
                    <a:pt x="73" y="395"/>
                    <a:pt x="42" y="426"/>
                  </a:cubicBezTo>
                  <a:cubicBezTo>
                    <a:pt x="22" y="445"/>
                    <a:pt x="0" y="454"/>
                    <a:pt x="0" y="454"/>
                  </a:cubicBezTo>
                  <a:cubicBezTo>
                    <a:pt x="79" y="509"/>
                    <a:pt x="79" y="509"/>
                    <a:pt x="79" y="509"/>
                  </a:cubicBezTo>
                  <a:cubicBezTo>
                    <a:pt x="88" y="739"/>
                    <a:pt x="88" y="739"/>
                    <a:pt x="88" y="739"/>
                  </a:cubicBezTo>
                  <a:cubicBezTo>
                    <a:pt x="143" y="739"/>
                    <a:pt x="143" y="739"/>
                    <a:pt x="143" y="739"/>
                  </a:cubicBezTo>
                  <a:cubicBezTo>
                    <a:pt x="217" y="739"/>
                    <a:pt x="357" y="611"/>
                    <a:pt x="357" y="488"/>
                  </a:cubicBezTo>
                  <a:cubicBezTo>
                    <a:pt x="357" y="474"/>
                    <a:pt x="357" y="474"/>
                    <a:pt x="357" y="474"/>
                  </a:cubicBezTo>
                  <a:cubicBezTo>
                    <a:pt x="362" y="476"/>
                    <a:pt x="368" y="477"/>
                    <a:pt x="374" y="477"/>
                  </a:cubicBezTo>
                  <a:cubicBezTo>
                    <a:pt x="400" y="477"/>
                    <a:pt x="421" y="458"/>
                    <a:pt x="421" y="433"/>
                  </a:cubicBezTo>
                  <a:cubicBezTo>
                    <a:pt x="421" y="396"/>
                    <a:pt x="421" y="396"/>
                    <a:pt x="421" y="396"/>
                  </a:cubicBezTo>
                  <a:cubicBezTo>
                    <a:pt x="421" y="372"/>
                    <a:pt x="400" y="352"/>
                    <a:pt x="374" y="352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16865600" y="3717925"/>
              <a:ext cx="1897063" cy="661988"/>
            </a:xfrm>
            <a:custGeom>
              <a:avLst/>
              <a:gdLst>
                <a:gd name="T0" fmla="*/ 805 w 872"/>
                <a:gd name="T1" fmla="*/ 46 h 304"/>
                <a:gd name="T2" fmla="*/ 310 w 872"/>
                <a:gd name="T3" fmla="*/ 46 h 304"/>
                <a:gd name="T4" fmla="*/ 303 w 872"/>
                <a:gd name="T5" fmla="*/ 47 h 304"/>
                <a:gd name="T6" fmla="*/ 137 w 872"/>
                <a:gd name="T7" fmla="*/ 0 h 304"/>
                <a:gd name="T8" fmla="*/ 238 w 872"/>
                <a:gd name="T9" fmla="*/ 130 h 304"/>
                <a:gd name="T10" fmla="*/ 101 w 872"/>
                <a:gd name="T11" fmla="*/ 133 h 304"/>
                <a:gd name="T12" fmla="*/ 19 w 872"/>
                <a:gd name="T13" fmla="*/ 75 h 304"/>
                <a:gd name="T14" fmla="*/ 309 w 872"/>
                <a:gd name="T15" fmla="*/ 304 h 304"/>
                <a:gd name="T16" fmla="*/ 310 w 872"/>
                <a:gd name="T17" fmla="*/ 304 h 304"/>
                <a:gd name="T18" fmla="*/ 805 w 872"/>
                <a:gd name="T19" fmla="*/ 304 h 304"/>
                <a:gd name="T20" fmla="*/ 872 w 872"/>
                <a:gd name="T21" fmla="*/ 234 h 304"/>
                <a:gd name="T22" fmla="*/ 872 w 872"/>
                <a:gd name="T23" fmla="*/ 117 h 304"/>
                <a:gd name="T24" fmla="*/ 805 w 872"/>
                <a:gd name="T25" fmla="*/ 4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2" h="304">
                  <a:moveTo>
                    <a:pt x="805" y="46"/>
                  </a:moveTo>
                  <a:cubicBezTo>
                    <a:pt x="310" y="46"/>
                    <a:pt x="310" y="46"/>
                    <a:pt x="310" y="46"/>
                  </a:cubicBezTo>
                  <a:cubicBezTo>
                    <a:pt x="308" y="46"/>
                    <a:pt x="305" y="47"/>
                    <a:pt x="303" y="47"/>
                  </a:cubicBezTo>
                  <a:cubicBezTo>
                    <a:pt x="265" y="47"/>
                    <a:pt x="175" y="42"/>
                    <a:pt x="137" y="0"/>
                  </a:cubicBezTo>
                  <a:cubicBezTo>
                    <a:pt x="137" y="0"/>
                    <a:pt x="144" y="120"/>
                    <a:pt x="238" y="130"/>
                  </a:cubicBezTo>
                  <a:cubicBezTo>
                    <a:pt x="238" y="130"/>
                    <a:pt x="154" y="152"/>
                    <a:pt x="101" y="133"/>
                  </a:cubicBezTo>
                  <a:cubicBezTo>
                    <a:pt x="39" y="112"/>
                    <a:pt x="19" y="75"/>
                    <a:pt x="19" y="75"/>
                  </a:cubicBezTo>
                  <a:cubicBezTo>
                    <a:pt x="19" y="75"/>
                    <a:pt x="0" y="303"/>
                    <a:pt x="309" y="304"/>
                  </a:cubicBezTo>
                  <a:cubicBezTo>
                    <a:pt x="310" y="304"/>
                    <a:pt x="310" y="304"/>
                    <a:pt x="310" y="304"/>
                  </a:cubicBezTo>
                  <a:cubicBezTo>
                    <a:pt x="805" y="304"/>
                    <a:pt x="805" y="304"/>
                    <a:pt x="805" y="304"/>
                  </a:cubicBezTo>
                  <a:cubicBezTo>
                    <a:pt x="842" y="304"/>
                    <a:pt x="872" y="273"/>
                    <a:pt x="872" y="234"/>
                  </a:cubicBezTo>
                  <a:cubicBezTo>
                    <a:pt x="872" y="117"/>
                    <a:pt x="872" y="117"/>
                    <a:pt x="872" y="117"/>
                  </a:cubicBezTo>
                  <a:cubicBezTo>
                    <a:pt x="872" y="78"/>
                    <a:pt x="842" y="46"/>
                    <a:pt x="805" y="46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6"/>
            <p:cNvSpPr>
              <a:spLocks/>
            </p:cNvSpPr>
            <p:nvPr/>
          </p:nvSpPr>
          <p:spPr bwMode="auto">
            <a:xfrm>
              <a:off x="14943138" y="5522913"/>
              <a:ext cx="1033463" cy="1125538"/>
            </a:xfrm>
            <a:custGeom>
              <a:avLst/>
              <a:gdLst>
                <a:gd name="T0" fmla="*/ 338 w 475"/>
                <a:gd name="T1" fmla="*/ 133 h 517"/>
                <a:gd name="T2" fmla="*/ 205 w 475"/>
                <a:gd name="T3" fmla="*/ 69 h 517"/>
                <a:gd name="T4" fmla="*/ 236 w 475"/>
                <a:gd name="T5" fmla="*/ 148 h 517"/>
                <a:gd name="T6" fmla="*/ 296 w 475"/>
                <a:gd name="T7" fmla="*/ 222 h 517"/>
                <a:gd name="T8" fmla="*/ 157 w 475"/>
                <a:gd name="T9" fmla="*/ 181 h 517"/>
                <a:gd name="T10" fmla="*/ 63 w 475"/>
                <a:gd name="T11" fmla="*/ 42 h 517"/>
                <a:gd name="T12" fmla="*/ 0 w 475"/>
                <a:gd name="T13" fmla="*/ 12 h 517"/>
                <a:gd name="T14" fmla="*/ 75 w 475"/>
                <a:gd name="T15" fmla="*/ 258 h 517"/>
                <a:gd name="T16" fmla="*/ 167 w 475"/>
                <a:gd name="T17" fmla="*/ 330 h 517"/>
                <a:gd name="T18" fmla="*/ 307 w 475"/>
                <a:gd name="T19" fmla="*/ 390 h 517"/>
                <a:gd name="T20" fmla="*/ 355 w 475"/>
                <a:gd name="T21" fmla="*/ 495 h 517"/>
                <a:gd name="T22" fmla="*/ 468 w 475"/>
                <a:gd name="T23" fmla="*/ 459 h 517"/>
                <a:gd name="T24" fmla="*/ 427 w 475"/>
                <a:gd name="T25" fmla="*/ 262 h 517"/>
                <a:gd name="T26" fmla="*/ 338 w 475"/>
                <a:gd name="T27" fmla="*/ 133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5" h="517">
                  <a:moveTo>
                    <a:pt x="338" y="133"/>
                  </a:moveTo>
                  <a:cubicBezTo>
                    <a:pt x="280" y="113"/>
                    <a:pt x="205" y="69"/>
                    <a:pt x="205" y="69"/>
                  </a:cubicBezTo>
                  <a:cubicBezTo>
                    <a:pt x="205" y="69"/>
                    <a:pt x="182" y="119"/>
                    <a:pt x="236" y="148"/>
                  </a:cubicBezTo>
                  <a:cubicBezTo>
                    <a:pt x="296" y="180"/>
                    <a:pt x="296" y="222"/>
                    <a:pt x="296" y="222"/>
                  </a:cubicBezTo>
                  <a:cubicBezTo>
                    <a:pt x="296" y="222"/>
                    <a:pt x="201" y="215"/>
                    <a:pt x="157" y="181"/>
                  </a:cubicBezTo>
                  <a:cubicBezTo>
                    <a:pt x="114" y="147"/>
                    <a:pt x="100" y="77"/>
                    <a:pt x="63" y="42"/>
                  </a:cubicBezTo>
                  <a:cubicBezTo>
                    <a:pt x="21" y="0"/>
                    <a:pt x="0" y="12"/>
                    <a:pt x="0" y="12"/>
                  </a:cubicBezTo>
                  <a:cubicBezTo>
                    <a:pt x="0" y="12"/>
                    <a:pt x="25" y="66"/>
                    <a:pt x="75" y="258"/>
                  </a:cubicBezTo>
                  <a:cubicBezTo>
                    <a:pt x="80" y="278"/>
                    <a:pt x="79" y="290"/>
                    <a:pt x="167" y="330"/>
                  </a:cubicBezTo>
                  <a:cubicBezTo>
                    <a:pt x="229" y="359"/>
                    <a:pt x="289" y="381"/>
                    <a:pt x="307" y="390"/>
                  </a:cubicBezTo>
                  <a:cubicBezTo>
                    <a:pt x="355" y="495"/>
                    <a:pt x="355" y="495"/>
                    <a:pt x="355" y="495"/>
                  </a:cubicBezTo>
                  <a:cubicBezTo>
                    <a:pt x="370" y="517"/>
                    <a:pt x="461" y="495"/>
                    <a:pt x="468" y="459"/>
                  </a:cubicBezTo>
                  <a:cubicBezTo>
                    <a:pt x="475" y="427"/>
                    <a:pt x="427" y="262"/>
                    <a:pt x="427" y="262"/>
                  </a:cubicBezTo>
                  <a:cubicBezTo>
                    <a:pt x="427" y="261"/>
                    <a:pt x="376" y="146"/>
                    <a:pt x="338" y="13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7"/>
            <p:cNvSpPr>
              <a:spLocks/>
            </p:cNvSpPr>
            <p:nvPr/>
          </p:nvSpPr>
          <p:spPr bwMode="auto">
            <a:xfrm>
              <a:off x="18551525" y="4105275"/>
              <a:ext cx="211138" cy="614363"/>
            </a:xfrm>
            <a:custGeom>
              <a:avLst/>
              <a:gdLst>
                <a:gd name="T0" fmla="*/ 97 w 97"/>
                <a:gd name="T1" fmla="*/ 238 h 282"/>
                <a:gd name="T2" fmla="*/ 49 w 97"/>
                <a:gd name="T3" fmla="*/ 282 h 282"/>
                <a:gd name="T4" fmla="*/ 49 w 97"/>
                <a:gd name="T5" fmla="*/ 282 h 282"/>
                <a:gd name="T6" fmla="*/ 0 w 97"/>
                <a:gd name="T7" fmla="*/ 238 h 282"/>
                <a:gd name="T8" fmla="*/ 0 w 97"/>
                <a:gd name="T9" fmla="*/ 44 h 282"/>
                <a:gd name="T10" fmla="*/ 49 w 97"/>
                <a:gd name="T11" fmla="*/ 0 h 282"/>
                <a:gd name="T12" fmla="*/ 49 w 97"/>
                <a:gd name="T13" fmla="*/ 0 h 282"/>
                <a:gd name="T14" fmla="*/ 97 w 97"/>
                <a:gd name="T15" fmla="*/ 44 h 282"/>
                <a:gd name="T16" fmla="*/ 97 w 97"/>
                <a:gd name="T17" fmla="*/ 23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282">
                  <a:moveTo>
                    <a:pt x="97" y="238"/>
                  </a:moveTo>
                  <a:cubicBezTo>
                    <a:pt x="97" y="262"/>
                    <a:pt x="75" y="282"/>
                    <a:pt x="49" y="282"/>
                  </a:cubicBezTo>
                  <a:cubicBezTo>
                    <a:pt x="49" y="282"/>
                    <a:pt x="49" y="282"/>
                    <a:pt x="49" y="282"/>
                  </a:cubicBezTo>
                  <a:cubicBezTo>
                    <a:pt x="22" y="282"/>
                    <a:pt x="0" y="262"/>
                    <a:pt x="0" y="23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2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5" y="0"/>
                    <a:pt x="97" y="20"/>
                    <a:pt x="97" y="44"/>
                  </a:cubicBezTo>
                  <a:lnTo>
                    <a:pt x="97" y="23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auto">
            <a:xfrm>
              <a:off x="18261013" y="4624388"/>
              <a:ext cx="130175" cy="1285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auto">
            <a:xfrm>
              <a:off x="17529175" y="4624388"/>
              <a:ext cx="130175" cy="1285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17222788" y="6791325"/>
              <a:ext cx="511175" cy="109538"/>
            </a:xfrm>
            <a:custGeom>
              <a:avLst/>
              <a:gdLst>
                <a:gd name="T0" fmla="*/ 235 w 235"/>
                <a:gd name="T1" fmla="*/ 25 h 50"/>
                <a:gd name="T2" fmla="*/ 210 w 235"/>
                <a:gd name="T3" fmla="*/ 50 h 50"/>
                <a:gd name="T4" fmla="*/ 25 w 235"/>
                <a:gd name="T5" fmla="*/ 50 h 50"/>
                <a:gd name="T6" fmla="*/ 0 w 235"/>
                <a:gd name="T7" fmla="*/ 25 h 50"/>
                <a:gd name="T8" fmla="*/ 0 w 235"/>
                <a:gd name="T9" fmla="*/ 25 h 50"/>
                <a:gd name="T10" fmla="*/ 25 w 235"/>
                <a:gd name="T11" fmla="*/ 0 h 50"/>
                <a:gd name="T12" fmla="*/ 210 w 235"/>
                <a:gd name="T13" fmla="*/ 0 h 50"/>
                <a:gd name="T14" fmla="*/ 235 w 235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5" h="50">
                  <a:moveTo>
                    <a:pt x="235" y="25"/>
                  </a:moveTo>
                  <a:cubicBezTo>
                    <a:pt x="235" y="39"/>
                    <a:pt x="224" y="50"/>
                    <a:pt x="210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4" y="0"/>
                    <a:pt x="235" y="12"/>
                    <a:pt x="235" y="25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18122900" y="11028363"/>
              <a:ext cx="795338" cy="296863"/>
            </a:xfrm>
            <a:custGeom>
              <a:avLst/>
              <a:gdLst>
                <a:gd name="T0" fmla="*/ 120 w 365"/>
                <a:gd name="T1" fmla="*/ 0 h 136"/>
                <a:gd name="T2" fmla="*/ 226 w 365"/>
                <a:gd name="T3" fmla="*/ 43 h 136"/>
                <a:gd name="T4" fmla="*/ 365 w 365"/>
                <a:gd name="T5" fmla="*/ 136 h 136"/>
                <a:gd name="T6" fmla="*/ 3 w 365"/>
                <a:gd name="T7" fmla="*/ 119 h 136"/>
                <a:gd name="T8" fmla="*/ 0 w 365"/>
                <a:gd name="T9" fmla="*/ 0 h 136"/>
                <a:gd name="T10" fmla="*/ 120 w 365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36">
                  <a:moveTo>
                    <a:pt x="120" y="0"/>
                  </a:moveTo>
                  <a:cubicBezTo>
                    <a:pt x="120" y="0"/>
                    <a:pt x="174" y="11"/>
                    <a:pt x="226" y="43"/>
                  </a:cubicBezTo>
                  <a:cubicBezTo>
                    <a:pt x="299" y="87"/>
                    <a:pt x="365" y="136"/>
                    <a:pt x="365" y="136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2"/>
            <p:cNvSpPr>
              <a:spLocks/>
            </p:cNvSpPr>
            <p:nvPr/>
          </p:nvSpPr>
          <p:spPr bwMode="auto">
            <a:xfrm>
              <a:off x="18116550" y="8574088"/>
              <a:ext cx="400050" cy="2490788"/>
            </a:xfrm>
            <a:custGeom>
              <a:avLst/>
              <a:gdLst>
                <a:gd name="T0" fmla="*/ 0 w 252"/>
                <a:gd name="T1" fmla="*/ 1567 h 1569"/>
                <a:gd name="T2" fmla="*/ 252 w 252"/>
                <a:gd name="T3" fmla="*/ 1569 h 1569"/>
                <a:gd name="T4" fmla="*/ 252 w 252"/>
                <a:gd name="T5" fmla="*/ 0 h 1569"/>
                <a:gd name="T6" fmla="*/ 0 w 252"/>
                <a:gd name="T7" fmla="*/ 42 h 1569"/>
                <a:gd name="T8" fmla="*/ 0 w 252"/>
                <a:gd name="T9" fmla="*/ 1567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69">
                  <a:moveTo>
                    <a:pt x="0" y="1567"/>
                  </a:moveTo>
                  <a:lnTo>
                    <a:pt x="252" y="1569"/>
                  </a:lnTo>
                  <a:lnTo>
                    <a:pt x="252" y="0"/>
                  </a:lnTo>
                  <a:lnTo>
                    <a:pt x="0" y="42"/>
                  </a:lnTo>
                  <a:lnTo>
                    <a:pt x="0" y="1567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3"/>
            <p:cNvSpPr>
              <a:spLocks/>
            </p:cNvSpPr>
            <p:nvPr/>
          </p:nvSpPr>
          <p:spPr bwMode="auto">
            <a:xfrm>
              <a:off x="15530513" y="5783263"/>
              <a:ext cx="1804988" cy="2093913"/>
            </a:xfrm>
            <a:custGeom>
              <a:avLst/>
              <a:gdLst>
                <a:gd name="T0" fmla="*/ 829 w 829"/>
                <a:gd name="T1" fmla="*/ 85 h 962"/>
                <a:gd name="T2" fmla="*/ 745 w 829"/>
                <a:gd name="T3" fmla="*/ 0 h 962"/>
                <a:gd name="T4" fmla="*/ 692 w 829"/>
                <a:gd name="T5" fmla="*/ 0 h 962"/>
                <a:gd name="T6" fmla="*/ 607 w 829"/>
                <a:gd name="T7" fmla="*/ 85 h 962"/>
                <a:gd name="T8" fmla="*/ 607 w 829"/>
                <a:gd name="T9" fmla="*/ 189 h 962"/>
                <a:gd name="T10" fmla="*/ 609 w 829"/>
                <a:gd name="T11" fmla="*/ 203 h 962"/>
                <a:gd name="T12" fmla="*/ 490 w 829"/>
                <a:gd name="T13" fmla="*/ 488 h 962"/>
                <a:gd name="T14" fmla="*/ 205 w 829"/>
                <a:gd name="T15" fmla="*/ 296 h 962"/>
                <a:gd name="T16" fmla="*/ 0 w 829"/>
                <a:gd name="T17" fmla="*/ 336 h 962"/>
                <a:gd name="T18" fmla="*/ 655 w 829"/>
                <a:gd name="T19" fmla="*/ 675 h 962"/>
                <a:gd name="T20" fmla="*/ 807 w 829"/>
                <a:gd name="T21" fmla="*/ 247 h 962"/>
                <a:gd name="T22" fmla="*/ 829 w 829"/>
                <a:gd name="T23" fmla="*/ 189 h 962"/>
                <a:gd name="T24" fmla="*/ 829 w 829"/>
                <a:gd name="T25" fmla="*/ 85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9" h="962">
                  <a:moveTo>
                    <a:pt x="829" y="85"/>
                  </a:moveTo>
                  <a:cubicBezTo>
                    <a:pt x="829" y="38"/>
                    <a:pt x="792" y="0"/>
                    <a:pt x="745" y="0"/>
                  </a:cubicBezTo>
                  <a:cubicBezTo>
                    <a:pt x="692" y="0"/>
                    <a:pt x="692" y="0"/>
                    <a:pt x="692" y="0"/>
                  </a:cubicBezTo>
                  <a:cubicBezTo>
                    <a:pt x="645" y="0"/>
                    <a:pt x="607" y="38"/>
                    <a:pt x="607" y="85"/>
                  </a:cubicBezTo>
                  <a:cubicBezTo>
                    <a:pt x="607" y="189"/>
                    <a:pt x="607" y="189"/>
                    <a:pt x="607" y="189"/>
                  </a:cubicBezTo>
                  <a:cubicBezTo>
                    <a:pt x="607" y="194"/>
                    <a:pt x="608" y="198"/>
                    <a:pt x="609" y="203"/>
                  </a:cubicBezTo>
                  <a:cubicBezTo>
                    <a:pt x="606" y="274"/>
                    <a:pt x="608" y="425"/>
                    <a:pt x="490" y="488"/>
                  </a:cubicBezTo>
                  <a:cubicBezTo>
                    <a:pt x="287" y="596"/>
                    <a:pt x="205" y="296"/>
                    <a:pt x="205" y="296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36"/>
                    <a:pt x="186" y="962"/>
                    <a:pt x="655" y="675"/>
                  </a:cubicBezTo>
                  <a:cubicBezTo>
                    <a:pt x="796" y="588"/>
                    <a:pt x="792" y="362"/>
                    <a:pt x="807" y="247"/>
                  </a:cubicBezTo>
                  <a:cubicBezTo>
                    <a:pt x="821" y="232"/>
                    <a:pt x="829" y="212"/>
                    <a:pt x="829" y="189"/>
                  </a:cubicBezTo>
                  <a:lnTo>
                    <a:pt x="829" y="85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694463" y="5373847"/>
            <a:ext cx="816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PLANNING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26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1765515" y="6956467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92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11396737" y="1157796"/>
            <a:ext cx="12290790" cy="11532852"/>
            <a:chOff x="13457237" y="2401888"/>
            <a:chExt cx="9293225" cy="8720138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6717962" y="4238626"/>
              <a:ext cx="6032500" cy="6032500"/>
            </a:xfrm>
            <a:custGeom>
              <a:avLst/>
              <a:gdLst>
                <a:gd name="T0" fmla="*/ 2688 w 2729"/>
                <a:gd name="T1" fmla="*/ 1031 h 2729"/>
                <a:gd name="T2" fmla="*/ 2663 w 2729"/>
                <a:gd name="T3" fmla="*/ 943 h 2729"/>
                <a:gd name="T4" fmla="*/ 2140 w 2729"/>
                <a:gd name="T5" fmla="*/ 242 h 2729"/>
                <a:gd name="T6" fmla="*/ 1364 w 2729"/>
                <a:gd name="T7" fmla="*/ 0 h 2729"/>
                <a:gd name="T8" fmla="*/ 601 w 2729"/>
                <a:gd name="T9" fmla="*/ 233 h 2729"/>
                <a:gd name="T10" fmla="*/ 49 w 2729"/>
                <a:gd name="T11" fmla="*/ 999 h 2729"/>
                <a:gd name="T12" fmla="*/ 0 w 2729"/>
                <a:gd name="T13" fmla="*/ 1365 h 2729"/>
                <a:gd name="T14" fmla="*/ 1364 w 2729"/>
                <a:gd name="T15" fmla="*/ 2729 h 2729"/>
                <a:gd name="T16" fmla="*/ 2422 w 2729"/>
                <a:gd name="T17" fmla="*/ 2227 h 2729"/>
                <a:gd name="T18" fmla="*/ 2729 w 2729"/>
                <a:gd name="T19" fmla="*/ 1365 h 2729"/>
                <a:gd name="T20" fmla="*/ 2688 w 2729"/>
                <a:gd name="T21" fmla="*/ 1031 h 2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29" h="2729">
                  <a:moveTo>
                    <a:pt x="2688" y="1031"/>
                  </a:moveTo>
                  <a:cubicBezTo>
                    <a:pt x="2681" y="1001"/>
                    <a:pt x="2672" y="972"/>
                    <a:pt x="2663" y="943"/>
                  </a:cubicBezTo>
                  <a:cubicBezTo>
                    <a:pt x="2569" y="656"/>
                    <a:pt x="2383" y="410"/>
                    <a:pt x="2140" y="242"/>
                  </a:cubicBezTo>
                  <a:cubicBezTo>
                    <a:pt x="1920" y="89"/>
                    <a:pt x="1653" y="0"/>
                    <a:pt x="1364" y="0"/>
                  </a:cubicBezTo>
                  <a:cubicBezTo>
                    <a:pt x="1082" y="0"/>
                    <a:pt x="819" y="86"/>
                    <a:pt x="601" y="233"/>
                  </a:cubicBezTo>
                  <a:cubicBezTo>
                    <a:pt x="336" y="412"/>
                    <a:pt x="137" y="683"/>
                    <a:pt x="49" y="999"/>
                  </a:cubicBezTo>
                  <a:cubicBezTo>
                    <a:pt x="17" y="1116"/>
                    <a:pt x="0" y="1238"/>
                    <a:pt x="0" y="1365"/>
                  </a:cubicBezTo>
                  <a:cubicBezTo>
                    <a:pt x="0" y="2118"/>
                    <a:pt x="611" y="2729"/>
                    <a:pt x="1364" y="2729"/>
                  </a:cubicBezTo>
                  <a:cubicBezTo>
                    <a:pt x="1791" y="2729"/>
                    <a:pt x="2172" y="2534"/>
                    <a:pt x="2422" y="2227"/>
                  </a:cubicBezTo>
                  <a:cubicBezTo>
                    <a:pt x="2614" y="1992"/>
                    <a:pt x="2729" y="1692"/>
                    <a:pt x="2729" y="1365"/>
                  </a:cubicBezTo>
                  <a:cubicBezTo>
                    <a:pt x="2729" y="1250"/>
                    <a:pt x="2715" y="1138"/>
                    <a:pt x="2688" y="1031"/>
                  </a:cubicBez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6825912" y="4440238"/>
              <a:ext cx="4189413" cy="5586413"/>
            </a:xfrm>
            <a:custGeom>
              <a:avLst/>
              <a:gdLst>
                <a:gd name="T0" fmla="*/ 256 w 1895"/>
                <a:gd name="T1" fmla="*/ 1084 h 2527"/>
                <a:gd name="T2" fmla="*/ 405 w 1895"/>
                <a:gd name="T3" fmla="*/ 1161 h 2527"/>
                <a:gd name="T4" fmla="*/ 684 w 1895"/>
                <a:gd name="T5" fmla="*/ 1280 h 2527"/>
                <a:gd name="T6" fmla="*/ 826 w 1895"/>
                <a:gd name="T7" fmla="*/ 1375 h 2527"/>
                <a:gd name="T8" fmla="*/ 708 w 1895"/>
                <a:gd name="T9" fmla="*/ 1666 h 2527"/>
                <a:gd name="T10" fmla="*/ 927 w 1895"/>
                <a:gd name="T11" fmla="*/ 1957 h 2527"/>
                <a:gd name="T12" fmla="*/ 1070 w 1895"/>
                <a:gd name="T13" fmla="*/ 2182 h 2527"/>
                <a:gd name="T14" fmla="*/ 1147 w 1895"/>
                <a:gd name="T15" fmla="*/ 2461 h 2527"/>
                <a:gd name="T16" fmla="*/ 1278 w 1895"/>
                <a:gd name="T17" fmla="*/ 2426 h 2527"/>
                <a:gd name="T18" fmla="*/ 1278 w 1895"/>
                <a:gd name="T19" fmla="*/ 2194 h 2527"/>
                <a:gd name="T20" fmla="*/ 1420 w 1895"/>
                <a:gd name="T21" fmla="*/ 2028 h 2527"/>
                <a:gd name="T22" fmla="*/ 1664 w 1895"/>
                <a:gd name="T23" fmla="*/ 1732 h 2527"/>
                <a:gd name="T24" fmla="*/ 1664 w 1895"/>
                <a:gd name="T25" fmla="*/ 1458 h 2527"/>
                <a:gd name="T26" fmla="*/ 1238 w 1895"/>
                <a:gd name="T27" fmla="*/ 1375 h 2527"/>
                <a:gd name="T28" fmla="*/ 933 w 1895"/>
                <a:gd name="T29" fmla="*/ 1220 h 2527"/>
                <a:gd name="T30" fmla="*/ 696 w 1895"/>
                <a:gd name="T31" fmla="*/ 1125 h 2527"/>
                <a:gd name="T32" fmla="*/ 524 w 1895"/>
                <a:gd name="T33" fmla="*/ 1007 h 2527"/>
                <a:gd name="T34" fmla="*/ 399 w 1895"/>
                <a:gd name="T35" fmla="*/ 977 h 2527"/>
                <a:gd name="T36" fmla="*/ 488 w 1895"/>
                <a:gd name="T37" fmla="*/ 829 h 2527"/>
                <a:gd name="T38" fmla="*/ 880 w 1895"/>
                <a:gd name="T39" fmla="*/ 1007 h 2527"/>
                <a:gd name="T40" fmla="*/ 993 w 1895"/>
                <a:gd name="T41" fmla="*/ 935 h 2527"/>
                <a:gd name="T42" fmla="*/ 1159 w 1895"/>
                <a:gd name="T43" fmla="*/ 829 h 2527"/>
                <a:gd name="T44" fmla="*/ 1658 w 1895"/>
                <a:gd name="T45" fmla="*/ 692 h 2527"/>
                <a:gd name="T46" fmla="*/ 1580 w 1895"/>
                <a:gd name="T47" fmla="*/ 413 h 2527"/>
                <a:gd name="T48" fmla="*/ 1379 w 1895"/>
                <a:gd name="T49" fmla="*/ 354 h 2527"/>
                <a:gd name="T50" fmla="*/ 1414 w 1895"/>
                <a:gd name="T51" fmla="*/ 205 h 2527"/>
                <a:gd name="T52" fmla="*/ 1580 w 1895"/>
                <a:gd name="T53" fmla="*/ 282 h 2527"/>
                <a:gd name="T54" fmla="*/ 1693 w 1895"/>
                <a:gd name="T55" fmla="*/ 205 h 2527"/>
                <a:gd name="T56" fmla="*/ 1456 w 1895"/>
                <a:gd name="T57" fmla="*/ 92 h 2527"/>
                <a:gd name="T58" fmla="*/ 1034 w 1895"/>
                <a:gd name="T59" fmla="*/ 92 h 2527"/>
                <a:gd name="T60" fmla="*/ 737 w 1895"/>
                <a:gd name="T61" fmla="*/ 253 h 2527"/>
                <a:gd name="T62" fmla="*/ 552 w 1895"/>
                <a:gd name="T63" fmla="*/ 142 h 2527"/>
                <a:gd name="T64" fmla="*/ 0 w 1895"/>
                <a:gd name="T65" fmla="*/ 908 h 2527"/>
                <a:gd name="T66" fmla="*/ 114 w 1895"/>
                <a:gd name="T67" fmla="*/ 959 h 2527"/>
                <a:gd name="T68" fmla="*/ 256 w 1895"/>
                <a:gd name="T69" fmla="*/ 1084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95" h="2527">
                  <a:moveTo>
                    <a:pt x="256" y="1084"/>
                  </a:moveTo>
                  <a:cubicBezTo>
                    <a:pt x="310" y="1220"/>
                    <a:pt x="310" y="1131"/>
                    <a:pt x="405" y="1161"/>
                  </a:cubicBezTo>
                  <a:cubicBezTo>
                    <a:pt x="500" y="1191"/>
                    <a:pt x="604" y="1200"/>
                    <a:pt x="684" y="1280"/>
                  </a:cubicBezTo>
                  <a:cubicBezTo>
                    <a:pt x="764" y="1360"/>
                    <a:pt x="826" y="1286"/>
                    <a:pt x="826" y="1375"/>
                  </a:cubicBezTo>
                  <a:cubicBezTo>
                    <a:pt x="826" y="1464"/>
                    <a:pt x="708" y="1523"/>
                    <a:pt x="708" y="1666"/>
                  </a:cubicBezTo>
                  <a:cubicBezTo>
                    <a:pt x="708" y="1808"/>
                    <a:pt x="725" y="1880"/>
                    <a:pt x="927" y="1957"/>
                  </a:cubicBezTo>
                  <a:cubicBezTo>
                    <a:pt x="1129" y="2034"/>
                    <a:pt x="1070" y="1980"/>
                    <a:pt x="1070" y="2182"/>
                  </a:cubicBezTo>
                  <a:cubicBezTo>
                    <a:pt x="1070" y="2384"/>
                    <a:pt x="1108" y="2423"/>
                    <a:pt x="1147" y="2461"/>
                  </a:cubicBezTo>
                  <a:cubicBezTo>
                    <a:pt x="1186" y="2500"/>
                    <a:pt x="1278" y="2527"/>
                    <a:pt x="1278" y="2426"/>
                  </a:cubicBezTo>
                  <a:cubicBezTo>
                    <a:pt x="1278" y="2325"/>
                    <a:pt x="1206" y="2265"/>
                    <a:pt x="1278" y="2194"/>
                  </a:cubicBezTo>
                  <a:cubicBezTo>
                    <a:pt x="1349" y="2123"/>
                    <a:pt x="1310" y="2138"/>
                    <a:pt x="1420" y="2028"/>
                  </a:cubicBezTo>
                  <a:cubicBezTo>
                    <a:pt x="1530" y="1918"/>
                    <a:pt x="1610" y="1864"/>
                    <a:pt x="1664" y="1732"/>
                  </a:cubicBezTo>
                  <a:cubicBezTo>
                    <a:pt x="1717" y="1600"/>
                    <a:pt x="1895" y="1541"/>
                    <a:pt x="1664" y="1458"/>
                  </a:cubicBezTo>
                  <a:cubicBezTo>
                    <a:pt x="1432" y="1375"/>
                    <a:pt x="1334" y="1471"/>
                    <a:pt x="1238" y="1375"/>
                  </a:cubicBezTo>
                  <a:cubicBezTo>
                    <a:pt x="1142" y="1279"/>
                    <a:pt x="975" y="1220"/>
                    <a:pt x="933" y="1220"/>
                  </a:cubicBezTo>
                  <a:cubicBezTo>
                    <a:pt x="892" y="1220"/>
                    <a:pt x="761" y="1191"/>
                    <a:pt x="696" y="1125"/>
                  </a:cubicBezTo>
                  <a:cubicBezTo>
                    <a:pt x="630" y="1060"/>
                    <a:pt x="583" y="947"/>
                    <a:pt x="524" y="1007"/>
                  </a:cubicBezTo>
                  <a:cubicBezTo>
                    <a:pt x="464" y="1066"/>
                    <a:pt x="399" y="1030"/>
                    <a:pt x="399" y="977"/>
                  </a:cubicBezTo>
                  <a:cubicBezTo>
                    <a:pt x="399" y="924"/>
                    <a:pt x="464" y="829"/>
                    <a:pt x="488" y="829"/>
                  </a:cubicBezTo>
                  <a:cubicBezTo>
                    <a:pt x="512" y="829"/>
                    <a:pt x="696" y="1007"/>
                    <a:pt x="880" y="1007"/>
                  </a:cubicBezTo>
                  <a:cubicBezTo>
                    <a:pt x="1064" y="1007"/>
                    <a:pt x="993" y="1001"/>
                    <a:pt x="993" y="935"/>
                  </a:cubicBezTo>
                  <a:cubicBezTo>
                    <a:pt x="993" y="870"/>
                    <a:pt x="975" y="864"/>
                    <a:pt x="1159" y="829"/>
                  </a:cubicBezTo>
                  <a:cubicBezTo>
                    <a:pt x="1343" y="793"/>
                    <a:pt x="1658" y="840"/>
                    <a:pt x="1658" y="692"/>
                  </a:cubicBezTo>
                  <a:cubicBezTo>
                    <a:pt x="1658" y="544"/>
                    <a:pt x="1741" y="508"/>
                    <a:pt x="1580" y="413"/>
                  </a:cubicBezTo>
                  <a:cubicBezTo>
                    <a:pt x="1420" y="318"/>
                    <a:pt x="1527" y="419"/>
                    <a:pt x="1379" y="354"/>
                  </a:cubicBezTo>
                  <a:cubicBezTo>
                    <a:pt x="1230" y="288"/>
                    <a:pt x="1307" y="205"/>
                    <a:pt x="1414" y="205"/>
                  </a:cubicBezTo>
                  <a:cubicBezTo>
                    <a:pt x="1521" y="205"/>
                    <a:pt x="1456" y="223"/>
                    <a:pt x="1580" y="282"/>
                  </a:cubicBezTo>
                  <a:cubicBezTo>
                    <a:pt x="1705" y="342"/>
                    <a:pt x="1759" y="270"/>
                    <a:pt x="1693" y="205"/>
                  </a:cubicBezTo>
                  <a:cubicBezTo>
                    <a:pt x="1628" y="140"/>
                    <a:pt x="1622" y="92"/>
                    <a:pt x="1456" y="92"/>
                  </a:cubicBezTo>
                  <a:cubicBezTo>
                    <a:pt x="1290" y="92"/>
                    <a:pt x="1126" y="0"/>
                    <a:pt x="1034" y="92"/>
                  </a:cubicBezTo>
                  <a:cubicBezTo>
                    <a:pt x="942" y="184"/>
                    <a:pt x="874" y="306"/>
                    <a:pt x="737" y="253"/>
                  </a:cubicBezTo>
                  <a:cubicBezTo>
                    <a:pt x="668" y="226"/>
                    <a:pt x="613" y="175"/>
                    <a:pt x="552" y="142"/>
                  </a:cubicBezTo>
                  <a:cubicBezTo>
                    <a:pt x="287" y="321"/>
                    <a:pt x="88" y="592"/>
                    <a:pt x="0" y="908"/>
                  </a:cubicBezTo>
                  <a:cubicBezTo>
                    <a:pt x="37" y="926"/>
                    <a:pt x="77" y="945"/>
                    <a:pt x="114" y="959"/>
                  </a:cubicBezTo>
                  <a:cubicBezTo>
                    <a:pt x="233" y="1007"/>
                    <a:pt x="203" y="947"/>
                    <a:pt x="256" y="1084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0686712" y="6291263"/>
              <a:ext cx="2063750" cy="2870200"/>
            </a:xfrm>
            <a:custGeom>
              <a:avLst/>
              <a:gdLst>
                <a:gd name="T0" fmla="*/ 892 w 933"/>
                <a:gd name="T1" fmla="*/ 103 h 1299"/>
                <a:gd name="T2" fmla="*/ 688 w 933"/>
                <a:gd name="T3" fmla="*/ 95 h 1299"/>
                <a:gd name="T4" fmla="*/ 528 w 933"/>
                <a:gd name="T5" fmla="*/ 18 h 1299"/>
                <a:gd name="T6" fmla="*/ 279 w 933"/>
                <a:gd name="T7" fmla="*/ 111 h 1299"/>
                <a:gd name="T8" fmla="*/ 231 w 933"/>
                <a:gd name="T9" fmla="*/ 493 h 1299"/>
                <a:gd name="T10" fmla="*/ 570 w 933"/>
                <a:gd name="T11" fmla="*/ 660 h 1299"/>
                <a:gd name="T12" fmla="*/ 742 w 933"/>
                <a:gd name="T13" fmla="*/ 674 h 1299"/>
                <a:gd name="T14" fmla="*/ 623 w 933"/>
                <a:gd name="T15" fmla="*/ 922 h 1299"/>
                <a:gd name="T16" fmla="*/ 629 w 933"/>
                <a:gd name="T17" fmla="*/ 1200 h 1299"/>
                <a:gd name="T18" fmla="*/ 626 w 933"/>
                <a:gd name="T19" fmla="*/ 1299 h 1299"/>
                <a:gd name="T20" fmla="*/ 933 w 933"/>
                <a:gd name="T21" fmla="*/ 437 h 1299"/>
                <a:gd name="T22" fmla="*/ 892 w 933"/>
                <a:gd name="T23" fmla="*/ 103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3" h="1299">
                  <a:moveTo>
                    <a:pt x="892" y="103"/>
                  </a:moveTo>
                  <a:cubicBezTo>
                    <a:pt x="841" y="111"/>
                    <a:pt x="752" y="119"/>
                    <a:pt x="688" y="95"/>
                  </a:cubicBezTo>
                  <a:cubicBezTo>
                    <a:pt x="593" y="60"/>
                    <a:pt x="611" y="18"/>
                    <a:pt x="528" y="18"/>
                  </a:cubicBezTo>
                  <a:cubicBezTo>
                    <a:pt x="445" y="18"/>
                    <a:pt x="390" y="0"/>
                    <a:pt x="279" y="111"/>
                  </a:cubicBezTo>
                  <a:cubicBezTo>
                    <a:pt x="168" y="222"/>
                    <a:pt x="0" y="375"/>
                    <a:pt x="231" y="493"/>
                  </a:cubicBezTo>
                  <a:cubicBezTo>
                    <a:pt x="463" y="612"/>
                    <a:pt x="433" y="713"/>
                    <a:pt x="570" y="660"/>
                  </a:cubicBezTo>
                  <a:cubicBezTo>
                    <a:pt x="706" y="606"/>
                    <a:pt x="779" y="637"/>
                    <a:pt x="742" y="674"/>
                  </a:cubicBezTo>
                  <a:cubicBezTo>
                    <a:pt x="705" y="711"/>
                    <a:pt x="623" y="804"/>
                    <a:pt x="623" y="922"/>
                  </a:cubicBezTo>
                  <a:cubicBezTo>
                    <a:pt x="623" y="1040"/>
                    <a:pt x="617" y="1119"/>
                    <a:pt x="629" y="1200"/>
                  </a:cubicBezTo>
                  <a:cubicBezTo>
                    <a:pt x="633" y="1229"/>
                    <a:pt x="628" y="1266"/>
                    <a:pt x="626" y="1299"/>
                  </a:cubicBezTo>
                  <a:cubicBezTo>
                    <a:pt x="818" y="1064"/>
                    <a:pt x="933" y="764"/>
                    <a:pt x="933" y="437"/>
                  </a:cubicBezTo>
                  <a:cubicBezTo>
                    <a:pt x="933" y="322"/>
                    <a:pt x="919" y="210"/>
                    <a:pt x="892" y="103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1080412" y="4773613"/>
              <a:ext cx="1524000" cy="1665288"/>
            </a:xfrm>
            <a:custGeom>
              <a:avLst/>
              <a:gdLst>
                <a:gd name="T0" fmla="*/ 148 w 689"/>
                <a:gd name="T1" fmla="*/ 116 h 753"/>
                <a:gd name="T2" fmla="*/ 315 w 689"/>
                <a:gd name="T3" fmla="*/ 217 h 753"/>
                <a:gd name="T4" fmla="*/ 225 w 689"/>
                <a:gd name="T5" fmla="*/ 301 h 753"/>
                <a:gd name="T6" fmla="*/ 243 w 689"/>
                <a:gd name="T7" fmla="*/ 401 h 753"/>
                <a:gd name="T8" fmla="*/ 71 w 689"/>
                <a:gd name="T9" fmla="*/ 431 h 753"/>
                <a:gd name="T10" fmla="*/ 6 w 689"/>
                <a:gd name="T11" fmla="*/ 568 h 753"/>
                <a:gd name="T12" fmla="*/ 136 w 689"/>
                <a:gd name="T13" fmla="*/ 622 h 753"/>
                <a:gd name="T14" fmla="*/ 291 w 689"/>
                <a:gd name="T15" fmla="*/ 556 h 753"/>
                <a:gd name="T16" fmla="*/ 380 w 689"/>
                <a:gd name="T17" fmla="*/ 669 h 753"/>
                <a:gd name="T18" fmla="*/ 475 w 689"/>
                <a:gd name="T19" fmla="*/ 622 h 753"/>
                <a:gd name="T20" fmla="*/ 386 w 689"/>
                <a:gd name="T21" fmla="*/ 520 h 753"/>
                <a:gd name="T22" fmla="*/ 499 w 689"/>
                <a:gd name="T23" fmla="*/ 562 h 753"/>
                <a:gd name="T24" fmla="*/ 594 w 689"/>
                <a:gd name="T25" fmla="*/ 703 h 753"/>
                <a:gd name="T26" fmla="*/ 689 w 689"/>
                <a:gd name="T27" fmla="*/ 701 h 753"/>
                <a:gd name="T28" fmla="*/ 166 w 689"/>
                <a:gd name="T29" fmla="*/ 0 h 753"/>
                <a:gd name="T30" fmla="*/ 148 w 689"/>
                <a:gd name="T31" fmla="*/ 116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9" h="753">
                  <a:moveTo>
                    <a:pt x="148" y="116"/>
                  </a:moveTo>
                  <a:cubicBezTo>
                    <a:pt x="100" y="211"/>
                    <a:pt x="315" y="164"/>
                    <a:pt x="315" y="217"/>
                  </a:cubicBezTo>
                  <a:cubicBezTo>
                    <a:pt x="315" y="271"/>
                    <a:pt x="261" y="265"/>
                    <a:pt x="225" y="301"/>
                  </a:cubicBezTo>
                  <a:cubicBezTo>
                    <a:pt x="190" y="336"/>
                    <a:pt x="243" y="372"/>
                    <a:pt x="243" y="401"/>
                  </a:cubicBezTo>
                  <a:cubicBezTo>
                    <a:pt x="243" y="431"/>
                    <a:pt x="142" y="431"/>
                    <a:pt x="71" y="431"/>
                  </a:cubicBezTo>
                  <a:cubicBezTo>
                    <a:pt x="0" y="431"/>
                    <a:pt x="6" y="514"/>
                    <a:pt x="6" y="568"/>
                  </a:cubicBezTo>
                  <a:cubicBezTo>
                    <a:pt x="6" y="621"/>
                    <a:pt x="95" y="663"/>
                    <a:pt x="136" y="622"/>
                  </a:cubicBezTo>
                  <a:cubicBezTo>
                    <a:pt x="177" y="581"/>
                    <a:pt x="220" y="556"/>
                    <a:pt x="291" y="556"/>
                  </a:cubicBezTo>
                  <a:cubicBezTo>
                    <a:pt x="362" y="556"/>
                    <a:pt x="338" y="627"/>
                    <a:pt x="380" y="669"/>
                  </a:cubicBezTo>
                  <a:cubicBezTo>
                    <a:pt x="422" y="710"/>
                    <a:pt x="475" y="651"/>
                    <a:pt x="475" y="622"/>
                  </a:cubicBezTo>
                  <a:cubicBezTo>
                    <a:pt x="475" y="594"/>
                    <a:pt x="353" y="553"/>
                    <a:pt x="386" y="520"/>
                  </a:cubicBezTo>
                  <a:cubicBezTo>
                    <a:pt x="418" y="488"/>
                    <a:pt x="469" y="562"/>
                    <a:pt x="499" y="562"/>
                  </a:cubicBezTo>
                  <a:cubicBezTo>
                    <a:pt x="528" y="562"/>
                    <a:pt x="502" y="612"/>
                    <a:pt x="594" y="703"/>
                  </a:cubicBezTo>
                  <a:cubicBezTo>
                    <a:pt x="643" y="753"/>
                    <a:pt x="673" y="731"/>
                    <a:pt x="689" y="701"/>
                  </a:cubicBezTo>
                  <a:cubicBezTo>
                    <a:pt x="595" y="414"/>
                    <a:pt x="409" y="168"/>
                    <a:pt x="166" y="0"/>
                  </a:cubicBezTo>
                  <a:cubicBezTo>
                    <a:pt x="153" y="18"/>
                    <a:pt x="180" y="55"/>
                    <a:pt x="148" y="116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3457237" y="3032126"/>
              <a:ext cx="5153025" cy="6715125"/>
            </a:xfrm>
            <a:custGeom>
              <a:avLst/>
              <a:gdLst>
                <a:gd name="T0" fmla="*/ 2331 w 2331"/>
                <a:gd name="T1" fmla="*/ 2915 h 3038"/>
                <a:gd name="T2" fmla="*/ 2220 w 2331"/>
                <a:gd name="T3" fmla="*/ 3038 h 3038"/>
                <a:gd name="T4" fmla="*/ 111 w 2331"/>
                <a:gd name="T5" fmla="*/ 3038 h 3038"/>
                <a:gd name="T6" fmla="*/ 0 w 2331"/>
                <a:gd name="T7" fmla="*/ 2915 h 3038"/>
                <a:gd name="T8" fmla="*/ 0 w 2331"/>
                <a:gd name="T9" fmla="*/ 123 h 3038"/>
                <a:gd name="T10" fmla="*/ 111 w 2331"/>
                <a:gd name="T11" fmla="*/ 0 h 3038"/>
                <a:gd name="T12" fmla="*/ 2220 w 2331"/>
                <a:gd name="T13" fmla="*/ 0 h 3038"/>
                <a:gd name="T14" fmla="*/ 2331 w 2331"/>
                <a:gd name="T15" fmla="*/ 123 h 3038"/>
                <a:gd name="T16" fmla="*/ 2331 w 2331"/>
                <a:gd name="T17" fmla="*/ 2915 h 3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1" h="3038">
                  <a:moveTo>
                    <a:pt x="2331" y="2915"/>
                  </a:moveTo>
                  <a:cubicBezTo>
                    <a:pt x="2331" y="2983"/>
                    <a:pt x="2282" y="3038"/>
                    <a:pt x="2220" y="3038"/>
                  </a:cubicBezTo>
                  <a:cubicBezTo>
                    <a:pt x="111" y="3038"/>
                    <a:pt x="111" y="3038"/>
                    <a:pt x="111" y="3038"/>
                  </a:cubicBezTo>
                  <a:cubicBezTo>
                    <a:pt x="50" y="3038"/>
                    <a:pt x="0" y="2983"/>
                    <a:pt x="0" y="291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55"/>
                    <a:pt x="50" y="0"/>
                    <a:pt x="111" y="0"/>
                  </a:cubicBezTo>
                  <a:cubicBezTo>
                    <a:pt x="2220" y="0"/>
                    <a:pt x="2220" y="0"/>
                    <a:pt x="2220" y="0"/>
                  </a:cubicBezTo>
                  <a:cubicBezTo>
                    <a:pt x="2282" y="0"/>
                    <a:pt x="2331" y="55"/>
                    <a:pt x="2331" y="123"/>
                  </a:cubicBezTo>
                  <a:lnTo>
                    <a:pt x="2331" y="2915"/>
                  </a:lnTo>
                  <a:close/>
                </a:path>
              </a:pathLst>
            </a:custGeom>
            <a:solidFill>
              <a:srgbClr val="FFBF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3923962" y="3408363"/>
              <a:ext cx="4379913" cy="5480050"/>
            </a:xfrm>
            <a:custGeom>
              <a:avLst/>
              <a:gdLst>
                <a:gd name="T0" fmla="*/ 0 w 2759"/>
                <a:gd name="T1" fmla="*/ 0 h 3452"/>
                <a:gd name="T2" fmla="*/ 0 w 2759"/>
                <a:gd name="T3" fmla="*/ 3452 h 3452"/>
                <a:gd name="T4" fmla="*/ 2759 w 2759"/>
                <a:gd name="T5" fmla="*/ 3452 h 3452"/>
                <a:gd name="T6" fmla="*/ 2759 w 2759"/>
                <a:gd name="T7" fmla="*/ 1054 h 3452"/>
                <a:gd name="T8" fmla="*/ 1281 w 2759"/>
                <a:gd name="T9" fmla="*/ 0 h 3452"/>
                <a:gd name="T10" fmla="*/ 0 w 2759"/>
                <a:gd name="T11" fmla="*/ 0 h 3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9" h="3452">
                  <a:moveTo>
                    <a:pt x="0" y="0"/>
                  </a:moveTo>
                  <a:lnTo>
                    <a:pt x="0" y="3452"/>
                  </a:lnTo>
                  <a:lnTo>
                    <a:pt x="2759" y="3452"/>
                  </a:lnTo>
                  <a:lnTo>
                    <a:pt x="2759" y="1054"/>
                  </a:lnTo>
                  <a:lnTo>
                    <a:pt x="12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4382750" y="5329238"/>
              <a:ext cx="2466975" cy="153988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4382750" y="4146551"/>
              <a:ext cx="1044575" cy="935038"/>
            </a:xfrm>
            <a:prstGeom prst="rect">
              <a:avLst/>
            </a:pr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5614650" y="4772026"/>
              <a:ext cx="1385888" cy="101600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5614650" y="4946651"/>
              <a:ext cx="1385888" cy="101600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5614650" y="4146551"/>
              <a:ext cx="1274763" cy="533400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4382750" y="5588001"/>
              <a:ext cx="3384550" cy="123825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5917862" y="3408363"/>
              <a:ext cx="2386013" cy="1673225"/>
            </a:xfrm>
            <a:custGeom>
              <a:avLst/>
              <a:gdLst>
                <a:gd name="T0" fmla="*/ 1080 w 1080"/>
                <a:gd name="T1" fmla="*/ 757 h 757"/>
                <a:gd name="T2" fmla="*/ 18 w 1080"/>
                <a:gd name="T3" fmla="*/ 0 h 757"/>
                <a:gd name="T4" fmla="*/ 0 w 1080"/>
                <a:gd name="T5" fmla="*/ 722 h 757"/>
                <a:gd name="T6" fmla="*/ 530 w 1080"/>
                <a:gd name="T7" fmla="*/ 627 h 757"/>
                <a:gd name="T8" fmla="*/ 1080 w 1080"/>
                <a:gd name="T9" fmla="*/ 75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0" h="757">
                  <a:moveTo>
                    <a:pt x="1080" y="757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176" y="627"/>
                    <a:pt x="530" y="627"/>
                  </a:cubicBezTo>
                  <a:cubicBezTo>
                    <a:pt x="763" y="627"/>
                    <a:pt x="1080" y="757"/>
                    <a:pt x="1080" y="75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4382750" y="5797551"/>
              <a:ext cx="3384550" cy="123825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4382750" y="6018213"/>
              <a:ext cx="3384550" cy="123825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382750" y="6240463"/>
              <a:ext cx="3384550" cy="12541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4382750" y="6451601"/>
              <a:ext cx="3384550" cy="123825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4382750" y="6662738"/>
              <a:ext cx="3384550" cy="123825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4382750" y="6883401"/>
              <a:ext cx="3384550" cy="123825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4382750" y="7104063"/>
              <a:ext cx="3384550" cy="125413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4382750" y="7345363"/>
              <a:ext cx="1535113" cy="468313"/>
            </a:xfrm>
            <a:prstGeom prst="rect">
              <a:avLst/>
            </a:prstGeom>
            <a:solidFill>
              <a:srgbClr val="2C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6252825" y="7345363"/>
              <a:ext cx="1531938" cy="468313"/>
            </a:xfrm>
            <a:prstGeom prst="rect">
              <a:avLst/>
            </a:prstGeom>
            <a:solidFill>
              <a:srgbClr val="5E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4382750" y="8397876"/>
              <a:ext cx="1535113" cy="103188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6252825" y="8397876"/>
              <a:ext cx="1531938" cy="103188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7097375" y="5803901"/>
              <a:ext cx="930275" cy="1279525"/>
            </a:xfrm>
            <a:custGeom>
              <a:avLst/>
              <a:gdLst>
                <a:gd name="T0" fmla="*/ 586 w 586"/>
                <a:gd name="T1" fmla="*/ 806 h 806"/>
                <a:gd name="T2" fmla="*/ 294 w 586"/>
                <a:gd name="T3" fmla="*/ 548 h 806"/>
                <a:gd name="T4" fmla="*/ 0 w 586"/>
                <a:gd name="T5" fmla="*/ 806 h 806"/>
                <a:gd name="T6" fmla="*/ 0 w 586"/>
                <a:gd name="T7" fmla="*/ 0 h 806"/>
                <a:gd name="T8" fmla="*/ 586 w 586"/>
                <a:gd name="T9" fmla="*/ 0 h 806"/>
                <a:gd name="T10" fmla="*/ 586 w 586"/>
                <a:gd name="T11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6" h="806">
                  <a:moveTo>
                    <a:pt x="586" y="806"/>
                  </a:moveTo>
                  <a:lnTo>
                    <a:pt x="294" y="548"/>
                  </a:lnTo>
                  <a:lnTo>
                    <a:pt x="0" y="806"/>
                  </a:lnTo>
                  <a:lnTo>
                    <a:pt x="0" y="0"/>
                  </a:lnTo>
                  <a:lnTo>
                    <a:pt x="586" y="0"/>
                  </a:lnTo>
                  <a:lnTo>
                    <a:pt x="586" y="806"/>
                  </a:lnTo>
                  <a:close/>
                </a:path>
              </a:pathLst>
            </a:custGeom>
            <a:solidFill>
              <a:srgbClr val="2C37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6906875" y="5046663"/>
              <a:ext cx="1327150" cy="1325563"/>
            </a:xfrm>
            <a:custGeom>
              <a:avLst/>
              <a:gdLst>
                <a:gd name="T0" fmla="*/ 836 w 836"/>
                <a:gd name="T1" fmla="*/ 417 h 835"/>
                <a:gd name="T2" fmla="*/ 793 w 836"/>
                <a:gd name="T3" fmla="*/ 459 h 835"/>
                <a:gd name="T4" fmla="*/ 826 w 836"/>
                <a:gd name="T5" fmla="*/ 511 h 835"/>
                <a:gd name="T6" fmla="*/ 773 w 836"/>
                <a:gd name="T7" fmla="*/ 541 h 835"/>
                <a:gd name="T8" fmla="*/ 794 w 836"/>
                <a:gd name="T9" fmla="*/ 598 h 835"/>
                <a:gd name="T10" fmla="*/ 737 w 836"/>
                <a:gd name="T11" fmla="*/ 618 h 835"/>
                <a:gd name="T12" fmla="*/ 745 w 836"/>
                <a:gd name="T13" fmla="*/ 678 h 835"/>
                <a:gd name="T14" fmla="*/ 684 w 836"/>
                <a:gd name="T15" fmla="*/ 683 h 835"/>
                <a:gd name="T16" fmla="*/ 679 w 836"/>
                <a:gd name="T17" fmla="*/ 745 h 835"/>
                <a:gd name="T18" fmla="*/ 619 w 836"/>
                <a:gd name="T19" fmla="*/ 736 h 835"/>
                <a:gd name="T20" fmla="*/ 599 w 836"/>
                <a:gd name="T21" fmla="*/ 793 h 835"/>
                <a:gd name="T22" fmla="*/ 542 w 836"/>
                <a:gd name="T23" fmla="*/ 772 h 835"/>
                <a:gd name="T24" fmla="*/ 511 w 836"/>
                <a:gd name="T25" fmla="*/ 825 h 835"/>
                <a:gd name="T26" fmla="*/ 460 w 836"/>
                <a:gd name="T27" fmla="*/ 792 h 835"/>
                <a:gd name="T28" fmla="*/ 418 w 836"/>
                <a:gd name="T29" fmla="*/ 835 h 835"/>
                <a:gd name="T30" fmla="*/ 375 w 836"/>
                <a:gd name="T31" fmla="*/ 792 h 835"/>
                <a:gd name="T32" fmla="*/ 325 w 836"/>
                <a:gd name="T33" fmla="*/ 825 h 835"/>
                <a:gd name="T34" fmla="*/ 293 w 836"/>
                <a:gd name="T35" fmla="*/ 772 h 835"/>
                <a:gd name="T36" fmla="*/ 236 w 836"/>
                <a:gd name="T37" fmla="*/ 793 h 835"/>
                <a:gd name="T38" fmla="*/ 218 w 836"/>
                <a:gd name="T39" fmla="*/ 736 h 835"/>
                <a:gd name="T40" fmla="*/ 158 w 836"/>
                <a:gd name="T41" fmla="*/ 745 h 835"/>
                <a:gd name="T42" fmla="*/ 151 w 836"/>
                <a:gd name="T43" fmla="*/ 683 h 835"/>
                <a:gd name="T44" fmla="*/ 91 w 836"/>
                <a:gd name="T45" fmla="*/ 678 h 835"/>
                <a:gd name="T46" fmla="*/ 99 w 836"/>
                <a:gd name="T47" fmla="*/ 618 h 835"/>
                <a:gd name="T48" fmla="*/ 41 w 836"/>
                <a:gd name="T49" fmla="*/ 598 h 835"/>
                <a:gd name="T50" fmla="*/ 62 w 836"/>
                <a:gd name="T51" fmla="*/ 541 h 835"/>
                <a:gd name="T52" fmla="*/ 10 w 836"/>
                <a:gd name="T53" fmla="*/ 511 h 835"/>
                <a:gd name="T54" fmla="*/ 44 w 836"/>
                <a:gd name="T55" fmla="*/ 459 h 835"/>
                <a:gd name="T56" fmla="*/ 0 w 836"/>
                <a:gd name="T57" fmla="*/ 417 h 835"/>
                <a:gd name="T58" fmla="*/ 44 w 836"/>
                <a:gd name="T59" fmla="*/ 376 h 835"/>
                <a:gd name="T60" fmla="*/ 10 w 836"/>
                <a:gd name="T61" fmla="*/ 324 h 835"/>
                <a:gd name="T62" fmla="*/ 62 w 836"/>
                <a:gd name="T63" fmla="*/ 294 h 835"/>
                <a:gd name="T64" fmla="*/ 41 w 836"/>
                <a:gd name="T65" fmla="*/ 236 h 835"/>
                <a:gd name="T66" fmla="*/ 99 w 836"/>
                <a:gd name="T67" fmla="*/ 217 h 835"/>
                <a:gd name="T68" fmla="*/ 91 w 836"/>
                <a:gd name="T69" fmla="*/ 157 h 835"/>
                <a:gd name="T70" fmla="*/ 152 w 836"/>
                <a:gd name="T71" fmla="*/ 151 h 835"/>
                <a:gd name="T72" fmla="*/ 158 w 836"/>
                <a:gd name="T73" fmla="*/ 90 h 835"/>
                <a:gd name="T74" fmla="*/ 218 w 836"/>
                <a:gd name="T75" fmla="*/ 99 h 835"/>
                <a:gd name="T76" fmla="*/ 236 w 836"/>
                <a:gd name="T77" fmla="*/ 40 h 835"/>
                <a:gd name="T78" fmla="*/ 293 w 836"/>
                <a:gd name="T79" fmla="*/ 62 h 835"/>
                <a:gd name="T80" fmla="*/ 325 w 836"/>
                <a:gd name="T81" fmla="*/ 9 h 835"/>
                <a:gd name="T82" fmla="*/ 375 w 836"/>
                <a:gd name="T83" fmla="*/ 43 h 835"/>
                <a:gd name="T84" fmla="*/ 418 w 836"/>
                <a:gd name="T85" fmla="*/ 0 h 835"/>
                <a:gd name="T86" fmla="*/ 460 w 836"/>
                <a:gd name="T87" fmla="*/ 43 h 835"/>
                <a:gd name="T88" fmla="*/ 511 w 836"/>
                <a:gd name="T89" fmla="*/ 9 h 835"/>
                <a:gd name="T90" fmla="*/ 542 w 836"/>
                <a:gd name="T91" fmla="*/ 62 h 835"/>
                <a:gd name="T92" fmla="*/ 599 w 836"/>
                <a:gd name="T93" fmla="*/ 40 h 835"/>
                <a:gd name="T94" fmla="*/ 619 w 836"/>
                <a:gd name="T95" fmla="*/ 99 h 835"/>
                <a:gd name="T96" fmla="*/ 679 w 836"/>
                <a:gd name="T97" fmla="*/ 90 h 835"/>
                <a:gd name="T98" fmla="*/ 684 w 836"/>
                <a:gd name="T99" fmla="*/ 151 h 835"/>
                <a:gd name="T100" fmla="*/ 745 w 836"/>
                <a:gd name="T101" fmla="*/ 157 h 835"/>
                <a:gd name="T102" fmla="*/ 737 w 836"/>
                <a:gd name="T103" fmla="*/ 217 h 835"/>
                <a:gd name="T104" fmla="*/ 794 w 836"/>
                <a:gd name="T105" fmla="*/ 236 h 835"/>
                <a:gd name="T106" fmla="*/ 773 w 836"/>
                <a:gd name="T107" fmla="*/ 294 h 835"/>
                <a:gd name="T108" fmla="*/ 826 w 836"/>
                <a:gd name="T109" fmla="*/ 324 h 835"/>
                <a:gd name="T110" fmla="*/ 793 w 836"/>
                <a:gd name="T111" fmla="*/ 376 h 835"/>
                <a:gd name="T112" fmla="*/ 836 w 836"/>
                <a:gd name="T113" fmla="*/ 417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6" h="835">
                  <a:moveTo>
                    <a:pt x="836" y="417"/>
                  </a:moveTo>
                  <a:lnTo>
                    <a:pt x="793" y="459"/>
                  </a:lnTo>
                  <a:lnTo>
                    <a:pt x="826" y="511"/>
                  </a:lnTo>
                  <a:lnTo>
                    <a:pt x="773" y="541"/>
                  </a:lnTo>
                  <a:lnTo>
                    <a:pt x="794" y="598"/>
                  </a:lnTo>
                  <a:lnTo>
                    <a:pt x="737" y="618"/>
                  </a:lnTo>
                  <a:lnTo>
                    <a:pt x="745" y="678"/>
                  </a:lnTo>
                  <a:lnTo>
                    <a:pt x="684" y="683"/>
                  </a:lnTo>
                  <a:lnTo>
                    <a:pt x="679" y="745"/>
                  </a:lnTo>
                  <a:lnTo>
                    <a:pt x="619" y="736"/>
                  </a:lnTo>
                  <a:lnTo>
                    <a:pt x="599" y="793"/>
                  </a:lnTo>
                  <a:lnTo>
                    <a:pt x="542" y="772"/>
                  </a:lnTo>
                  <a:lnTo>
                    <a:pt x="511" y="825"/>
                  </a:lnTo>
                  <a:lnTo>
                    <a:pt x="460" y="792"/>
                  </a:lnTo>
                  <a:lnTo>
                    <a:pt x="418" y="835"/>
                  </a:lnTo>
                  <a:lnTo>
                    <a:pt x="375" y="792"/>
                  </a:lnTo>
                  <a:lnTo>
                    <a:pt x="325" y="825"/>
                  </a:lnTo>
                  <a:lnTo>
                    <a:pt x="293" y="772"/>
                  </a:lnTo>
                  <a:lnTo>
                    <a:pt x="236" y="793"/>
                  </a:lnTo>
                  <a:lnTo>
                    <a:pt x="218" y="736"/>
                  </a:lnTo>
                  <a:lnTo>
                    <a:pt x="158" y="745"/>
                  </a:lnTo>
                  <a:lnTo>
                    <a:pt x="151" y="683"/>
                  </a:lnTo>
                  <a:lnTo>
                    <a:pt x="91" y="678"/>
                  </a:lnTo>
                  <a:lnTo>
                    <a:pt x="99" y="618"/>
                  </a:lnTo>
                  <a:lnTo>
                    <a:pt x="41" y="598"/>
                  </a:lnTo>
                  <a:lnTo>
                    <a:pt x="62" y="541"/>
                  </a:lnTo>
                  <a:lnTo>
                    <a:pt x="10" y="511"/>
                  </a:lnTo>
                  <a:lnTo>
                    <a:pt x="44" y="459"/>
                  </a:lnTo>
                  <a:lnTo>
                    <a:pt x="0" y="417"/>
                  </a:lnTo>
                  <a:lnTo>
                    <a:pt x="44" y="376"/>
                  </a:lnTo>
                  <a:lnTo>
                    <a:pt x="10" y="324"/>
                  </a:lnTo>
                  <a:lnTo>
                    <a:pt x="62" y="294"/>
                  </a:lnTo>
                  <a:lnTo>
                    <a:pt x="41" y="236"/>
                  </a:lnTo>
                  <a:lnTo>
                    <a:pt x="99" y="217"/>
                  </a:lnTo>
                  <a:lnTo>
                    <a:pt x="91" y="157"/>
                  </a:lnTo>
                  <a:lnTo>
                    <a:pt x="152" y="151"/>
                  </a:lnTo>
                  <a:lnTo>
                    <a:pt x="158" y="90"/>
                  </a:lnTo>
                  <a:lnTo>
                    <a:pt x="218" y="99"/>
                  </a:lnTo>
                  <a:lnTo>
                    <a:pt x="236" y="40"/>
                  </a:lnTo>
                  <a:lnTo>
                    <a:pt x="293" y="62"/>
                  </a:lnTo>
                  <a:lnTo>
                    <a:pt x="325" y="9"/>
                  </a:lnTo>
                  <a:lnTo>
                    <a:pt x="375" y="43"/>
                  </a:lnTo>
                  <a:lnTo>
                    <a:pt x="418" y="0"/>
                  </a:lnTo>
                  <a:lnTo>
                    <a:pt x="460" y="43"/>
                  </a:lnTo>
                  <a:lnTo>
                    <a:pt x="511" y="9"/>
                  </a:lnTo>
                  <a:lnTo>
                    <a:pt x="542" y="62"/>
                  </a:lnTo>
                  <a:lnTo>
                    <a:pt x="599" y="40"/>
                  </a:lnTo>
                  <a:lnTo>
                    <a:pt x="619" y="99"/>
                  </a:lnTo>
                  <a:lnTo>
                    <a:pt x="679" y="90"/>
                  </a:lnTo>
                  <a:lnTo>
                    <a:pt x="684" y="151"/>
                  </a:lnTo>
                  <a:lnTo>
                    <a:pt x="745" y="157"/>
                  </a:lnTo>
                  <a:lnTo>
                    <a:pt x="737" y="217"/>
                  </a:lnTo>
                  <a:lnTo>
                    <a:pt x="794" y="236"/>
                  </a:lnTo>
                  <a:lnTo>
                    <a:pt x="773" y="294"/>
                  </a:lnTo>
                  <a:lnTo>
                    <a:pt x="826" y="324"/>
                  </a:lnTo>
                  <a:lnTo>
                    <a:pt x="793" y="376"/>
                  </a:lnTo>
                  <a:lnTo>
                    <a:pt x="836" y="417"/>
                  </a:lnTo>
                  <a:close/>
                </a:path>
              </a:pathLst>
            </a:custGeom>
            <a:solidFill>
              <a:srgbClr val="FDC8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7084675" y="5222876"/>
              <a:ext cx="973138" cy="973138"/>
            </a:xfrm>
            <a:prstGeom prst="ellipse">
              <a:avLst/>
            </a:prstGeom>
            <a:solidFill>
              <a:srgbClr val="F059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6948150" y="5319713"/>
              <a:ext cx="547688" cy="549275"/>
            </a:xfrm>
            <a:custGeom>
              <a:avLst/>
              <a:gdLst>
                <a:gd name="T0" fmla="*/ 121 w 248"/>
                <a:gd name="T1" fmla="*/ 247 h 248"/>
                <a:gd name="T2" fmla="*/ 102 w 248"/>
                <a:gd name="T3" fmla="*/ 146 h 248"/>
                <a:gd name="T4" fmla="*/ 1 w 248"/>
                <a:gd name="T5" fmla="*/ 126 h 248"/>
                <a:gd name="T6" fmla="*/ 98 w 248"/>
                <a:gd name="T7" fmla="*/ 98 h 248"/>
                <a:gd name="T8" fmla="*/ 127 w 248"/>
                <a:gd name="T9" fmla="*/ 0 h 248"/>
                <a:gd name="T10" fmla="*/ 149 w 248"/>
                <a:gd name="T11" fmla="*/ 98 h 248"/>
                <a:gd name="T12" fmla="*/ 247 w 248"/>
                <a:gd name="T13" fmla="*/ 120 h 248"/>
                <a:gd name="T14" fmla="*/ 148 w 248"/>
                <a:gd name="T15" fmla="*/ 148 h 248"/>
                <a:gd name="T16" fmla="*/ 121 w 248"/>
                <a:gd name="T17" fmla="*/ 24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8" h="248">
                  <a:moveTo>
                    <a:pt x="121" y="247"/>
                  </a:moveTo>
                  <a:cubicBezTo>
                    <a:pt x="113" y="248"/>
                    <a:pt x="118" y="162"/>
                    <a:pt x="102" y="146"/>
                  </a:cubicBezTo>
                  <a:cubicBezTo>
                    <a:pt x="86" y="130"/>
                    <a:pt x="0" y="134"/>
                    <a:pt x="1" y="126"/>
                  </a:cubicBezTo>
                  <a:cubicBezTo>
                    <a:pt x="1" y="119"/>
                    <a:pt x="82" y="114"/>
                    <a:pt x="98" y="98"/>
                  </a:cubicBezTo>
                  <a:cubicBezTo>
                    <a:pt x="115" y="81"/>
                    <a:pt x="120" y="1"/>
                    <a:pt x="127" y="0"/>
                  </a:cubicBezTo>
                  <a:cubicBezTo>
                    <a:pt x="135" y="0"/>
                    <a:pt x="134" y="83"/>
                    <a:pt x="149" y="98"/>
                  </a:cubicBezTo>
                  <a:cubicBezTo>
                    <a:pt x="165" y="114"/>
                    <a:pt x="248" y="113"/>
                    <a:pt x="247" y="120"/>
                  </a:cubicBezTo>
                  <a:cubicBezTo>
                    <a:pt x="247" y="127"/>
                    <a:pt x="165" y="131"/>
                    <a:pt x="148" y="148"/>
                  </a:cubicBezTo>
                  <a:cubicBezTo>
                    <a:pt x="131" y="164"/>
                    <a:pt x="128" y="246"/>
                    <a:pt x="121" y="247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4419262" y="2401888"/>
              <a:ext cx="3151188" cy="1636713"/>
            </a:xfrm>
            <a:custGeom>
              <a:avLst/>
              <a:gdLst>
                <a:gd name="T0" fmla="*/ 1346 w 1426"/>
                <a:gd name="T1" fmla="*/ 304 h 740"/>
                <a:gd name="T2" fmla="*/ 1346 w 1426"/>
                <a:gd name="T3" fmla="*/ 197 h 740"/>
                <a:gd name="T4" fmla="*/ 932 w 1426"/>
                <a:gd name="T5" fmla="*/ 197 h 740"/>
                <a:gd name="T6" fmla="*/ 696 w 1426"/>
                <a:gd name="T7" fmla="*/ 8 h 740"/>
                <a:gd name="T8" fmla="*/ 435 w 1426"/>
                <a:gd name="T9" fmla="*/ 197 h 740"/>
                <a:gd name="T10" fmla="*/ 73 w 1426"/>
                <a:gd name="T11" fmla="*/ 197 h 740"/>
                <a:gd name="T12" fmla="*/ 73 w 1426"/>
                <a:gd name="T13" fmla="*/ 304 h 740"/>
                <a:gd name="T14" fmla="*/ 0 w 1426"/>
                <a:gd name="T15" fmla="*/ 304 h 740"/>
                <a:gd name="T16" fmla="*/ 0 w 1426"/>
                <a:gd name="T17" fmla="*/ 740 h 740"/>
                <a:gd name="T18" fmla="*/ 1426 w 1426"/>
                <a:gd name="T19" fmla="*/ 740 h 740"/>
                <a:gd name="T20" fmla="*/ 1426 w 1426"/>
                <a:gd name="T21" fmla="*/ 304 h 740"/>
                <a:gd name="T22" fmla="*/ 1346 w 1426"/>
                <a:gd name="T23" fmla="*/ 304 h 740"/>
                <a:gd name="T24" fmla="*/ 1132 w 1426"/>
                <a:gd name="T25" fmla="*/ 347 h 740"/>
                <a:gd name="T26" fmla="*/ 1192 w 1426"/>
                <a:gd name="T27" fmla="*/ 407 h 740"/>
                <a:gd name="T28" fmla="*/ 1132 w 1426"/>
                <a:gd name="T29" fmla="*/ 467 h 740"/>
                <a:gd name="T30" fmla="*/ 1072 w 1426"/>
                <a:gd name="T31" fmla="*/ 407 h 740"/>
                <a:gd name="T32" fmla="*/ 1132 w 1426"/>
                <a:gd name="T33" fmla="*/ 347 h 740"/>
                <a:gd name="T34" fmla="*/ 694 w 1426"/>
                <a:gd name="T35" fmla="*/ 53 h 740"/>
                <a:gd name="T36" fmla="*/ 885 w 1426"/>
                <a:gd name="T37" fmla="*/ 197 h 740"/>
                <a:gd name="T38" fmla="*/ 481 w 1426"/>
                <a:gd name="T39" fmla="*/ 197 h 740"/>
                <a:gd name="T40" fmla="*/ 694 w 1426"/>
                <a:gd name="T41" fmla="*/ 53 h 740"/>
                <a:gd name="T42" fmla="*/ 264 w 1426"/>
                <a:gd name="T43" fmla="*/ 347 h 740"/>
                <a:gd name="T44" fmla="*/ 324 w 1426"/>
                <a:gd name="T45" fmla="*/ 407 h 740"/>
                <a:gd name="T46" fmla="*/ 264 w 1426"/>
                <a:gd name="T47" fmla="*/ 467 h 740"/>
                <a:gd name="T48" fmla="*/ 204 w 1426"/>
                <a:gd name="T49" fmla="*/ 407 h 740"/>
                <a:gd name="T50" fmla="*/ 264 w 1426"/>
                <a:gd name="T51" fmla="*/ 347 h 740"/>
                <a:gd name="T52" fmla="*/ 1384 w 1426"/>
                <a:gd name="T53" fmla="*/ 698 h 740"/>
                <a:gd name="T54" fmla="*/ 42 w 1426"/>
                <a:gd name="T55" fmla="*/ 698 h 740"/>
                <a:gd name="T56" fmla="*/ 42 w 1426"/>
                <a:gd name="T57" fmla="*/ 345 h 740"/>
                <a:gd name="T58" fmla="*/ 73 w 1426"/>
                <a:gd name="T59" fmla="*/ 345 h 740"/>
                <a:gd name="T60" fmla="*/ 73 w 1426"/>
                <a:gd name="T61" fmla="*/ 619 h 740"/>
                <a:gd name="T62" fmla="*/ 1346 w 1426"/>
                <a:gd name="T63" fmla="*/ 619 h 740"/>
                <a:gd name="T64" fmla="*/ 1346 w 1426"/>
                <a:gd name="T65" fmla="*/ 345 h 740"/>
                <a:gd name="T66" fmla="*/ 1384 w 1426"/>
                <a:gd name="T67" fmla="*/ 345 h 740"/>
                <a:gd name="T68" fmla="*/ 1384 w 1426"/>
                <a:gd name="T69" fmla="*/ 698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6" h="740">
                  <a:moveTo>
                    <a:pt x="1346" y="304"/>
                  </a:moveTo>
                  <a:cubicBezTo>
                    <a:pt x="1346" y="197"/>
                    <a:pt x="1346" y="197"/>
                    <a:pt x="1346" y="197"/>
                  </a:cubicBezTo>
                  <a:cubicBezTo>
                    <a:pt x="932" y="197"/>
                    <a:pt x="932" y="197"/>
                    <a:pt x="932" y="197"/>
                  </a:cubicBezTo>
                  <a:cubicBezTo>
                    <a:pt x="917" y="140"/>
                    <a:pt x="867" y="15"/>
                    <a:pt x="696" y="8"/>
                  </a:cubicBezTo>
                  <a:cubicBezTo>
                    <a:pt x="503" y="0"/>
                    <a:pt x="450" y="136"/>
                    <a:pt x="435" y="197"/>
                  </a:cubicBezTo>
                  <a:cubicBezTo>
                    <a:pt x="73" y="197"/>
                    <a:pt x="73" y="197"/>
                    <a:pt x="73" y="197"/>
                  </a:cubicBezTo>
                  <a:cubicBezTo>
                    <a:pt x="73" y="304"/>
                    <a:pt x="73" y="304"/>
                    <a:pt x="73" y="304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740"/>
                    <a:pt x="0" y="740"/>
                    <a:pt x="0" y="740"/>
                  </a:cubicBezTo>
                  <a:cubicBezTo>
                    <a:pt x="1426" y="740"/>
                    <a:pt x="1426" y="740"/>
                    <a:pt x="1426" y="740"/>
                  </a:cubicBezTo>
                  <a:cubicBezTo>
                    <a:pt x="1426" y="304"/>
                    <a:pt x="1426" y="304"/>
                    <a:pt x="1426" y="304"/>
                  </a:cubicBezTo>
                  <a:lnTo>
                    <a:pt x="1346" y="304"/>
                  </a:lnTo>
                  <a:close/>
                  <a:moveTo>
                    <a:pt x="1132" y="347"/>
                  </a:moveTo>
                  <a:cubicBezTo>
                    <a:pt x="1165" y="347"/>
                    <a:pt x="1192" y="374"/>
                    <a:pt x="1192" y="407"/>
                  </a:cubicBezTo>
                  <a:cubicBezTo>
                    <a:pt x="1192" y="441"/>
                    <a:pt x="1165" y="467"/>
                    <a:pt x="1132" y="467"/>
                  </a:cubicBezTo>
                  <a:cubicBezTo>
                    <a:pt x="1099" y="467"/>
                    <a:pt x="1072" y="441"/>
                    <a:pt x="1072" y="407"/>
                  </a:cubicBezTo>
                  <a:cubicBezTo>
                    <a:pt x="1072" y="374"/>
                    <a:pt x="1099" y="347"/>
                    <a:pt x="1132" y="347"/>
                  </a:cubicBezTo>
                  <a:close/>
                  <a:moveTo>
                    <a:pt x="694" y="53"/>
                  </a:moveTo>
                  <a:cubicBezTo>
                    <a:pt x="827" y="59"/>
                    <a:pt x="871" y="147"/>
                    <a:pt x="885" y="197"/>
                  </a:cubicBezTo>
                  <a:cubicBezTo>
                    <a:pt x="481" y="197"/>
                    <a:pt x="481" y="197"/>
                    <a:pt x="481" y="197"/>
                  </a:cubicBezTo>
                  <a:cubicBezTo>
                    <a:pt x="495" y="144"/>
                    <a:pt x="542" y="46"/>
                    <a:pt x="694" y="53"/>
                  </a:cubicBezTo>
                  <a:close/>
                  <a:moveTo>
                    <a:pt x="264" y="347"/>
                  </a:moveTo>
                  <a:cubicBezTo>
                    <a:pt x="297" y="347"/>
                    <a:pt x="324" y="374"/>
                    <a:pt x="324" y="407"/>
                  </a:cubicBezTo>
                  <a:cubicBezTo>
                    <a:pt x="324" y="441"/>
                    <a:pt x="297" y="467"/>
                    <a:pt x="264" y="467"/>
                  </a:cubicBezTo>
                  <a:cubicBezTo>
                    <a:pt x="231" y="467"/>
                    <a:pt x="204" y="441"/>
                    <a:pt x="204" y="407"/>
                  </a:cubicBezTo>
                  <a:cubicBezTo>
                    <a:pt x="204" y="374"/>
                    <a:pt x="231" y="347"/>
                    <a:pt x="264" y="347"/>
                  </a:cubicBezTo>
                  <a:close/>
                  <a:moveTo>
                    <a:pt x="1384" y="698"/>
                  </a:moveTo>
                  <a:cubicBezTo>
                    <a:pt x="42" y="698"/>
                    <a:pt x="42" y="698"/>
                    <a:pt x="42" y="698"/>
                  </a:cubicBezTo>
                  <a:cubicBezTo>
                    <a:pt x="42" y="345"/>
                    <a:pt x="42" y="345"/>
                    <a:pt x="42" y="345"/>
                  </a:cubicBezTo>
                  <a:cubicBezTo>
                    <a:pt x="73" y="345"/>
                    <a:pt x="73" y="345"/>
                    <a:pt x="73" y="345"/>
                  </a:cubicBezTo>
                  <a:cubicBezTo>
                    <a:pt x="73" y="619"/>
                    <a:pt x="73" y="619"/>
                    <a:pt x="73" y="619"/>
                  </a:cubicBezTo>
                  <a:cubicBezTo>
                    <a:pt x="1346" y="619"/>
                    <a:pt x="1346" y="619"/>
                    <a:pt x="1346" y="619"/>
                  </a:cubicBezTo>
                  <a:cubicBezTo>
                    <a:pt x="1346" y="345"/>
                    <a:pt x="1346" y="345"/>
                    <a:pt x="1346" y="345"/>
                  </a:cubicBezTo>
                  <a:cubicBezTo>
                    <a:pt x="1384" y="345"/>
                    <a:pt x="1384" y="345"/>
                    <a:pt x="1384" y="345"/>
                  </a:cubicBezTo>
                  <a:lnTo>
                    <a:pt x="1384" y="69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143412" y="3006726"/>
              <a:ext cx="2249488" cy="1047750"/>
            </a:xfrm>
            <a:custGeom>
              <a:avLst/>
              <a:gdLst>
                <a:gd name="T0" fmla="*/ 1004 w 1017"/>
                <a:gd name="T1" fmla="*/ 175 h 474"/>
                <a:gd name="T2" fmla="*/ 893 w 1017"/>
                <a:gd name="T3" fmla="*/ 233 h 474"/>
                <a:gd name="T4" fmla="*/ 893 w 1017"/>
                <a:gd name="T5" fmla="*/ 135 h 474"/>
                <a:gd name="T6" fmla="*/ 758 w 1017"/>
                <a:gd name="T7" fmla="*/ 0 h 474"/>
                <a:gd name="T8" fmla="*/ 135 w 1017"/>
                <a:gd name="T9" fmla="*/ 0 h 474"/>
                <a:gd name="T10" fmla="*/ 0 w 1017"/>
                <a:gd name="T11" fmla="*/ 135 h 474"/>
                <a:gd name="T12" fmla="*/ 0 w 1017"/>
                <a:gd name="T13" fmla="*/ 338 h 474"/>
                <a:gd name="T14" fmla="*/ 135 w 1017"/>
                <a:gd name="T15" fmla="*/ 474 h 474"/>
                <a:gd name="T16" fmla="*/ 758 w 1017"/>
                <a:gd name="T17" fmla="*/ 474 h 474"/>
                <a:gd name="T18" fmla="*/ 893 w 1017"/>
                <a:gd name="T19" fmla="*/ 338 h 474"/>
                <a:gd name="T20" fmla="*/ 893 w 1017"/>
                <a:gd name="T21" fmla="*/ 325 h 474"/>
                <a:gd name="T22" fmla="*/ 1004 w 1017"/>
                <a:gd name="T23" fmla="*/ 17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7" h="474">
                  <a:moveTo>
                    <a:pt x="1004" y="175"/>
                  </a:moveTo>
                  <a:cubicBezTo>
                    <a:pt x="974" y="221"/>
                    <a:pt x="927" y="232"/>
                    <a:pt x="893" y="233"/>
                  </a:cubicBezTo>
                  <a:cubicBezTo>
                    <a:pt x="893" y="135"/>
                    <a:pt x="893" y="135"/>
                    <a:pt x="893" y="135"/>
                  </a:cubicBezTo>
                  <a:cubicBezTo>
                    <a:pt x="893" y="61"/>
                    <a:pt x="832" y="0"/>
                    <a:pt x="75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61" y="0"/>
                    <a:pt x="0" y="61"/>
                    <a:pt x="0" y="135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413"/>
                    <a:pt x="61" y="474"/>
                    <a:pt x="135" y="474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832" y="474"/>
                    <a:pt x="893" y="413"/>
                    <a:pt x="893" y="338"/>
                  </a:cubicBezTo>
                  <a:cubicBezTo>
                    <a:pt x="893" y="325"/>
                    <a:pt x="893" y="325"/>
                    <a:pt x="893" y="325"/>
                  </a:cubicBezTo>
                  <a:cubicBezTo>
                    <a:pt x="1017" y="312"/>
                    <a:pt x="1004" y="175"/>
                    <a:pt x="1004" y="175"/>
                  </a:cubicBezTo>
                  <a:close/>
                </a:path>
              </a:pathLst>
            </a:custGeom>
            <a:solidFill>
              <a:srgbClr val="B53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6494125" y="3395663"/>
              <a:ext cx="2055813" cy="1182688"/>
            </a:xfrm>
            <a:custGeom>
              <a:avLst/>
              <a:gdLst>
                <a:gd name="T0" fmla="*/ 489 w 930"/>
                <a:gd name="T1" fmla="*/ 0 h 535"/>
                <a:gd name="T2" fmla="*/ 154 w 930"/>
                <a:gd name="T3" fmla="*/ 94 h 535"/>
                <a:gd name="T4" fmla="*/ 9 w 930"/>
                <a:gd name="T5" fmla="*/ 9 h 535"/>
                <a:gd name="T6" fmla="*/ 68 w 930"/>
                <a:gd name="T7" fmla="*/ 188 h 535"/>
                <a:gd name="T8" fmla="*/ 49 w 930"/>
                <a:gd name="T9" fmla="*/ 267 h 535"/>
                <a:gd name="T10" fmla="*/ 489 w 930"/>
                <a:gd name="T11" fmla="*/ 535 h 535"/>
                <a:gd name="T12" fmla="*/ 930 w 930"/>
                <a:gd name="T13" fmla="*/ 267 h 535"/>
                <a:gd name="T14" fmla="*/ 489 w 930"/>
                <a:gd name="T15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0" h="535">
                  <a:moveTo>
                    <a:pt x="489" y="0"/>
                  </a:moveTo>
                  <a:cubicBezTo>
                    <a:pt x="355" y="0"/>
                    <a:pt x="235" y="37"/>
                    <a:pt x="154" y="94"/>
                  </a:cubicBezTo>
                  <a:cubicBezTo>
                    <a:pt x="112" y="95"/>
                    <a:pt x="56" y="79"/>
                    <a:pt x="9" y="9"/>
                  </a:cubicBezTo>
                  <a:cubicBezTo>
                    <a:pt x="9" y="9"/>
                    <a:pt x="0" y="131"/>
                    <a:pt x="68" y="188"/>
                  </a:cubicBezTo>
                  <a:cubicBezTo>
                    <a:pt x="55" y="213"/>
                    <a:pt x="49" y="240"/>
                    <a:pt x="49" y="267"/>
                  </a:cubicBezTo>
                  <a:cubicBezTo>
                    <a:pt x="49" y="415"/>
                    <a:pt x="246" y="535"/>
                    <a:pt x="489" y="535"/>
                  </a:cubicBezTo>
                  <a:cubicBezTo>
                    <a:pt x="732" y="535"/>
                    <a:pt x="930" y="415"/>
                    <a:pt x="930" y="267"/>
                  </a:cubicBezTo>
                  <a:cubicBezTo>
                    <a:pt x="930" y="120"/>
                    <a:pt x="732" y="0"/>
                    <a:pt x="489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7035462" y="6905626"/>
              <a:ext cx="1227138" cy="846138"/>
            </a:xfrm>
            <a:custGeom>
              <a:avLst/>
              <a:gdLst>
                <a:gd name="T0" fmla="*/ 139 w 555"/>
                <a:gd name="T1" fmla="*/ 327 h 383"/>
                <a:gd name="T2" fmla="*/ 84 w 555"/>
                <a:gd name="T3" fmla="*/ 215 h 383"/>
                <a:gd name="T4" fmla="*/ 121 w 555"/>
                <a:gd name="T5" fmla="*/ 109 h 383"/>
                <a:gd name="T6" fmla="*/ 138 w 555"/>
                <a:gd name="T7" fmla="*/ 101 h 383"/>
                <a:gd name="T8" fmla="*/ 118 w 555"/>
                <a:gd name="T9" fmla="*/ 87 h 383"/>
                <a:gd name="T10" fmla="*/ 32 w 555"/>
                <a:gd name="T11" fmla="*/ 89 h 383"/>
                <a:gd name="T12" fmla="*/ 58 w 555"/>
                <a:gd name="T13" fmla="*/ 34 h 383"/>
                <a:gd name="T14" fmla="*/ 187 w 555"/>
                <a:gd name="T15" fmla="*/ 4 h 383"/>
                <a:gd name="T16" fmla="*/ 308 w 555"/>
                <a:gd name="T17" fmla="*/ 42 h 383"/>
                <a:gd name="T18" fmla="*/ 330 w 555"/>
                <a:gd name="T19" fmla="*/ 53 h 383"/>
                <a:gd name="T20" fmla="*/ 333 w 555"/>
                <a:gd name="T21" fmla="*/ 55 h 383"/>
                <a:gd name="T22" fmla="*/ 333 w 555"/>
                <a:gd name="T23" fmla="*/ 55 h 383"/>
                <a:gd name="T24" fmla="*/ 343 w 555"/>
                <a:gd name="T25" fmla="*/ 65 h 383"/>
                <a:gd name="T26" fmla="*/ 458 w 555"/>
                <a:gd name="T27" fmla="*/ 9 h 383"/>
                <a:gd name="T28" fmla="*/ 532 w 555"/>
                <a:gd name="T29" fmla="*/ 72 h 383"/>
                <a:gd name="T30" fmla="*/ 536 w 555"/>
                <a:gd name="T31" fmla="*/ 169 h 383"/>
                <a:gd name="T32" fmla="*/ 418 w 555"/>
                <a:gd name="T33" fmla="*/ 226 h 383"/>
                <a:gd name="T34" fmla="*/ 373 w 555"/>
                <a:gd name="T35" fmla="*/ 301 h 383"/>
                <a:gd name="T36" fmla="*/ 244 w 555"/>
                <a:gd name="T37" fmla="*/ 364 h 383"/>
                <a:gd name="T38" fmla="*/ 139 w 555"/>
                <a:gd name="T39" fmla="*/ 32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5" h="383">
                  <a:moveTo>
                    <a:pt x="139" y="327"/>
                  </a:moveTo>
                  <a:cubicBezTo>
                    <a:pt x="84" y="215"/>
                    <a:pt x="84" y="215"/>
                    <a:pt x="84" y="215"/>
                  </a:cubicBezTo>
                  <a:cubicBezTo>
                    <a:pt x="65" y="175"/>
                    <a:pt x="82" y="128"/>
                    <a:pt x="121" y="109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30" y="95"/>
                    <a:pt x="124" y="89"/>
                    <a:pt x="118" y="87"/>
                  </a:cubicBezTo>
                  <a:cubicBezTo>
                    <a:pt x="99" y="81"/>
                    <a:pt x="63" y="117"/>
                    <a:pt x="32" y="89"/>
                  </a:cubicBezTo>
                  <a:cubicBezTo>
                    <a:pt x="0" y="62"/>
                    <a:pt x="11" y="57"/>
                    <a:pt x="58" y="34"/>
                  </a:cubicBezTo>
                  <a:cubicBezTo>
                    <a:pt x="105" y="11"/>
                    <a:pt x="129" y="0"/>
                    <a:pt x="187" y="4"/>
                  </a:cubicBezTo>
                  <a:cubicBezTo>
                    <a:pt x="225" y="6"/>
                    <a:pt x="277" y="28"/>
                    <a:pt x="308" y="42"/>
                  </a:cubicBezTo>
                  <a:cubicBezTo>
                    <a:pt x="316" y="45"/>
                    <a:pt x="323" y="49"/>
                    <a:pt x="330" y="53"/>
                  </a:cubicBezTo>
                  <a:cubicBezTo>
                    <a:pt x="332" y="54"/>
                    <a:pt x="333" y="55"/>
                    <a:pt x="333" y="55"/>
                  </a:cubicBezTo>
                  <a:cubicBezTo>
                    <a:pt x="333" y="55"/>
                    <a:pt x="333" y="55"/>
                    <a:pt x="333" y="55"/>
                  </a:cubicBezTo>
                  <a:cubicBezTo>
                    <a:pt x="337" y="58"/>
                    <a:pt x="340" y="62"/>
                    <a:pt x="343" y="65"/>
                  </a:cubicBezTo>
                  <a:cubicBezTo>
                    <a:pt x="458" y="9"/>
                    <a:pt x="458" y="9"/>
                    <a:pt x="458" y="9"/>
                  </a:cubicBezTo>
                  <a:cubicBezTo>
                    <a:pt x="477" y="0"/>
                    <a:pt x="510" y="28"/>
                    <a:pt x="532" y="72"/>
                  </a:cubicBezTo>
                  <a:cubicBezTo>
                    <a:pt x="553" y="116"/>
                    <a:pt x="555" y="160"/>
                    <a:pt x="536" y="169"/>
                  </a:cubicBezTo>
                  <a:cubicBezTo>
                    <a:pt x="418" y="226"/>
                    <a:pt x="418" y="226"/>
                    <a:pt x="418" y="226"/>
                  </a:cubicBezTo>
                  <a:cubicBezTo>
                    <a:pt x="419" y="257"/>
                    <a:pt x="403" y="287"/>
                    <a:pt x="373" y="301"/>
                  </a:cubicBezTo>
                  <a:cubicBezTo>
                    <a:pt x="244" y="364"/>
                    <a:pt x="244" y="364"/>
                    <a:pt x="244" y="364"/>
                  </a:cubicBezTo>
                  <a:cubicBezTo>
                    <a:pt x="205" y="383"/>
                    <a:pt x="158" y="366"/>
                    <a:pt x="139" y="327"/>
                  </a:cubicBezTo>
                  <a:close/>
                </a:path>
              </a:pathLst>
            </a:custGeom>
            <a:solidFill>
              <a:srgbClr val="ECC6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7992725" y="4840288"/>
              <a:ext cx="1497013" cy="2652713"/>
            </a:xfrm>
            <a:custGeom>
              <a:avLst/>
              <a:gdLst>
                <a:gd name="T0" fmla="*/ 0 w 677"/>
                <a:gd name="T1" fmla="*/ 934 h 1200"/>
                <a:gd name="T2" fmla="*/ 68 w 677"/>
                <a:gd name="T3" fmla="*/ 1186 h 1200"/>
                <a:gd name="T4" fmla="*/ 600 w 677"/>
                <a:gd name="T5" fmla="*/ 605 h 1200"/>
                <a:gd name="T6" fmla="*/ 677 w 677"/>
                <a:gd name="T7" fmla="*/ 110 h 1200"/>
                <a:gd name="T8" fmla="*/ 567 w 677"/>
                <a:gd name="T9" fmla="*/ 0 h 1200"/>
                <a:gd name="T10" fmla="*/ 532 w 677"/>
                <a:gd name="T11" fmla="*/ 0 h 1200"/>
                <a:gd name="T12" fmla="*/ 422 w 677"/>
                <a:gd name="T13" fmla="*/ 110 h 1200"/>
                <a:gd name="T14" fmla="*/ 352 w 677"/>
                <a:gd name="T15" fmla="*/ 514 h 1200"/>
                <a:gd name="T16" fmla="*/ 0 w 677"/>
                <a:gd name="T17" fmla="*/ 93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7" h="1200">
                  <a:moveTo>
                    <a:pt x="0" y="934"/>
                  </a:moveTo>
                  <a:cubicBezTo>
                    <a:pt x="0" y="934"/>
                    <a:pt x="47" y="1138"/>
                    <a:pt x="68" y="1186"/>
                  </a:cubicBezTo>
                  <a:cubicBezTo>
                    <a:pt x="68" y="1186"/>
                    <a:pt x="389" y="1200"/>
                    <a:pt x="600" y="605"/>
                  </a:cubicBezTo>
                  <a:cubicBezTo>
                    <a:pt x="645" y="478"/>
                    <a:pt x="677" y="110"/>
                    <a:pt x="677" y="110"/>
                  </a:cubicBezTo>
                  <a:cubicBezTo>
                    <a:pt x="677" y="49"/>
                    <a:pt x="628" y="0"/>
                    <a:pt x="567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471" y="0"/>
                    <a:pt x="422" y="49"/>
                    <a:pt x="422" y="110"/>
                  </a:cubicBezTo>
                  <a:cubicBezTo>
                    <a:pt x="422" y="110"/>
                    <a:pt x="396" y="402"/>
                    <a:pt x="352" y="514"/>
                  </a:cubicBezTo>
                  <a:cubicBezTo>
                    <a:pt x="211" y="881"/>
                    <a:pt x="0" y="934"/>
                    <a:pt x="0" y="934"/>
                  </a:cubicBezTo>
                  <a:close/>
                </a:path>
              </a:pathLst>
            </a:custGeom>
            <a:solidFill>
              <a:srgbClr val="6B5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9207162" y="4840288"/>
              <a:ext cx="2028825" cy="3332163"/>
            </a:xfrm>
            <a:custGeom>
              <a:avLst/>
              <a:gdLst>
                <a:gd name="T0" fmla="*/ 802 w 918"/>
                <a:gd name="T1" fmla="*/ 0 h 1507"/>
                <a:gd name="T2" fmla="*/ 707 w 918"/>
                <a:gd name="T3" fmla="*/ 0 h 1507"/>
                <a:gd name="T4" fmla="*/ 197 w 918"/>
                <a:gd name="T5" fmla="*/ 0 h 1507"/>
                <a:gd name="T6" fmla="*/ 116 w 918"/>
                <a:gd name="T7" fmla="*/ 0 h 1507"/>
                <a:gd name="T8" fmla="*/ 0 w 918"/>
                <a:gd name="T9" fmla="*/ 102 h 1507"/>
                <a:gd name="T10" fmla="*/ 0 w 918"/>
                <a:gd name="T11" fmla="*/ 1404 h 1507"/>
                <a:gd name="T12" fmla="*/ 116 w 918"/>
                <a:gd name="T13" fmla="*/ 1507 h 1507"/>
                <a:gd name="T14" fmla="*/ 802 w 918"/>
                <a:gd name="T15" fmla="*/ 1507 h 1507"/>
                <a:gd name="T16" fmla="*/ 918 w 918"/>
                <a:gd name="T17" fmla="*/ 1404 h 1507"/>
                <a:gd name="T18" fmla="*/ 918 w 918"/>
                <a:gd name="T19" fmla="*/ 102 h 1507"/>
                <a:gd name="T20" fmla="*/ 802 w 918"/>
                <a:gd name="T21" fmla="*/ 0 h 1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1507">
                  <a:moveTo>
                    <a:pt x="802" y="0"/>
                  </a:moveTo>
                  <a:cubicBezTo>
                    <a:pt x="707" y="0"/>
                    <a:pt x="707" y="0"/>
                    <a:pt x="707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46"/>
                    <a:pt x="0" y="102"/>
                  </a:cubicBezTo>
                  <a:cubicBezTo>
                    <a:pt x="0" y="1404"/>
                    <a:pt x="0" y="1404"/>
                    <a:pt x="0" y="1404"/>
                  </a:cubicBezTo>
                  <a:cubicBezTo>
                    <a:pt x="0" y="1461"/>
                    <a:pt x="52" y="1507"/>
                    <a:pt x="116" y="1507"/>
                  </a:cubicBezTo>
                  <a:cubicBezTo>
                    <a:pt x="802" y="1507"/>
                    <a:pt x="802" y="1507"/>
                    <a:pt x="802" y="1507"/>
                  </a:cubicBezTo>
                  <a:cubicBezTo>
                    <a:pt x="866" y="1507"/>
                    <a:pt x="918" y="1461"/>
                    <a:pt x="918" y="1404"/>
                  </a:cubicBezTo>
                  <a:cubicBezTo>
                    <a:pt x="918" y="102"/>
                    <a:pt x="918" y="102"/>
                    <a:pt x="918" y="102"/>
                  </a:cubicBezTo>
                  <a:cubicBezTo>
                    <a:pt x="918" y="46"/>
                    <a:pt x="866" y="0"/>
                    <a:pt x="802" y="0"/>
                  </a:cubicBez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9642137" y="4840288"/>
              <a:ext cx="1127125" cy="1317625"/>
            </a:xfrm>
            <a:custGeom>
              <a:avLst/>
              <a:gdLst>
                <a:gd name="T0" fmla="*/ 0 w 710"/>
                <a:gd name="T1" fmla="*/ 0 h 830"/>
                <a:gd name="T2" fmla="*/ 355 w 710"/>
                <a:gd name="T3" fmla="*/ 830 h 830"/>
                <a:gd name="T4" fmla="*/ 710 w 710"/>
                <a:gd name="T5" fmla="*/ 0 h 830"/>
                <a:gd name="T6" fmla="*/ 0 w 710"/>
                <a:gd name="T7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830">
                  <a:moveTo>
                    <a:pt x="0" y="0"/>
                  </a:moveTo>
                  <a:lnTo>
                    <a:pt x="355" y="830"/>
                  </a:lnTo>
                  <a:lnTo>
                    <a:pt x="7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9146837" y="10787063"/>
              <a:ext cx="901700" cy="334963"/>
            </a:xfrm>
            <a:custGeom>
              <a:avLst/>
              <a:gdLst>
                <a:gd name="T0" fmla="*/ 273 w 408"/>
                <a:gd name="T1" fmla="*/ 0 h 152"/>
                <a:gd name="T2" fmla="*/ 155 w 408"/>
                <a:gd name="T3" fmla="*/ 48 h 152"/>
                <a:gd name="T4" fmla="*/ 0 w 408"/>
                <a:gd name="T5" fmla="*/ 152 h 152"/>
                <a:gd name="T6" fmla="*/ 404 w 408"/>
                <a:gd name="T7" fmla="*/ 133 h 152"/>
                <a:gd name="T8" fmla="*/ 408 w 408"/>
                <a:gd name="T9" fmla="*/ 0 h 152"/>
                <a:gd name="T10" fmla="*/ 273 w 408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152">
                  <a:moveTo>
                    <a:pt x="273" y="0"/>
                  </a:moveTo>
                  <a:cubicBezTo>
                    <a:pt x="273" y="0"/>
                    <a:pt x="213" y="13"/>
                    <a:pt x="155" y="48"/>
                  </a:cubicBezTo>
                  <a:cubicBezTo>
                    <a:pt x="74" y="97"/>
                    <a:pt x="0" y="152"/>
                    <a:pt x="0" y="152"/>
                  </a:cubicBezTo>
                  <a:cubicBezTo>
                    <a:pt x="404" y="133"/>
                    <a:pt x="404" y="133"/>
                    <a:pt x="404" y="133"/>
                  </a:cubicBezTo>
                  <a:cubicBezTo>
                    <a:pt x="408" y="0"/>
                    <a:pt x="408" y="0"/>
                    <a:pt x="408" y="0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9599275" y="8004176"/>
              <a:ext cx="455613" cy="2827338"/>
            </a:xfrm>
            <a:custGeom>
              <a:avLst/>
              <a:gdLst>
                <a:gd name="T0" fmla="*/ 287 w 287"/>
                <a:gd name="T1" fmla="*/ 1778 h 1781"/>
                <a:gd name="T2" fmla="*/ 0 w 287"/>
                <a:gd name="T3" fmla="*/ 1781 h 1781"/>
                <a:gd name="T4" fmla="*/ 0 w 287"/>
                <a:gd name="T5" fmla="*/ 0 h 1781"/>
                <a:gd name="T6" fmla="*/ 287 w 287"/>
                <a:gd name="T7" fmla="*/ 48 h 1781"/>
                <a:gd name="T8" fmla="*/ 287 w 287"/>
                <a:gd name="T9" fmla="*/ 1778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781">
                  <a:moveTo>
                    <a:pt x="287" y="1778"/>
                  </a:moveTo>
                  <a:lnTo>
                    <a:pt x="0" y="1781"/>
                  </a:lnTo>
                  <a:lnTo>
                    <a:pt x="0" y="0"/>
                  </a:lnTo>
                  <a:lnTo>
                    <a:pt x="287" y="48"/>
                  </a:lnTo>
                  <a:lnTo>
                    <a:pt x="287" y="1778"/>
                  </a:ln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0018375" y="4411663"/>
              <a:ext cx="374650" cy="603250"/>
            </a:xfrm>
            <a:custGeom>
              <a:avLst/>
              <a:gdLst>
                <a:gd name="T0" fmla="*/ 170 w 170"/>
                <a:gd name="T1" fmla="*/ 214 h 273"/>
                <a:gd name="T2" fmla="*/ 85 w 170"/>
                <a:gd name="T3" fmla="*/ 273 h 273"/>
                <a:gd name="T4" fmla="*/ 85 w 170"/>
                <a:gd name="T5" fmla="*/ 273 h 273"/>
                <a:gd name="T6" fmla="*/ 0 w 170"/>
                <a:gd name="T7" fmla="*/ 214 h 273"/>
                <a:gd name="T8" fmla="*/ 0 w 170"/>
                <a:gd name="T9" fmla="*/ 59 h 273"/>
                <a:gd name="T10" fmla="*/ 85 w 170"/>
                <a:gd name="T11" fmla="*/ 0 h 273"/>
                <a:gd name="T12" fmla="*/ 85 w 170"/>
                <a:gd name="T13" fmla="*/ 0 h 273"/>
                <a:gd name="T14" fmla="*/ 170 w 170"/>
                <a:gd name="T15" fmla="*/ 59 h 273"/>
                <a:gd name="T16" fmla="*/ 170 w 170"/>
                <a:gd name="T17" fmla="*/ 214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73">
                  <a:moveTo>
                    <a:pt x="170" y="214"/>
                  </a:moveTo>
                  <a:cubicBezTo>
                    <a:pt x="170" y="246"/>
                    <a:pt x="132" y="273"/>
                    <a:pt x="85" y="273"/>
                  </a:cubicBezTo>
                  <a:cubicBezTo>
                    <a:pt x="85" y="273"/>
                    <a:pt x="85" y="273"/>
                    <a:pt x="85" y="273"/>
                  </a:cubicBezTo>
                  <a:cubicBezTo>
                    <a:pt x="38" y="273"/>
                    <a:pt x="0" y="246"/>
                    <a:pt x="0" y="21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3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2" y="0"/>
                    <a:pt x="170" y="26"/>
                    <a:pt x="170" y="59"/>
                  </a:cubicBezTo>
                  <a:lnTo>
                    <a:pt x="170" y="214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0077112" y="5065713"/>
              <a:ext cx="265113" cy="1092200"/>
            </a:xfrm>
            <a:custGeom>
              <a:avLst/>
              <a:gdLst>
                <a:gd name="T0" fmla="*/ 82 w 120"/>
                <a:gd name="T1" fmla="*/ 57 h 494"/>
                <a:gd name="T2" fmla="*/ 99 w 120"/>
                <a:gd name="T3" fmla="*/ 30 h 494"/>
                <a:gd name="T4" fmla="*/ 69 w 120"/>
                <a:gd name="T5" fmla="*/ 0 h 494"/>
                <a:gd name="T6" fmla="*/ 50 w 120"/>
                <a:gd name="T7" fmla="*/ 0 h 494"/>
                <a:gd name="T8" fmla="*/ 19 w 120"/>
                <a:gd name="T9" fmla="*/ 30 h 494"/>
                <a:gd name="T10" fmla="*/ 37 w 120"/>
                <a:gd name="T11" fmla="*/ 57 h 494"/>
                <a:gd name="T12" fmla="*/ 0 w 120"/>
                <a:gd name="T13" fmla="*/ 358 h 494"/>
                <a:gd name="T14" fmla="*/ 58 w 120"/>
                <a:gd name="T15" fmla="*/ 494 h 494"/>
                <a:gd name="T16" fmla="*/ 120 w 120"/>
                <a:gd name="T17" fmla="*/ 350 h 494"/>
                <a:gd name="T18" fmla="*/ 82 w 120"/>
                <a:gd name="T19" fmla="*/ 5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494">
                  <a:moveTo>
                    <a:pt x="82" y="57"/>
                  </a:moveTo>
                  <a:cubicBezTo>
                    <a:pt x="92" y="55"/>
                    <a:pt x="106" y="40"/>
                    <a:pt x="99" y="30"/>
                  </a:cubicBezTo>
                  <a:cubicBezTo>
                    <a:pt x="86" y="9"/>
                    <a:pt x="86" y="0"/>
                    <a:pt x="6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3" y="0"/>
                    <a:pt x="32" y="8"/>
                    <a:pt x="19" y="30"/>
                  </a:cubicBezTo>
                  <a:cubicBezTo>
                    <a:pt x="13" y="40"/>
                    <a:pt x="25" y="56"/>
                    <a:pt x="37" y="57"/>
                  </a:cubicBezTo>
                  <a:cubicBezTo>
                    <a:pt x="36" y="60"/>
                    <a:pt x="0" y="358"/>
                    <a:pt x="0" y="358"/>
                  </a:cubicBezTo>
                  <a:cubicBezTo>
                    <a:pt x="58" y="494"/>
                    <a:pt x="58" y="494"/>
                    <a:pt x="58" y="494"/>
                  </a:cubicBezTo>
                  <a:cubicBezTo>
                    <a:pt x="120" y="350"/>
                    <a:pt x="120" y="350"/>
                    <a:pt x="120" y="350"/>
                  </a:cubicBezTo>
                  <a:cubicBezTo>
                    <a:pt x="120" y="350"/>
                    <a:pt x="83" y="60"/>
                    <a:pt x="82" y="57"/>
                  </a:cubicBezTo>
                  <a:close/>
                </a:path>
              </a:pathLst>
            </a:custGeom>
            <a:solidFill>
              <a:srgbClr val="BC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9518312" y="2709863"/>
              <a:ext cx="1374775" cy="1820863"/>
            </a:xfrm>
            <a:custGeom>
              <a:avLst/>
              <a:gdLst>
                <a:gd name="T0" fmla="*/ 373 w 622"/>
                <a:gd name="T1" fmla="*/ 0 h 824"/>
                <a:gd name="T2" fmla="*/ 311 w 622"/>
                <a:gd name="T3" fmla="*/ 0 h 824"/>
                <a:gd name="T4" fmla="*/ 249 w 622"/>
                <a:gd name="T5" fmla="*/ 0 h 824"/>
                <a:gd name="T6" fmla="*/ 0 w 622"/>
                <a:gd name="T7" fmla="*/ 248 h 824"/>
                <a:gd name="T8" fmla="*/ 0 w 622"/>
                <a:gd name="T9" fmla="*/ 544 h 824"/>
                <a:gd name="T10" fmla="*/ 259 w 622"/>
                <a:gd name="T11" fmla="*/ 824 h 824"/>
                <a:gd name="T12" fmla="*/ 321 w 622"/>
                <a:gd name="T13" fmla="*/ 824 h 824"/>
                <a:gd name="T14" fmla="*/ 383 w 622"/>
                <a:gd name="T15" fmla="*/ 824 h 824"/>
                <a:gd name="T16" fmla="*/ 622 w 622"/>
                <a:gd name="T17" fmla="*/ 544 h 824"/>
                <a:gd name="T18" fmla="*/ 622 w 622"/>
                <a:gd name="T19" fmla="*/ 248 h 824"/>
                <a:gd name="T20" fmla="*/ 373 w 622"/>
                <a:gd name="T21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2" h="824">
                  <a:moveTo>
                    <a:pt x="373" y="0"/>
                  </a:moveTo>
                  <a:cubicBezTo>
                    <a:pt x="311" y="0"/>
                    <a:pt x="311" y="0"/>
                    <a:pt x="311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12" y="0"/>
                    <a:pt x="0" y="111"/>
                    <a:pt x="0" y="248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681"/>
                    <a:pt x="152" y="824"/>
                    <a:pt x="259" y="824"/>
                  </a:cubicBezTo>
                  <a:cubicBezTo>
                    <a:pt x="321" y="824"/>
                    <a:pt x="321" y="824"/>
                    <a:pt x="321" y="824"/>
                  </a:cubicBezTo>
                  <a:cubicBezTo>
                    <a:pt x="383" y="824"/>
                    <a:pt x="383" y="824"/>
                    <a:pt x="383" y="824"/>
                  </a:cubicBezTo>
                  <a:cubicBezTo>
                    <a:pt x="465" y="824"/>
                    <a:pt x="622" y="681"/>
                    <a:pt x="622" y="544"/>
                  </a:cubicBezTo>
                  <a:cubicBezTo>
                    <a:pt x="622" y="248"/>
                    <a:pt x="622" y="248"/>
                    <a:pt x="622" y="248"/>
                  </a:cubicBezTo>
                  <a:cubicBezTo>
                    <a:pt x="622" y="111"/>
                    <a:pt x="510" y="0"/>
                    <a:pt x="373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0008850" y="2709863"/>
              <a:ext cx="1041400" cy="1820863"/>
            </a:xfrm>
            <a:custGeom>
              <a:avLst/>
              <a:gdLst>
                <a:gd name="T0" fmla="*/ 418 w 471"/>
                <a:gd name="T1" fmla="*/ 392 h 824"/>
                <a:gd name="T2" fmla="*/ 400 w 471"/>
                <a:gd name="T3" fmla="*/ 395 h 824"/>
                <a:gd name="T4" fmla="*/ 400 w 471"/>
                <a:gd name="T5" fmla="*/ 248 h 824"/>
                <a:gd name="T6" fmla="*/ 151 w 471"/>
                <a:gd name="T7" fmla="*/ 0 h 824"/>
                <a:gd name="T8" fmla="*/ 89 w 471"/>
                <a:gd name="T9" fmla="*/ 0 h 824"/>
                <a:gd name="T10" fmla="*/ 89 w 471"/>
                <a:gd name="T11" fmla="*/ 357 h 824"/>
                <a:gd name="T12" fmla="*/ 47 w 471"/>
                <a:gd name="T13" fmla="*/ 474 h 824"/>
                <a:gd name="T14" fmla="*/ 0 w 471"/>
                <a:gd name="T15" fmla="*/ 506 h 824"/>
                <a:gd name="T16" fmla="*/ 89 w 471"/>
                <a:gd name="T17" fmla="*/ 567 h 824"/>
                <a:gd name="T18" fmla="*/ 99 w 471"/>
                <a:gd name="T19" fmla="*/ 824 h 824"/>
                <a:gd name="T20" fmla="*/ 161 w 471"/>
                <a:gd name="T21" fmla="*/ 824 h 824"/>
                <a:gd name="T22" fmla="*/ 400 w 471"/>
                <a:gd name="T23" fmla="*/ 544 h 824"/>
                <a:gd name="T24" fmla="*/ 400 w 471"/>
                <a:gd name="T25" fmla="*/ 529 h 824"/>
                <a:gd name="T26" fmla="*/ 418 w 471"/>
                <a:gd name="T27" fmla="*/ 532 h 824"/>
                <a:gd name="T28" fmla="*/ 471 w 471"/>
                <a:gd name="T29" fmla="*/ 483 h 824"/>
                <a:gd name="T30" fmla="*/ 471 w 471"/>
                <a:gd name="T31" fmla="*/ 441 h 824"/>
                <a:gd name="T32" fmla="*/ 418 w 471"/>
                <a:gd name="T33" fmla="*/ 39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1" h="824">
                  <a:moveTo>
                    <a:pt x="418" y="392"/>
                  </a:moveTo>
                  <a:cubicBezTo>
                    <a:pt x="412" y="392"/>
                    <a:pt x="405" y="393"/>
                    <a:pt x="400" y="395"/>
                  </a:cubicBezTo>
                  <a:cubicBezTo>
                    <a:pt x="400" y="248"/>
                    <a:pt x="400" y="248"/>
                    <a:pt x="400" y="248"/>
                  </a:cubicBezTo>
                  <a:cubicBezTo>
                    <a:pt x="400" y="111"/>
                    <a:pt x="288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357"/>
                    <a:pt x="89" y="357"/>
                    <a:pt x="89" y="357"/>
                  </a:cubicBezTo>
                  <a:cubicBezTo>
                    <a:pt x="88" y="373"/>
                    <a:pt x="82" y="440"/>
                    <a:pt x="47" y="474"/>
                  </a:cubicBezTo>
                  <a:cubicBezTo>
                    <a:pt x="25" y="496"/>
                    <a:pt x="0" y="506"/>
                    <a:pt x="0" y="506"/>
                  </a:cubicBezTo>
                  <a:cubicBezTo>
                    <a:pt x="89" y="567"/>
                    <a:pt x="89" y="567"/>
                    <a:pt x="89" y="567"/>
                  </a:cubicBezTo>
                  <a:cubicBezTo>
                    <a:pt x="99" y="824"/>
                    <a:pt x="99" y="824"/>
                    <a:pt x="99" y="824"/>
                  </a:cubicBezTo>
                  <a:cubicBezTo>
                    <a:pt x="161" y="824"/>
                    <a:pt x="161" y="824"/>
                    <a:pt x="161" y="824"/>
                  </a:cubicBezTo>
                  <a:cubicBezTo>
                    <a:pt x="243" y="824"/>
                    <a:pt x="400" y="681"/>
                    <a:pt x="400" y="544"/>
                  </a:cubicBezTo>
                  <a:cubicBezTo>
                    <a:pt x="400" y="529"/>
                    <a:pt x="400" y="529"/>
                    <a:pt x="400" y="529"/>
                  </a:cubicBezTo>
                  <a:cubicBezTo>
                    <a:pt x="405" y="531"/>
                    <a:pt x="412" y="532"/>
                    <a:pt x="418" y="532"/>
                  </a:cubicBezTo>
                  <a:cubicBezTo>
                    <a:pt x="447" y="532"/>
                    <a:pt x="471" y="510"/>
                    <a:pt x="471" y="483"/>
                  </a:cubicBezTo>
                  <a:cubicBezTo>
                    <a:pt x="471" y="441"/>
                    <a:pt x="471" y="441"/>
                    <a:pt x="471" y="441"/>
                  </a:cubicBezTo>
                  <a:cubicBezTo>
                    <a:pt x="471" y="414"/>
                    <a:pt x="447" y="392"/>
                    <a:pt x="418" y="392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20531137" y="3525838"/>
              <a:ext cx="146050" cy="14605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auto">
            <a:xfrm>
              <a:off x="19699287" y="3525838"/>
              <a:ext cx="147638" cy="14605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20531137" y="5983288"/>
              <a:ext cx="577850" cy="123825"/>
            </a:xfrm>
            <a:custGeom>
              <a:avLst/>
              <a:gdLst>
                <a:gd name="T0" fmla="*/ 262 w 262"/>
                <a:gd name="T1" fmla="*/ 28 h 56"/>
                <a:gd name="T2" fmla="*/ 234 w 262"/>
                <a:gd name="T3" fmla="*/ 56 h 56"/>
                <a:gd name="T4" fmla="*/ 27 w 262"/>
                <a:gd name="T5" fmla="*/ 56 h 56"/>
                <a:gd name="T6" fmla="*/ 0 w 262"/>
                <a:gd name="T7" fmla="*/ 28 h 56"/>
                <a:gd name="T8" fmla="*/ 0 w 262"/>
                <a:gd name="T9" fmla="*/ 28 h 56"/>
                <a:gd name="T10" fmla="*/ 27 w 262"/>
                <a:gd name="T11" fmla="*/ 0 h 56"/>
                <a:gd name="T12" fmla="*/ 234 w 262"/>
                <a:gd name="T13" fmla="*/ 0 h 56"/>
                <a:gd name="T14" fmla="*/ 262 w 262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56">
                  <a:moveTo>
                    <a:pt x="262" y="28"/>
                  </a:moveTo>
                  <a:cubicBezTo>
                    <a:pt x="262" y="43"/>
                    <a:pt x="249" y="56"/>
                    <a:pt x="234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12" y="56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49" y="0"/>
                    <a:pt x="262" y="13"/>
                    <a:pt x="262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1101050" y="7367588"/>
              <a:ext cx="609600" cy="908050"/>
            </a:xfrm>
            <a:custGeom>
              <a:avLst/>
              <a:gdLst>
                <a:gd name="T0" fmla="*/ 224 w 276"/>
                <a:gd name="T1" fmla="*/ 379 h 411"/>
                <a:gd name="T2" fmla="*/ 101 w 276"/>
                <a:gd name="T3" fmla="*/ 411 h 411"/>
                <a:gd name="T4" fmla="*/ 61 w 276"/>
                <a:gd name="T5" fmla="*/ 331 h 411"/>
                <a:gd name="T6" fmla="*/ 54 w 276"/>
                <a:gd name="T7" fmla="*/ 308 h 411"/>
                <a:gd name="T8" fmla="*/ 36 w 276"/>
                <a:gd name="T9" fmla="*/ 396 h 411"/>
                <a:gd name="T10" fmla="*/ 13 w 276"/>
                <a:gd name="T11" fmla="*/ 353 h 411"/>
                <a:gd name="T12" fmla="*/ 11 w 276"/>
                <a:gd name="T13" fmla="*/ 218 h 411"/>
                <a:gd name="T14" fmla="*/ 61 w 276"/>
                <a:gd name="T15" fmla="*/ 163 h 411"/>
                <a:gd name="T16" fmla="*/ 88 w 276"/>
                <a:gd name="T17" fmla="*/ 143 h 411"/>
                <a:gd name="T18" fmla="*/ 81 w 276"/>
                <a:gd name="T19" fmla="*/ 39 h 411"/>
                <a:gd name="T20" fmla="*/ 151 w 276"/>
                <a:gd name="T21" fmla="*/ 3 h 411"/>
                <a:gd name="T22" fmla="*/ 225 w 276"/>
                <a:gd name="T23" fmla="*/ 29 h 411"/>
                <a:gd name="T24" fmla="*/ 232 w 276"/>
                <a:gd name="T25" fmla="*/ 135 h 411"/>
                <a:gd name="T26" fmla="*/ 276 w 276"/>
                <a:gd name="T27" fmla="*/ 191 h 411"/>
                <a:gd name="T28" fmla="*/ 276 w 276"/>
                <a:gd name="T29" fmla="*/ 311 h 411"/>
                <a:gd name="T30" fmla="*/ 224 w 276"/>
                <a:gd name="T31" fmla="*/ 379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6" h="411">
                  <a:moveTo>
                    <a:pt x="224" y="379"/>
                  </a:moveTo>
                  <a:cubicBezTo>
                    <a:pt x="208" y="390"/>
                    <a:pt x="138" y="411"/>
                    <a:pt x="101" y="411"/>
                  </a:cubicBezTo>
                  <a:cubicBezTo>
                    <a:pt x="77" y="411"/>
                    <a:pt x="73" y="369"/>
                    <a:pt x="61" y="331"/>
                  </a:cubicBezTo>
                  <a:cubicBezTo>
                    <a:pt x="59" y="326"/>
                    <a:pt x="54" y="308"/>
                    <a:pt x="54" y="308"/>
                  </a:cubicBezTo>
                  <a:cubicBezTo>
                    <a:pt x="47" y="312"/>
                    <a:pt x="79" y="384"/>
                    <a:pt x="36" y="396"/>
                  </a:cubicBezTo>
                  <a:cubicBezTo>
                    <a:pt x="26" y="398"/>
                    <a:pt x="23" y="394"/>
                    <a:pt x="13" y="353"/>
                  </a:cubicBezTo>
                  <a:cubicBezTo>
                    <a:pt x="0" y="298"/>
                    <a:pt x="3" y="237"/>
                    <a:pt x="11" y="218"/>
                  </a:cubicBezTo>
                  <a:cubicBezTo>
                    <a:pt x="23" y="189"/>
                    <a:pt x="41" y="182"/>
                    <a:pt x="61" y="163"/>
                  </a:cubicBezTo>
                  <a:cubicBezTo>
                    <a:pt x="65" y="158"/>
                    <a:pt x="85" y="144"/>
                    <a:pt x="88" y="143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0" y="22"/>
                    <a:pt x="111" y="6"/>
                    <a:pt x="151" y="3"/>
                  </a:cubicBezTo>
                  <a:cubicBezTo>
                    <a:pt x="190" y="0"/>
                    <a:pt x="223" y="12"/>
                    <a:pt x="225" y="29"/>
                  </a:cubicBezTo>
                  <a:cubicBezTo>
                    <a:pt x="232" y="135"/>
                    <a:pt x="232" y="135"/>
                    <a:pt x="232" y="135"/>
                  </a:cubicBezTo>
                  <a:cubicBezTo>
                    <a:pt x="256" y="143"/>
                    <a:pt x="267" y="148"/>
                    <a:pt x="276" y="191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66" y="351"/>
                    <a:pt x="264" y="351"/>
                    <a:pt x="224" y="379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20370800" y="10787063"/>
              <a:ext cx="904875" cy="334963"/>
            </a:xfrm>
            <a:custGeom>
              <a:avLst/>
              <a:gdLst>
                <a:gd name="T0" fmla="*/ 135 w 409"/>
                <a:gd name="T1" fmla="*/ 0 h 152"/>
                <a:gd name="T2" fmla="*/ 254 w 409"/>
                <a:gd name="T3" fmla="*/ 48 h 152"/>
                <a:gd name="T4" fmla="*/ 409 w 409"/>
                <a:gd name="T5" fmla="*/ 152 h 152"/>
                <a:gd name="T6" fmla="*/ 4 w 409"/>
                <a:gd name="T7" fmla="*/ 133 h 152"/>
                <a:gd name="T8" fmla="*/ 0 w 409"/>
                <a:gd name="T9" fmla="*/ 0 h 152"/>
                <a:gd name="T10" fmla="*/ 135 w 409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" h="152">
                  <a:moveTo>
                    <a:pt x="135" y="0"/>
                  </a:moveTo>
                  <a:cubicBezTo>
                    <a:pt x="135" y="0"/>
                    <a:pt x="195" y="13"/>
                    <a:pt x="254" y="48"/>
                  </a:cubicBezTo>
                  <a:cubicBezTo>
                    <a:pt x="334" y="97"/>
                    <a:pt x="409" y="152"/>
                    <a:pt x="409" y="152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20364450" y="8004176"/>
              <a:ext cx="455613" cy="2827338"/>
            </a:xfrm>
            <a:custGeom>
              <a:avLst/>
              <a:gdLst>
                <a:gd name="T0" fmla="*/ 0 w 287"/>
                <a:gd name="T1" fmla="*/ 1778 h 1781"/>
                <a:gd name="T2" fmla="*/ 287 w 287"/>
                <a:gd name="T3" fmla="*/ 1781 h 1781"/>
                <a:gd name="T4" fmla="*/ 287 w 287"/>
                <a:gd name="T5" fmla="*/ 0 h 1781"/>
                <a:gd name="T6" fmla="*/ 0 w 287"/>
                <a:gd name="T7" fmla="*/ 48 h 1781"/>
                <a:gd name="T8" fmla="*/ 0 w 287"/>
                <a:gd name="T9" fmla="*/ 1778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1781">
                  <a:moveTo>
                    <a:pt x="0" y="1778"/>
                  </a:moveTo>
                  <a:lnTo>
                    <a:pt x="287" y="1781"/>
                  </a:lnTo>
                  <a:lnTo>
                    <a:pt x="287" y="0"/>
                  </a:lnTo>
                  <a:lnTo>
                    <a:pt x="0" y="48"/>
                  </a:lnTo>
                  <a:lnTo>
                    <a:pt x="0" y="1778"/>
                  </a:ln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21108987" y="4840288"/>
              <a:ext cx="561975" cy="2652713"/>
            </a:xfrm>
            <a:custGeom>
              <a:avLst/>
              <a:gdLst>
                <a:gd name="T0" fmla="*/ 254 w 254"/>
                <a:gd name="T1" fmla="*/ 1100 h 1200"/>
                <a:gd name="T2" fmla="*/ 153 w 254"/>
                <a:gd name="T3" fmla="*/ 1200 h 1200"/>
                <a:gd name="T4" fmla="*/ 101 w 254"/>
                <a:gd name="T5" fmla="*/ 1200 h 1200"/>
                <a:gd name="T6" fmla="*/ 0 w 254"/>
                <a:gd name="T7" fmla="*/ 1100 h 1200"/>
                <a:gd name="T8" fmla="*/ 0 w 254"/>
                <a:gd name="T9" fmla="*/ 101 h 1200"/>
                <a:gd name="T10" fmla="*/ 101 w 254"/>
                <a:gd name="T11" fmla="*/ 0 h 1200"/>
                <a:gd name="T12" fmla="*/ 153 w 254"/>
                <a:gd name="T13" fmla="*/ 0 h 1200"/>
                <a:gd name="T14" fmla="*/ 254 w 254"/>
                <a:gd name="T15" fmla="*/ 101 h 1200"/>
                <a:gd name="T16" fmla="*/ 254 w 254"/>
                <a:gd name="T17" fmla="*/ 11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200">
                  <a:moveTo>
                    <a:pt x="254" y="1100"/>
                  </a:moveTo>
                  <a:cubicBezTo>
                    <a:pt x="254" y="1155"/>
                    <a:pt x="209" y="1200"/>
                    <a:pt x="153" y="1200"/>
                  </a:cubicBezTo>
                  <a:cubicBezTo>
                    <a:pt x="101" y="1200"/>
                    <a:pt x="101" y="1200"/>
                    <a:pt x="101" y="1200"/>
                  </a:cubicBezTo>
                  <a:cubicBezTo>
                    <a:pt x="45" y="1200"/>
                    <a:pt x="0" y="1155"/>
                    <a:pt x="0" y="110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09" y="0"/>
                    <a:pt x="254" y="45"/>
                    <a:pt x="254" y="101"/>
                  </a:cubicBezTo>
                  <a:lnTo>
                    <a:pt x="254" y="1100"/>
                  </a:lnTo>
                  <a:close/>
                </a:path>
              </a:pathLst>
            </a:custGeom>
            <a:solidFill>
              <a:srgbClr val="A38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8916650" y="2482851"/>
              <a:ext cx="2101850" cy="1106488"/>
            </a:xfrm>
            <a:custGeom>
              <a:avLst/>
              <a:gdLst>
                <a:gd name="T0" fmla="*/ 878 w 951"/>
                <a:gd name="T1" fmla="*/ 50 h 501"/>
                <a:gd name="T2" fmla="*/ 338 w 951"/>
                <a:gd name="T3" fmla="*/ 50 h 501"/>
                <a:gd name="T4" fmla="*/ 330 w 951"/>
                <a:gd name="T5" fmla="*/ 51 h 501"/>
                <a:gd name="T6" fmla="*/ 150 w 951"/>
                <a:gd name="T7" fmla="*/ 0 h 501"/>
                <a:gd name="T8" fmla="*/ 259 w 951"/>
                <a:gd name="T9" fmla="*/ 142 h 501"/>
                <a:gd name="T10" fmla="*/ 110 w 951"/>
                <a:gd name="T11" fmla="*/ 145 h 501"/>
                <a:gd name="T12" fmla="*/ 21 w 951"/>
                <a:gd name="T13" fmla="*/ 81 h 501"/>
                <a:gd name="T14" fmla="*/ 337 w 951"/>
                <a:gd name="T15" fmla="*/ 332 h 501"/>
                <a:gd name="T16" fmla="*/ 338 w 951"/>
                <a:gd name="T17" fmla="*/ 332 h 501"/>
                <a:gd name="T18" fmla="*/ 846 w 951"/>
                <a:gd name="T19" fmla="*/ 332 h 501"/>
                <a:gd name="T20" fmla="*/ 846 w 951"/>
                <a:gd name="T21" fmla="*/ 454 h 501"/>
                <a:gd name="T22" fmla="*/ 898 w 951"/>
                <a:gd name="T23" fmla="*/ 501 h 501"/>
                <a:gd name="T24" fmla="*/ 951 w 951"/>
                <a:gd name="T25" fmla="*/ 454 h 501"/>
                <a:gd name="T26" fmla="*/ 951 w 951"/>
                <a:gd name="T27" fmla="*/ 255 h 501"/>
                <a:gd name="T28" fmla="*/ 951 w 951"/>
                <a:gd name="T29" fmla="*/ 241 h 501"/>
                <a:gd name="T30" fmla="*/ 951 w 951"/>
                <a:gd name="T31" fmla="*/ 127 h 501"/>
                <a:gd name="T32" fmla="*/ 878 w 951"/>
                <a:gd name="T33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1" h="501">
                  <a:moveTo>
                    <a:pt x="878" y="50"/>
                  </a:moveTo>
                  <a:cubicBezTo>
                    <a:pt x="338" y="50"/>
                    <a:pt x="338" y="50"/>
                    <a:pt x="338" y="50"/>
                  </a:cubicBezTo>
                  <a:cubicBezTo>
                    <a:pt x="336" y="50"/>
                    <a:pt x="333" y="51"/>
                    <a:pt x="330" y="51"/>
                  </a:cubicBezTo>
                  <a:cubicBezTo>
                    <a:pt x="289" y="51"/>
                    <a:pt x="191" y="46"/>
                    <a:pt x="150" y="0"/>
                  </a:cubicBezTo>
                  <a:cubicBezTo>
                    <a:pt x="150" y="0"/>
                    <a:pt x="157" y="130"/>
                    <a:pt x="259" y="142"/>
                  </a:cubicBezTo>
                  <a:cubicBezTo>
                    <a:pt x="259" y="142"/>
                    <a:pt x="168" y="166"/>
                    <a:pt x="110" y="145"/>
                  </a:cubicBezTo>
                  <a:cubicBezTo>
                    <a:pt x="43" y="122"/>
                    <a:pt x="21" y="81"/>
                    <a:pt x="21" y="81"/>
                  </a:cubicBezTo>
                  <a:cubicBezTo>
                    <a:pt x="21" y="81"/>
                    <a:pt x="0" y="330"/>
                    <a:pt x="337" y="332"/>
                  </a:cubicBezTo>
                  <a:cubicBezTo>
                    <a:pt x="338" y="332"/>
                    <a:pt x="338" y="332"/>
                    <a:pt x="338" y="332"/>
                  </a:cubicBezTo>
                  <a:cubicBezTo>
                    <a:pt x="846" y="332"/>
                    <a:pt x="846" y="332"/>
                    <a:pt x="846" y="332"/>
                  </a:cubicBezTo>
                  <a:cubicBezTo>
                    <a:pt x="846" y="454"/>
                    <a:pt x="846" y="454"/>
                    <a:pt x="846" y="454"/>
                  </a:cubicBezTo>
                  <a:cubicBezTo>
                    <a:pt x="846" y="480"/>
                    <a:pt x="869" y="501"/>
                    <a:pt x="898" y="501"/>
                  </a:cubicBezTo>
                  <a:cubicBezTo>
                    <a:pt x="928" y="501"/>
                    <a:pt x="951" y="480"/>
                    <a:pt x="951" y="454"/>
                  </a:cubicBezTo>
                  <a:cubicBezTo>
                    <a:pt x="951" y="255"/>
                    <a:pt x="951" y="255"/>
                    <a:pt x="951" y="255"/>
                  </a:cubicBezTo>
                  <a:cubicBezTo>
                    <a:pt x="951" y="241"/>
                    <a:pt x="951" y="241"/>
                    <a:pt x="951" y="241"/>
                  </a:cubicBezTo>
                  <a:cubicBezTo>
                    <a:pt x="951" y="127"/>
                    <a:pt x="951" y="127"/>
                    <a:pt x="951" y="127"/>
                  </a:cubicBezTo>
                  <a:cubicBezTo>
                    <a:pt x="951" y="85"/>
                    <a:pt x="919" y="50"/>
                    <a:pt x="878" y="5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6348075" y="7353301"/>
              <a:ext cx="714375" cy="900113"/>
            </a:xfrm>
            <a:custGeom>
              <a:avLst/>
              <a:gdLst>
                <a:gd name="T0" fmla="*/ 68 w 323"/>
                <a:gd name="T1" fmla="*/ 398 h 407"/>
                <a:gd name="T2" fmla="*/ 174 w 323"/>
                <a:gd name="T3" fmla="*/ 398 h 407"/>
                <a:gd name="T4" fmla="*/ 242 w 323"/>
                <a:gd name="T5" fmla="*/ 331 h 407"/>
                <a:gd name="T6" fmla="*/ 242 w 323"/>
                <a:gd name="T7" fmla="*/ 314 h 407"/>
                <a:gd name="T8" fmla="*/ 260 w 323"/>
                <a:gd name="T9" fmla="*/ 325 h 407"/>
                <a:gd name="T10" fmla="*/ 290 w 323"/>
                <a:gd name="T11" fmla="*/ 392 h 407"/>
                <a:gd name="T12" fmla="*/ 323 w 323"/>
                <a:gd name="T13" fmla="*/ 351 h 407"/>
                <a:gd name="T14" fmla="*/ 299 w 323"/>
                <a:gd name="T15" fmla="*/ 241 h 407"/>
                <a:gd name="T16" fmla="*/ 224 w 323"/>
                <a:gd name="T17" fmla="*/ 162 h 407"/>
                <a:gd name="T18" fmla="*/ 207 w 323"/>
                <a:gd name="T19" fmla="*/ 149 h 407"/>
                <a:gd name="T20" fmla="*/ 205 w 323"/>
                <a:gd name="T21" fmla="*/ 147 h 407"/>
                <a:gd name="T22" fmla="*/ 205 w 323"/>
                <a:gd name="T23" fmla="*/ 147 h 407"/>
                <a:gd name="T24" fmla="*/ 194 w 323"/>
                <a:gd name="T25" fmla="*/ 143 h 407"/>
                <a:gd name="T26" fmla="*/ 194 w 323"/>
                <a:gd name="T27" fmla="*/ 34 h 407"/>
                <a:gd name="T28" fmla="*/ 118 w 323"/>
                <a:gd name="T29" fmla="*/ 0 h 407"/>
                <a:gd name="T30" fmla="*/ 42 w 323"/>
                <a:gd name="T31" fmla="*/ 33 h 407"/>
                <a:gd name="T32" fmla="*/ 42 w 323"/>
                <a:gd name="T33" fmla="*/ 145 h 407"/>
                <a:gd name="T34" fmla="*/ 0 w 323"/>
                <a:gd name="T35" fmla="*/ 207 h 407"/>
                <a:gd name="T36" fmla="*/ 0 w 323"/>
                <a:gd name="T37" fmla="*/ 330 h 407"/>
                <a:gd name="T38" fmla="*/ 68 w 323"/>
                <a:gd name="T39" fmla="*/ 39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3" h="407">
                  <a:moveTo>
                    <a:pt x="68" y="398"/>
                  </a:moveTo>
                  <a:cubicBezTo>
                    <a:pt x="174" y="398"/>
                    <a:pt x="174" y="398"/>
                    <a:pt x="174" y="398"/>
                  </a:cubicBezTo>
                  <a:cubicBezTo>
                    <a:pt x="212" y="398"/>
                    <a:pt x="242" y="368"/>
                    <a:pt x="242" y="331"/>
                  </a:cubicBezTo>
                  <a:cubicBezTo>
                    <a:pt x="242" y="314"/>
                    <a:pt x="242" y="314"/>
                    <a:pt x="242" y="314"/>
                  </a:cubicBezTo>
                  <a:cubicBezTo>
                    <a:pt x="250" y="318"/>
                    <a:pt x="256" y="321"/>
                    <a:pt x="260" y="325"/>
                  </a:cubicBezTo>
                  <a:cubicBezTo>
                    <a:pt x="272" y="337"/>
                    <a:pt x="258" y="378"/>
                    <a:pt x="290" y="392"/>
                  </a:cubicBezTo>
                  <a:cubicBezTo>
                    <a:pt x="323" y="407"/>
                    <a:pt x="323" y="396"/>
                    <a:pt x="323" y="351"/>
                  </a:cubicBezTo>
                  <a:cubicBezTo>
                    <a:pt x="323" y="306"/>
                    <a:pt x="323" y="284"/>
                    <a:pt x="299" y="241"/>
                  </a:cubicBezTo>
                  <a:cubicBezTo>
                    <a:pt x="283" y="212"/>
                    <a:pt x="247" y="180"/>
                    <a:pt x="224" y="162"/>
                  </a:cubicBezTo>
                  <a:cubicBezTo>
                    <a:pt x="219" y="157"/>
                    <a:pt x="214" y="152"/>
                    <a:pt x="207" y="149"/>
                  </a:cubicBezTo>
                  <a:cubicBezTo>
                    <a:pt x="206" y="148"/>
                    <a:pt x="205" y="147"/>
                    <a:pt x="205" y="147"/>
                  </a:cubicBezTo>
                  <a:cubicBezTo>
                    <a:pt x="205" y="147"/>
                    <a:pt x="205" y="147"/>
                    <a:pt x="205" y="147"/>
                  </a:cubicBezTo>
                  <a:cubicBezTo>
                    <a:pt x="201" y="146"/>
                    <a:pt x="197" y="144"/>
                    <a:pt x="194" y="143"/>
                  </a:cubicBezTo>
                  <a:cubicBezTo>
                    <a:pt x="194" y="34"/>
                    <a:pt x="194" y="34"/>
                    <a:pt x="194" y="34"/>
                  </a:cubicBezTo>
                  <a:cubicBezTo>
                    <a:pt x="194" y="15"/>
                    <a:pt x="160" y="1"/>
                    <a:pt x="118" y="0"/>
                  </a:cubicBezTo>
                  <a:cubicBezTo>
                    <a:pt x="76" y="0"/>
                    <a:pt x="42" y="15"/>
                    <a:pt x="42" y="33"/>
                  </a:cubicBezTo>
                  <a:cubicBezTo>
                    <a:pt x="42" y="145"/>
                    <a:pt x="42" y="145"/>
                    <a:pt x="42" y="145"/>
                  </a:cubicBezTo>
                  <a:cubicBezTo>
                    <a:pt x="18" y="156"/>
                    <a:pt x="1" y="180"/>
                    <a:pt x="0" y="207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0" y="367"/>
                    <a:pt x="30" y="398"/>
                    <a:pt x="68" y="398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6757650" y="7967663"/>
              <a:ext cx="142875" cy="341313"/>
            </a:xfrm>
            <a:custGeom>
              <a:avLst/>
              <a:gdLst>
                <a:gd name="T0" fmla="*/ 0 w 65"/>
                <a:gd name="T1" fmla="*/ 32 h 154"/>
                <a:gd name="T2" fmla="*/ 33 w 65"/>
                <a:gd name="T3" fmla="*/ 0 h 154"/>
                <a:gd name="T4" fmla="*/ 33 w 65"/>
                <a:gd name="T5" fmla="*/ 0 h 154"/>
                <a:gd name="T6" fmla="*/ 65 w 65"/>
                <a:gd name="T7" fmla="*/ 32 h 154"/>
                <a:gd name="T8" fmla="*/ 64 w 65"/>
                <a:gd name="T9" fmla="*/ 122 h 154"/>
                <a:gd name="T10" fmla="*/ 32 w 65"/>
                <a:gd name="T11" fmla="*/ 154 h 154"/>
                <a:gd name="T12" fmla="*/ 32 w 65"/>
                <a:gd name="T13" fmla="*/ 154 h 154"/>
                <a:gd name="T14" fmla="*/ 0 w 65"/>
                <a:gd name="T15" fmla="*/ 122 h 154"/>
                <a:gd name="T16" fmla="*/ 0 w 65"/>
                <a:gd name="T17" fmla="*/ 3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54">
                  <a:moveTo>
                    <a:pt x="0" y="32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65" y="15"/>
                    <a:pt x="65" y="32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40"/>
                    <a:pt x="50" y="154"/>
                    <a:pt x="32" y="154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14" y="154"/>
                    <a:pt x="0" y="139"/>
                    <a:pt x="0" y="12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6616362" y="7908926"/>
              <a:ext cx="141288" cy="434975"/>
            </a:xfrm>
            <a:custGeom>
              <a:avLst/>
              <a:gdLst>
                <a:gd name="T0" fmla="*/ 0 w 64"/>
                <a:gd name="T1" fmla="*/ 32 h 197"/>
                <a:gd name="T2" fmla="*/ 32 w 64"/>
                <a:gd name="T3" fmla="*/ 0 h 197"/>
                <a:gd name="T4" fmla="*/ 32 w 64"/>
                <a:gd name="T5" fmla="*/ 0 h 197"/>
                <a:gd name="T6" fmla="*/ 64 w 64"/>
                <a:gd name="T7" fmla="*/ 32 h 197"/>
                <a:gd name="T8" fmla="*/ 64 w 64"/>
                <a:gd name="T9" fmla="*/ 164 h 197"/>
                <a:gd name="T10" fmla="*/ 32 w 64"/>
                <a:gd name="T11" fmla="*/ 197 h 197"/>
                <a:gd name="T12" fmla="*/ 32 w 64"/>
                <a:gd name="T13" fmla="*/ 197 h 197"/>
                <a:gd name="T14" fmla="*/ 0 w 64"/>
                <a:gd name="T15" fmla="*/ 164 h 197"/>
                <a:gd name="T16" fmla="*/ 0 w 64"/>
                <a:gd name="T17" fmla="*/ 3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97">
                  <a:moveTo>
                    <a:pt x="0" y="32"/>
                  </a:moveTo>
                  <a:cubicBezTo>
                    <a:pt x="0" y="14"/>
                    <a:pt x="15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15"/>
                    <a:pt x="64" y="32"/>
                  </a:cubicBezTo>
                  <a:cubicBezTo>
                    <a:pt x="64" y="164"/>
                    <a:pt x="64" y="164"/>
                    <a:pt x="64" y="164"/>
                  </a:cubicBezTo>
                  <a:cubicBezTo>
                    <a:pt x="64" y="182"/>
                    <a:pt x="50" y="197"/>
                    <a:pt x="32" y="197"/>
                  </a:cubicBezTo>
                  <a:cubicBezTo>
                    <a:pt x="32" y="197"/>
                    <a:pt x="32" y="197"/>
                    <a:pt x="32" y="197"/>
                  </a:cubicBezTo>
                  <a:cubicBezTo>
                    <a:pt x="14" y="197"/>
                    <a:pt x="0" y="182"/>
                    <a:pt x="0" y="164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6475075" y="7967663"/>
              <a:ext cx="141288" cy="341313"/>
            </a:xfrm>
            <a:custGeom>
              <a:avLst/>
              <a:gdLst>
                <a:gd name="T0" fmla="*/ 0 w 64"/>
                <a:gd name="T1" fmla="*/ 32 h 154"/>
                <a:gd name="T2" fmla="*/ 32 w 64"/>
                <a:gd name="T3" fmla="*/ 0 h 154"/>
                <a:gd name="T4" fmla="*/ 32 w 64"/>
                <a:gd name="T5" fmla="*/ 0 h 154"/>
                <a:gd name="T6" fmla="*/ 64 w 64"/>
                <a:gd name="T7" fmla="*/ 32 h 154"/>
                <a:gd name="T8" fmla="*/ 64 w 64"/>
                <a:gd name="T9" fmla="*/ 122 h 154"/>
                <a:gd name="T10" fmla="*/ 32 w 64"/>
                <a:gd name="T11" fmla="*/ 154 h 154"/>
                <a:gd name="T12" fmla="*/ 32 w 64"/>
                <a:gd name="T13" fmla="*/ 154 h 154"/>
                <a:gd name="T14" fmla="*/ 0 w 64"/>
                <a:gd name="T15" fmla="*/ 121 h 154"/>
                <a:gd name="T16" fmla="*/ 0 w 64"/>
                <a:gd name="T17" fmla="*/ 3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154">
                  <a:moveTo>
                    <a:pt x="0" y="32"/>
                  </a:moveTo>
                  <a:cubicBezTo>
                    <a:pt x="0" y="14"/>
                    <a:pt x="1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50" y="0"/>
                    <a:pt x="64" y="14"/>
                    <a:pt x="64" y="32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39"/>
                    <a:pt x="50" y="154"/>
                    <a:pt x="32" y="154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14" y="154"/>
                    <a:pt x="0" y="139"/>
                    <a:pt x="0" y="121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6346487" y="7989888"/>
              <a:ext cx="128588" cy="290513"/>
            </a:xfrm>
            <a:custGeom>
              <a:avLst/>
              <a:gdLst>
                <a:gd name="T0" fmla="*/ 0 w 58"/>
                <a:gd name="T1" fmla="*/ 29 h 131"/>
                <a:gd name="T2" fmla="*/ 29 w 58"/>
                <a:gd name="T3" fmla="*/ 1 h 131"/>
                <a:gd name="T4" fmla="*/ 29 w 58"/>
                <a:gd name="T5" fmla="*/ 1 h 131"/>
                <a:gd name="T6" fmla="*/ 58 w 58"/>
                <a:gd name="T7" fmla="*/ 30 h 131"/>
                <a:gd name="T8" fmla="*/ 58 w 58"/>
                <a:gd name="T9" fmla="*/ 102 h 131"/>
                <a:gd name="T10" fmla="*/ 29 w 58"/>
                <a:gd name="T11" fmla="*/ 131 h 131"/>
                <a:gd name="T12" fmla="*/ 29 w 58"/>
                <a:gd name="T13" fmla="*/ 131 h 131"/>
                <a:gd name="T14" fmla="*/ 0 w 58"/>
                <a:gd name="T15" fmla="*/ 101 h 131"/>
                <a:gd name="T16" fmla="*/ 0 w 58"/>
                <a:gd name="T17" fmla="*/ 2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31">
                  <a:moveTo>
                    <a:pt x="0" y="29"/>
                  </a:moveTo>
                  <a:cubicBezTo>
                    <a:pt x="0" y="13"/>
                    <a:pt x="13" y="0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45" y="1"/>
                    <a:pt x="58" y="14"/>
                    <a:pt x="58" y="30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8" y="118"/>
                    <a:pt x="45" y="131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13" y="131"/>
                    <a:pt x="0" y="117"/>
                    <a:pt x="0" y="101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6322675" y="4894263"/>
              <a:ext cx="554038" cy="2619375"/>
            </a:xfrm>
            <a:custGeom>
              <a:avLst/>
              <a:gdLst>
                <a:gd name="T0" fmla="*/ 0 w 251"/>
                <a:gd name="T1" fmla="*/ 1085 h 1185"/>
                <a:gd name="T2" fmla="*/ 100 w 251"/>
                <a:gd name="T3" fmla="*/ 1185 h 1185"/>
                <a:gd name="T4" fmla="*/ 152 w 251"/>
                <a:gd name="T5" fmla="*/ 1185 h 1185"/>
                <a:gd name="T6" fmla="*/ 251 w 251"/>
                <a:gd name="T7" fmla="*/ 1085 h 1185"/>
                <a:gd name="T8" fmla="*/ 251 w 251"/>
                <a:gd name="T9" fmla="*/ 100 h 1185"/>
                <a:gd name="T10" fmla="*/ 152 w 251"/>
                <a:gd name="T11" fmla="*/ 0 h 1185"/>
                <a:gd name="T12" fmla="*/ 100 w 251"/>
                <a:gd name="T13" fmla="*/ 0 h 1185"/>
                <a:gd name="T14" fmla="*/ 0 w 251"/>
                <a:gd name="T15" fmla="*/ 100 h 1185"/>
                <a:gd name="T16" fmla="*/ 0 w 251"/>
                <a:gd name="T17" fmla="*/ 1085 h 1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85">
                  <a:moveTo>
                    <a:pt x="0" y="1085"/>
                  </a:moveTo>
                  <a:cubicBezTo>
                    <a:pt x="0" y="1140"/>
                    <a:pt x="45" y="1185"/>
                    <a:pt x="100" y="1185"/>
                  </a:cubicBezTo>
                  <a:cubicBezTo>
                    <a:pt x="152" y="1185"/>
                    <a:pt x="152" y="1185"/>
                    <a:pt x="152" y="1185"/>
                  </a:cubicBezTo>
                  <a:cubicBezTo>
                    <a:pt x="207" y="1185"/>
                    <a:pt x="251" y="1140"/>
                    <a:pt x="251" y="1085"/>
                  </a:cubicBezTo>
                  <a:cubicBezTo>
                    <a:pt x="251" y="100"/>
                    <a:pt x="251" y="100"/>
                    <a:pt x="251" y="100"/>
                  </a:cubicBezTo>
                  <a:cubicBezTo>
                    <a:pt x="251" y="45"/>
                    <a:pt x="207" y="0"/>
                    <a:pt x="152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lnTo>
                    <a:pt x="0" y="1085"/>
                  </a:lnTo>
                  <a:close/>
                </a:path>
              </a:pathLst>
            </a:custGeom>
            <a:solidFill>
              <a:srgbClr val="2D0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4520862" y="3059113"/>
              <a:ext cx="1674813" cy="1652588"/>
            </a:xfrm>
            <a:custGeom>
              <a:avLst/>
              <a:gdLst>
                <a:gd name="T0" fmla="*/ 758 w 758"/>
                <a:gd name="T1" fmla="*/ 676 h 748"/>
                <a:gd name="T2" fmla="*/ 679 w 758"/>
                <a:gd name="T3" fmla="*/ 748 h 748"/>
                <a:gd name="T4" fmla="*/ 79 w 758"/>
                <a:gd name="T5" fmla="*/ 748 h 748"/>
                <a:gd name="T6" fmla="*/ 0 w 758"/>
                <a:gd name="T7" fmla="*/ 676 h 748"/>
                <a:gd name="T8" fmla="*/ 0 w 758"/>
                <a:gd name="T9" fmla="*/ 88 h 748"/>
                <a:gd name="T10" fmla="*/ 79 w 758"/>
                <a:gd name="T11" fmla="*/ 0 h 748"/>
                <a:gd name="T12" fmla="*/ 679 w 758"/>
                <a:gd name="T13" fmla="*/ 16 h 748"/>
                <a:gd name="T14" fmla="*/ 758 w 758"/>
                <a:gd name="T15" fmla="*/ 88 h 748"/>
                <a:gd name="T16" fmla="*/ 758 w 758"/>
                <a:gd name="T17" fmla="*/ 676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748">
                  <a:moveTo>
                    <a:pt x="758" y="676"/>
                  </a:moveTo>
                  <a:cubicBezTo>
                    <a:pt x="758" y="716"/>
                    <a:pt x="723" y="748"/>
                    <a:pt x="679" y="748"/>
                  </a:cubicBezTo>
                  <a:cubicBezTo>
                    <a:pt x="79" y="748"/>
                    <a:pt x="79" y="748"/>
                    <a:pt x="79" y="748"/>
                  </a:cubicBezTo>
                  <a:cubicBezTo>
                    <a:pt x="35" y="748"/>
                    <a:pt x="0" y="716"/>
                    <a:pt x="0" y="67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35" y="0"/>
                    <a:pt x="79" y="0"/>
                  </a:cubicBezTo>
                  <a:cubicBezTo>
                    <a:pt x="679" y="16"/>
                    <a:pt x="679" y="16"/>
                    <a:pt x="679" y="16"/>
                  </a:cubicBezTo>
                  <a:cubicBezTo>
                    <a:pt x="723" y="16"/>
                    <a:pt x="758" y="48"/>
                    <a:pt x="758" y="88"/>
                  </a:cubicBezTo>
                  <a:lnTo>
                    <a:pt x="758" y="676"/>
                  </a:lnTo>
                  <a:close/>
                </a:path>
              </a:pathLst>
            </a:custGeom>
            <a:solidFill>
              <a:srgbClr val="E4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4520862" y="4894263"/>
              <a:ext cx="2000250" cy="3286125"/>
            </a:xfrm>
            <a:custGeom>
              <a:avLst/>
              <a:gdLst>
                <a:gd name="T0" fmla="*/ 114 w 905"/>
                <a:gd name="T1" fmla="*/ 0 h 1487"/>
                <a:gd name="T2" fmla="*/ 208 w 905"/>
                <a:gd name="T3" fmla="*/ 0 h 1487"/>
                <a:gd name="T4" fmla="*/ 711 w 905"/>
                <a:gd name="T5" fmla="*/ 0 h 1487"/>
                <a:gd name="T6" fmla="*/ 791 w 905"/>
                <a:gd name="T7" fmla="*/ 0 h 1487"/>
                <a:gd name="T8" fmla="*/ 905 w 905"/>
                <a:gd name="T9" fmla="*/ 101 h 1487"/>
                <a:gd name="T10" fmla="*/ 905 w 905"/>
                <a:gd name="T11" fmla="*/ 1386 h 1487"/>
                <a:gd name="T12" fmla="*/ 791 w 905"/>
                <a:gd name="T13" fmla="*/ 1487 h 1487"/>
                <a:gd name="T14" fmla="*/ 114 w 905"/>
                <a:gd name="T15" fmla="*/ 1487 h 1487"/>
                <a:gd name="T16" fmla="*/ 0 w 905"/>
                <a:gd name="T17" fmla="*/ 1386 h 1487"/>
                <a:gd name="T18" fmla="*/ 0 w 905"/>
                <a:gd name="T19" fmla="*/ 101 h 1487"/>
                <a:gd name="T20" fmla="*/ 114 w 905"/>
                <a:gd name="T21" fmla="*/ 0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487">
                  <a:moveTo>
                    <a:pt x="114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854" y="0"/>
                    <a:pt x="905" y="46"/>
                    <a:pt x="905" y="101"/>
                  </a:cubicBezTo>
                  <a:cubicBezTo>
                    <a:pt x="905" y="1386"/>
                    <a:pt x="905" y="1386"/>
                    <a:pt x="905" y="1386"/>
                  </a:cubicBezTo>
                  <a:cubicBezTo>
                    <a:pt x="905" y="1442"/>
                    <a:pt x="854" y="1487"/>
                    <a:pt x="791" y="1487"/>
                  </a:cubicBezTo>
                  <a:cubicBezTo>
                    <a:pt x="114" y="1487"/>
                    <a:pt x="114" y="1487"/>
                    <a:pt x="114" y="1487"/>
                  </a:cubicBezTo>
                  <a:cubicBezTo>
                    <a:pt x="51" y="1487"/>
                    <a:pt x="0" y="1442"/>
                    <a:pt x="0" y="1386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6"/>
                    <a:pt x="51" y="0"/>
                    <a:pt x="114" y="0"/>
                  </a:cubicBezTo>
                  <a:close/>
                </a:path>
              </a:pathLst>
            </a:custGeom>
            <a:solidFill>
              <a:srgbClr val="680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4979650" y="4894263"/>
              <a:ext cx="1112838" cy="808038"/>
            </a:xfrm>
            <a:custGeom>
              <a:avLst/>
              <a:gdLst>
                <a:gd name="T0" fmla="*/ 701 w 701"/>
                <a:gd name="T1" fmla="*/ 0 h 509"/>
                <a:gd name="T2" fmla="*/ 372 w 701"/>
                <a:gd name="T3" fmla="*/ 509 h 509"/>
                <a:gd name="T4" fmla="*/ 0 w 701"/>
                <a:gd name="T5" fmla="*/ 0 h 509"/>
                <a:gd name="T6" fmla="*/ 701 w 701"/>
                <a:gd name="T7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9">
                  <a:moveTo>
                    <a:pt x="701" y="0"/>
                  </a:moveTo>
                  <a:lnTo>
                    <a:pt x="372" y="509"/>
                  </a:lnTo>
                  <a:lnTo>
                    <a:pt x="0" y="0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5692437" y="10761663"/>
              <a:ext cx="887413" cy="331788"/>
            </a:xfrm>
            <a:custGeom>
              <a:avLst/>
              <a:gdLst>
                <a:gd name="T0" fmla="*/ 132 w 402"/>
                <a:gd name="T1" fmla="*/ 0 h 150"/>
                <a:gd name="T2" fmla="*/ 249 w 402"/>
                <a:gd name="T3" fmla="*/ 47 h 150"/>
                <a:gd name="T4" fmla="*/ 402 w 402"/>
                <a:gd name="T5" fmla="*/ 150 h 150"/>
                <a:gd name="T6" fmla="*/ 3 w 402"/>
                <a:gd name="T7" fmla="*/ 131 h 150"/>
                <a:gd name="T8" fmla="*/ 0 w 402"/>
                <a:gd name="T9" fmla="*/ 0 h 150"/>
                <a:gd name="T10" fmla="*/ 132 w 402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150">
                  <a:moveTo>
                    <a:pt x="132" y="0"/>
                  </a:moveTo>
                  <a:cubicBezTo>
                    <a:pt x="132" y="0"/>
                    <a:pt x="191" y="12"/>
                    <a:pt x="249" y="47"/>
                  </a:cubicBezTo>
                  <a:cubicBezTo>
                    <a:pt x="329" y="96"/>
                    <a:pt x="402" y="150"/>
                    <a:pt x="402" y="150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5682912" y="8015288"/>
              <a:ext cx="450850" cy="2789238"/>
            </a:xfrm>
            <a:custGeom>
              <a:avLst/>
              <a:gdLst>
                <a:gd name="T0" fmla="*/ 6 w 284"/>
                <a:gd name="T1" fmla="*/ 1754 h 1757"/>
                <a:gd name="T2" fmla="*/ 267 w 284"/>
                <a:gd name="T3" fmla="*/ 1757 h 1757"/>
                <a:gd name="T4" fmla="*/ 284 w 284"/>
                <a:gd name="T5" fmla="*/ 0 h 1757"/>
                <a:gd name="T6" fmla="*/ 0 w 284"/>
                <a:gd name="T7" fmla="*/ 48 h 1757"/>
                <a:gd name="T8" fmla="*/ 6 w 284"/>
                <a:gd name="T9" fmla="*/ 1754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757">
                  <a:moveTo>
                    <a:pt x="6" y="1754"/>
                  </a:moveTo>
                  <a:lnTo>
                    <a:pt x="267" y="1757"/>
                  </a:lnTo>
                  <a:lnTo>
                    <a:pt x="284" y="0"/>
                  </a:lnTo>
                  <a:lnTo>
                    <a:pt x="0" y="48"/>
                  </a:lnTo>
                  <a:lnTo>
                    <a:pt x="6" y="1754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5349537" y="4471988"/>
              <a:ext cx="371475" cy="593725"/>
            </a:xfrm>
            <a:custGeom>
              <a:avLst/>
              <a:gdLst>
                <a:gd name="T0" fmla="*/ 0 w 168"/>
                <a:gd name="T1" fmla="*/ 211 h 269"/>
                <a:gd name="T2" fmla="*/ 84 w 168"/>
                <a:gd name="T3" fmla="*/ 269 h 269"/>
                <a:gd name="T4" fmla="*/ 84 w 168"/>
                <a:gd name="T5" fmla="*/ 269 h 269"/>
                <a:gd name="T6" fmla="*/ 168 w 168"/>
                <a:gd name="T7" fmla="*/ 211 h 269"/>
                <a:gd name="T8" fmla="*/ 168 w 168"/>
                <a:gd name="T9" fmla="*/ 58 h 269"/>
                <a:gd name="T10" fmla="*/ 84 w 168"/>
                <a:gd name="T11" fmla="*/ 0 h 269"/>
                <a:gd name="T12" fmla="*/ 84 w 168"/>
                <a:gd name="T13" fmla="*/ 0 h 269"/>
                <a:gd name="T14" fmla="*/ 0 w 168"/>
                <a:gd name="T15" fmla="*/ 58 h 269"/>
                <a:gd name="T16" fmla="*/ 0 w 168"/>
                <a:gd name="T17" fmla="*/ 2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69">
                  <a:moveTo>
                    <a:pt x="0" y="211"/>
                  </a:moveTo>
                  <a:cubicBezTo>
                    <a:pt x="0" y="243"/>
                    <a:pt x="38" y="269"/>
                    <a:pt x="84" y="269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131" y="269"/>
                    <a:pt x="168" y="243"/>
                    <a:pt x="168" y="211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26"/>
                    <a:pt x="131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26"/>
                    <a:pt x="0" y="58"/>
                  </a:cubicBezTo>
                  <a:lnTo>
                    <a:pt x="0" y="211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4859000" y="2790826"/>
              <a:ext cx="1354138" cy="1800225"/>
            </a:xfrm>
            <a:custGeom>
              <a:avLst/>
              <a:gdLst>
                <a:gd name="T0" fmla="*/ 245 w 613"/>
                <a:gd name="T1" fmla="*/ 0 h 814"/>
                <a:gd name="T2" fmla="*/ 307 w 613"/>
                <a:gd name="T3" fmla="*/ 0 h 814"/>
                <a:gd name="T4" fmla="*/ 368 w 613"/>
                <a:gd name="T5" fmla="*/ 0 h 814"/>
                <a:gd name="T6" fmla="*/ 613 w 613"/>
                <a:gd name="T7" fmla="*/ 245 h 814"/>
                <a:gd name="T8" fmla="*/ 613 w 613"/>
                <a:gd name="T9" fmla="*/ 537 h 814"/>
                <a:gd name="T10" fmla="*/ 358 w 613"/>
                <a:gd name="T11" fmla="*/ 814 h 814"/>
                <a:gd name="T12" fmla="*/ 297 w 613"/>
                <a:gd name="T13" fmla="*/ 814 h 814"/>
                <a:gd name="T14" fmla="*/ 235 w 613"/>
                <a:gd name="T15" fmla="*/ 814 h 814"/>
                <a:gd name="T16" fmla="*/ 0 w 613"/>
                <a:gd name="T17" fmla="*/ 537 h 814"/>
                <a:gd name="T18" fmla="*/ 0 w 613"/>
                <a:gd name="T19" fmla="*/ 245 h 814"/>
                <a:gd name="T20" fmla="*/ 245 w 613"/>
                <a:gd name="T2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3" h="814">
                  <a:moveTo>
                    <a:pt x="245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503" y="0"/>
                    <a:pt x="613" y="109"/>
                    <a:pt x="613" y="245"/>
                  </a:cubicBezTo>
                  <a:cubicBezTo>
                    <a:pt x="613" y="537"/>
                    <a:pt x="613" y="537"/>
                    <a:pt x="613" y="537"/>
                  </a:cubicBezTo>
                  <a:cubicBezTo>
                    <a:pt x="613" y="672"/>
                    <a:pt x="463" y="814"/>
                    <a:pt x="358" y="814"/>
                  </a:cubicBezTo>
                  <a:cubicBezTo>
                    <a:pt x="297" y="814"/>
                    <a:pt x="297" y="814"/>
                    <a:pt x="297" y="814"/>
                  </a:cubicBezTo>
                  <a:cubicBezTo>
                    <a:pt x="235" y="814"/>
                    <a:pt x="235" y="814"/>
                    <a:pt x="235" y="814"/>
                  </a:cubicBezTo>
                  <a:cubicBezTo>
                    <a:pt x="155" y="814"/>
                    <a:pt x="0" y="672"/>
                    <a:pt x="0" y="53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09"/>
                    <a:pt x="110" y="0"/>
                    <a:pt x="245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4703425" y="2790826"/>
              <a:ext cx="1025525" cy="1800225"/>
            </a:xfrm>
            <a:custGeom>
              <a:avLst/>
              <a:gdLst>
                <a:gd name="T0" fmla="*/ 52 w 464"/>
                <a:gd name="T1" fmla="*/ 387 h 814"/>
                <a:gd name="T2" fmla="*/ 70 w 464"/>
                <a:gd name="T3" fmla="*/ 390 h 814"/>
                <a:gd name="T4" fmla="*/ 70 w 464"/>
                <a:gd name="T5" fmla="*/ 245 h 814"/>
                <a:gd name="T6" fmla="*/ 315 w 464"/>
                <a:gd name="T7" fmla="*/ 0 h 814"/>
                <a:gd name="T8" fmla="*/ 377 w 464"/>
                <a:gd name="T9" fmla="*/ 0 h 814"/>
                <a:gd name="T10" fmla="*/ 377 w 464"/>
                <a:gd name="T11" fmla="*/ 352 h 814"/>
                <a:gd name="T12" fmla="*/ 417 w 464"/>
                <a:gd name="T13" fmla="*/ 468 h 814"/>
                <a:gd name="T14" fmla="*/ 464 w 464"/>
                <a:gd name="T15" fmla="*/ 499 h 814"/>
                <a:gd name="T16" fmla="*/ 377 w 464"/>
                <a:gd name="T17" fmla="*/ 559 h 814"/>
                <a:gd name="T18" fmla="*/ 367 w 464"/>
                <a:gd name="T19" fmla="*/ 814 h 814"/>
                <a:gd name="T20" fmla="*/ 305 w 464"/>
                <a:gd name="T21" fmla="*/ 814 h 814"/>
                <a:gd name="T22" fmla="*/ 70 w 464"/>
                <a:gd name="T23" fmla="*/ 537 h 814"/>
                <a:gd name="T24" fmla="*/ 70 w 464"/>
                <a:gd name="T25" fmla="*/ 522 h 814"/>
                <a:gd name="T26" fmla="*/ 52 w 464"/>
                <a:gd name="T27" fmla="*/ 525 h 814"/>
                <a:gd name="T28" fmla="*/ 0 w 464"/>
                <a:gd name="T29" fmla="*/ 477 h 814"/>
                <a:gd name="T30" fmla="*/ 0 w 464"/>
                <a:gd name="T31" fmla="*/ 435 h 814"/>
                <a:gd name="T32" fmla="*/ 52 w 464"/>
                <a:gd name="T33" fmla="*/ 387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814">
                  <a:moveTo>
                    <a:pt x="52" y="387"/>
                  </a:moveTo>
                  <a:cubicBezTo>
                    <a:pt x="58" y="387"/>
                    <a:pt x="64" y="388"/>
                    <a:pt x="70" y="390"/>
                  </a:cubicBezTo>
                  <a:cubicBezTo>
                    <a:pt x="70" y="245"/>
                    <a:pt x="70" y="245"/>
                    <a:pt x="70" y="245"/>
                  </a:cubicBezTo>
                  <a:cubicBezTo>
                    <a:pt x="70" y="109"/>
                    <a:pt x="180" y="0"/>
                    <a:pt x="315" y="0"/>
                  </a:cubicBezTo>
                  <a:cubicBezTo>
                    <a:pt x="377" y="0"/>
                    <a:pt x="377" y="0"/>
                    <a:pt x="377" y="0"/>
                  </a:cubicBezTo>
                  <a:cubicBezTo>
                    <a:pt x="377" y="352"/>
                    <a:pt x="377" y="352"/>
                    <a:pt x="377" y="352"/>
                  </a:cubicBezTo>
                  <a:cubicBezTo>
                    <a:pt x="377" y="368"/>
                    <a:pt x="383" y="434"/>
                    <a:pt x="417" y="468"/>
                  </a:cubicBezTo>
                  <a:cubicBezTo>
                    <a:pt x="439" y="490"/>
                    <a:pt x="464" y="499"/>
                    <a:pt x="464" y="499"/>
                  </a:cubicBezTo>
                  <a:cubicBezTo>
                    <a:pt x="377" y="559"/>
                    <a:pt x="377" y="559"/>
                    <a:pt x="377" y="559"/>
                  </a:cubicBezTo>
                  <a:cubicBezTo>
                    <a:pt x="367" y="814"/>
                    <a:pt x="367" y="814"/>
                    <a:pt x="367" y="814"/>
                  </a:cubicBezTo>
                  <a:cubicBezTo>
                    <a:pt x="305" y="814"/>
                    <a:pt x="305" y="814"/>
                    <a:pt x="305" y="814"/>
                  </a:cubicBezTo>
                  <a:cubicBezTo>
                    <a:pt x="225" y="814"/>
                    <a:pt x="70" y="672"/>
                    <a:pt x="70" y="537"/>
                  </a:cubicBezTo>
                  <a:cubicBezTo>
                    <a:pt x="70" y="522"/>
                    <a:pt x="70" y="522"/>
                    <a:pt x="70" y="522"/>
                  </a:cubicBezTo>
                  <a:cubicBezTo>
                    <a:pt x="64" y="524"/>
                    <a:pt x="58" y="525"/>
                    <a:pt x="52" y="525"/>
                  </a:cubicBezTo>
                  <a:cubicBezTo>
                    <a:pt x="23" y="525"/>
                    <a:pt x="0" y="503"/>
                    <a:pt x="0" y="477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0" y="409"/>
                    <a:pt x="23" y="387"/>
                    <a:pt x="52" y="387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15070137" y="3595688"/>
              <a:ext cx="146050" cy="14446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15889287" y="3595688"/>
              <a:ext cx="144463" cy="14446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4481175" y="10761663"/>
              <a:ext cx="890588" cy="331788"/>
            </a:xfrm>
            <a:custGeom>
              <a:avLst/>
              <a:gdLst>
                <a:gd name="T0" fmla="*/ 270 w 403"/>
                <a:gd name="T1" fmla="*/ 0 h 150"/>
                <a:gd name="T2" fmla="*/ 153 w 403"/>
                <a:gd name="T3" fmla="*/ 47 h 150"/>
                <a:gd name="T4" fmla="*/ 0 w 403"/>
                <a:gd name="T5" fmla="*/ 150 h 150"/>
                <a:gd name="T6" fmla="*/ 399 w 403"/>
                <a:gd name="T7" fmla="*/ 131 h 150"/>
                <a:gd name="T8" fmla="*/ 403 w 403"/>
                <a:gd name="T9" fmla="*/ 0 h 150"/>
                <a:gd name="T10" fmla="*/ 270 w 403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50">
                  <a:moveTo>
                    <a:pt x="270" y="0"/>
                  </a:moveTo>
                  <a:cubicBezTo>
                    <a:pt x="270" y="0"/>
                    <a:pt x="211" y="12"/>
                    <a:pt x="153" y="47"/>
                  </a:cubicBezTo>
                  <a:cubicBezTo>
                    <a:pt x="74" y="96"/>
                    <a:pt x="0" y="150"/>
                    <a:pt x="0" y="150"/>
                  </a:cubicBezTo>
                  <a:cubicBezTo>
                    <a:pt x="399" y="131"/>
                    <a:pt x="399" y="131"/>
                    <a:pt x="399" y="131"/>
                  </a:cubicBezTo>
                  <a:cubicBezTo>
                    <a:pt x="403" y="0"/>
                    <a:pt x="403" y="0"/>
                    <a:pt x="403" y="0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4928850" y="8015288"/>
              <a:ext cx="449263" cy="2789238"/>
            </a:xfrm>
            <a:custGeom>
              <a:avLst/>
              <a:gdLst>
                <a:gd name="T0" fmla="*/ 277 w 283"/>
                <a:gd name="T1" fmla="*/ 1757 h 1757"/>
                <a:gd name="T2" fmla="*/ 18 w 283"/>
                <a:gd name="T3" fmla="*/ 1754 h 1757"/>
                <a:gd name="T4" fmla="*/ 0 w 283"/>
                <a:gd name="T5" fmla="*/ 0 h 1757"/>
                <a:gd name="T6" fmla="*/ 283 w 283"/>
                <a:gd name="T7" fmla="*/ 48 h 1757"/>
                <a:gd name="T8" fmla="*/ 277 w 283"/>
                <a:gd name="T9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1757">
                  <a:moveTo>
                    <a:pt x="277" y="1757"/>
                  </a:moveTo>
                  <a:lnTo>
                    <a:pt x="18" y="1754"/>
                  </a:lnTo>
                  <a:lnTo>
                    <a:pt x="0" y="0"/>
                  </a:lnTo>
                  <a:lnTo>
                    <a:pt x="283" y="48"/>
                  </a:lnTo>
                  <a:lnTo>
                    <a:pt x="277" y="1757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4520862" y="7204076"/>
              <a:ext cx="2000250" cy="1884363"/>
            </a:xfrm>
            <a:custGeom>
              <a:avLst/>
              <a:gdLst>
                <a:gd name="T0" fmla="*/ 905 w 905"/>
                <a:gd name="T1" fmla="*/ 775 h 853"/>
                <a:gd name="T2" fmla="*/ 832 w 905"/>
                <a:gd name="T3" fmla="*/ 853 h 853"/>
                <a:gd name="T4" fmla="*/ 73 w 905"/>
                <a:gd name="T5" fmla="*/ 853 h 853"/>
                <a:gd name="T6" fmla="*/ 0 w 905"/>
                <a:gd name="T7" fmla="*/ 775 h 853"/>
                <a:gd name="T8" fmla="*/ 0 w 905"/>
                <a:gd name="T9" fmla="*/ 0 h 853"/>
                <a:gd name="T10" fmla="*/ 905 w 905"/>
                <a:gd name="T11" fmla="*/ 0 h 853"/>
                <a:gd name="T12" fmla="*/ 905 w 905"/>
                <a:gd name="T13" fmla="*/ 775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5" h="853">
                  <a:moveTo>
                    <a:pt x="905" y="775"/>
                  </a:moveTo>
                  <a:cubicBezTo>
                    <a:pt x="905" y="818"/>
                    <a:pt x="873" y="853"/>
                    <a:pt x="832" y="853"/>
                  </a:cubicBezTo>
                  <a:cubicBezTo>
                    <a:pt x="73" y="853"/>
                    <a:pt x="73" y="853"/>
                    <a:pt x="73" y="853"/>
                  </a:cubicBezTo>
                  <a:cubicBezTo>
                    <a:pt x="32" y="853"/>
                    <a:pt x="0" y="818"/>
                    <a:pt x="0" y="7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5" y="0"/>
                    <a:pt x="905" y="0"/>
                    <a:pt x="905" y="0"/>
                  </a:cubicBezTo>
                  <a:lnTo>
                    <a:pt x="905" y="775"/>
                  </a:lnTo>
                  <a:close/>
                </a:path>
              </a:pathLst>
            </a:custGeom>
            <a:solidFill>
              <a:srgbClr val="2D0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7213262" y="6777038"/>
              <a:ext cx="520700" cy="276225"/>
            </a:xfrm>
            <a:custGeom>
              <a:avLst/>
              <a:gdLst>
                <a:gd name="T0" fmla="*/ 14 w 236"/>
                <a:gd name="T1" fmla="*/ 110 h 125"/>
                <a:gd name="T2" fmla="*/ 37 w 236"/>
                <a:gd name="T3" fmla="*/ 123 h 125"/>
                <a:gd name="T4" fmla="*/ 199 w 236"/>
                <a:gd name="T5" fmla="*/ 77 h 125"/>
                <a:gd name="T6" fmla="*/ 231 w 236"/>
                <a:gd name="T7" fmla="*/ 35 h 125"/>
                <a:gd name="T8" fmla="*/ 227 w 236"/>
                <a:gd name="T9" fmla="*/ 23 h 125"/>
                <a:gd name="T10" fmla="*/ 179 w 236"/>
                <a:gd name="T11" fmla="*/ 3 h 125"/>
                <a:gd name="T12" fmla="*/ 16 w 236"/>
                <a:gd name="T13" fmla="*/ 49 h 125"/>
                <a:gd name="T14" fmla="*/ 3 w 236"/>
                <a:gd name="T15" fmla="*/ 72 h 125"/>
                <a:gd name="T16" fmla="*/ 14 w 236"/>
                <a:gd name="T17" fmla="*/ 1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125">
                  <a:moveTo>
                    <a:pt x="14" y="110"/>
                  </a:moveTo>
                  <a:cubicBezTo>
                    <a:pt x="17" y="120"/>
                    <a:pt x="27" y="125"/>
                    <a:pt x="37" y="123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74"/>
                    <a:pt x="236" y="53"/>
                    <a:pt x="231" y="35"/>
                  </a:cubicBezTo>
                  <a:cubicBezTo>
                    <a:pt x="227" y="23"/>
                    <a:pt x="227" y="23"/>
                    <a:pt x="227" y="23"/>
                  </a:cubicBezTo>
                  <a:cubicBezTo>
                    <a:pt x="222" y="4"/>
                    <a:pt x="189" y="0"/>
                    <a:pt x="179" y="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6" y="52"/>
                    <a:pt x="0" y="62"/>
                    <a:pt x="3" y="72"/>
                  </a:cubicBezTo>
                  <a:lnTo>
                    <a:pt x="14" y="110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6808450" y="6884988"/>
              <a:ext cx="1387475" cy="744538"/>
            </a:xfrm>
            <a:custGeom>
              <a:avLst/>
              <a:gdLst>
                <a:gd name="T0" fmla="*/ 605 w 628"/>
                <a:gd name="T1" fmla="*/ 201 h 337"/>
                <a:gd name="T2" fmla="*/ 380 w 628"/>
                <a:gd name="T3" fmla="*/ 126 h 337"/>
                <a:gd name="T4" fmla="*/ 381 w 628"/>
                <a:gd name="T5" fmla="*/ 122 h 337"/>
                <a:gd name="T6" fmla="*/ 547 w 628"/>
                <a:gd name="T7" fmla="*/ 178 h 337"/>
                <a:gd name="T8" fmla="*/ 581 w 628"/>
                <a:gd name="T9" fmla="*/ 165 h 337"/>
                <a:gd name="T10" fmla="*/ 584 w 628"/>
                <a:gd name="T11" fmla="*/ 157 h 337"/>
                <a:gd name="T12" fmla="*/ 565 w 628"/>
                <a:gd name="T13" fmla="*/ 125 h 337"/>
                <a:gd name="T14" fmla="*/ 387 w 628"/>
                <a:gd name="T15" fmla="*/ 65 h 337"/>
                <a:gd name="T16" fmla="*/ 328 w 628"/>
                <a:gd name="T17" fmla="*/ 44 h 337"/>
                <a:gd name="T18" fmla="*/ 204 w 628"/>
                <a:gd name="T19" fmla="*/ 1 h 337"/>
                <a:gd name="T20" fmla="*/ 204 w 628"/>
                <a:gd name="T21" fmla="*/ 1 h 337"/>
                <a:gd name="T22" fmla="*/ 203 w 628"/>
                <a:gd name="T23" fmla="*/ 1 h 337"/>
                <a:gd name="T24" fmla="*/ 203 w 628"/>
                <a:gd name="T25" fmla="*/ 1 h 337"/>
                <a:gd name="T26" fmla="*/ 195 w 628"/>
                <a:gd name="T27" fmla="*/ 2 h 337"/>
                <a:gd name="T28" fmla="*/ 102 w 628"/>
                <a:gd name="T29" fmla="*/ 13 h 337"/>
                <a:gd name="T30" fmla="*/ 35 w 628"/>
                <a:gd name="T31" fmla="*/ 45 h 337"/>
                <a:gd name="T32" fmla="*/ 9 w 628"/>
                <a:gd name="T33" fmla="*/ 125 h 337"/>
                <a:gd name="T34" fmla="*/ 36 w 628"/>
                <a:gd name="T35" fmla="*/ 189 h 337"/>
                <a:gd name="T36" fmla="*/ 124 w 628"/>
                <a:gd name="T37" fmla="*/ 224 h 337"/>
                <a:gd name="T38" fmla="*/ 126 w 628"/>
                <a:gd name="T39" fmla="*/ 225 h 337"/>
                <a:gd name="T40" fmla="*/ 130 w 628"/>
                <a:gd name="T41" fmla="*/ 226 h 337"/>
                <a:gd name="T42" fmla="*/ 131 w 628"/>
                <a:gd name="T43" fmla="*/ 227 h 337"/>
                <a:gd name="T44" fmla="*/ 445 w 628"/>
                <a:gd name="T45" fmla="*/ 334 h 337"/>
                <a:gd name="T46" fmla="*/ 476 w 628"/>
                <a:gd name="T47" fmla="*/ 320 h 337"/>
                <a:gd name="T48" fmla="*/ 479 w 628"/>
                <a:gd name="T49" fmla="*/ 312 h 337"/>
                <a:gd name="T50" fmla="*/ 463 w 628"/>
                <a:gd name="T51" fmla="*/ 281 h 337"/>
                <a:gd name="T52" fmla="*/ 340 w 628"/>
                <a:gd name="T53" fmla="*/ 240 h 337"/>
                <a:gd name="T54" fmla="*/ 341 w 628"/>
                <a:gd name="T55" fmla="*/ 236 h 337"/>
                <a:gd name="T56" fmla="*/ 522 w 628"/>
                <a:gd name="T57" fmla="*/ 297 h 337"/>
                <a:gd name="T58" fmla="*/ 554 w 628"/>
                <a:gd name="T59" fmla="*/ 283 h 337"/>
                <a:gd name="T60" fmla="*/ 557 w 628"/>
                <a:gd name="T61" fmla="*/ 274 h 337"/>
                <a:gd name="T62" fmla="*/ 541 w 628"/>
                <a:gd name="T63" fmla="*/ 243 h 337"/>
                <a:gd name="T64" fmla="*/ 360 w 628"/>
                <a:gd name="T65" fmla="*/ 183 h 337"/>
                <a:gd name="T66" fmla="*/ 361 w 628"/>
                <a:gd name="T67" fmla="*/ 180 h 337"/>
                <a:gd name="T68" fmla="*/ 586 w 628"/>
                <a:gd name="T69" fmla="*/ 254 h 337"/>
                <a:gd name="T70" fmla="*/ 621 w 628"/>
                <a:gd name="T71" fmla="*/ 241 h 337"/>
                <a:gd name="T72" fmla="*/ 624 w 628"/>
                <a:gd name="T73" fmla="*/ 233 h 337"/>
                <a:gd name="T74" fmla="*/ 605 w 628"/>
                <a:gd name="T75" fmla="*/ 201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37">
                  <a:moveTo>
                    <a:pt x="605" y="201"/>
                  </a:moveTo>
                  <a:cubicBezTo>
                    <a:pt x="380" y="126"/>
                    <a:pt x="380" y="126"/>
                    <a:pt x="380" y="126"/>
                  </a:cubicBezTo>
                  <a:cubicBezTo>
                    <a:pt x="381" y="122"/>
                    <a:pt x="381" y="122"/>
                    <a:pt x="381" y="122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56" y="181"/>
                    <a:pt x="577" y="178"/>
                    <a:pt x="581" y="165"/>
                  </a:cubicBezTo>
                  <a:cubicBezTo>
                    <a:pt x="584" y="157"/>
                    <a:pt x="584" y="157"/>
                    <a:pt x="584" y="157"/>
                  </a:cubicBezTo>
                  <a:cubicBezTo>
                    <a:pt x="589" y="144"/>
                    <a:pt x="574" y="128"/>
                    <a:pt x="565" y="125"/>
                  </a:cubicBezTo>
                  <a:cubicBezTo>
                    <a:pt x="387" y="65"/>
                    <a:pt x="387" y="65"/>
                    <a:pt x="387" y="65"/>
                  </a:cubicBezTo>
                  <a:cubicBezTo>
                    <a:pt x="328" y="44"/>
                    <a:pt x="328" y="44"/>
                    <a:pt x="328" y="44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4" y="1"/>
                    <a:pt x="204" y="1"/>
                    <a:pt x="204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0" y="0"/>
                    <a:pt x="198" y="0"/>
                    <a:pt x="195" y="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74" y="4"/>
                    <a:pt x="44" y="18"/>
                    <a:pt x="35" y="4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52"/>
                    <a:pt x="8" y="179"/>
                    <a:pt x="36" y="189"/>
                  </a:cubicBezTo>
                  <a:cubicBezTo>
                    <a:pt x="124" y="224"/>
                    <a:pt x="124" y="224"/>
                    <a:pt x="124" y="224"/>
                  </a:cubicBezTo>
                  <a:cubicBezTo>
                    <a:pt x="124" y="224"/>
                    <a:pt x="125" y="224"/>
                    <a:pt x="126" y="225"/>
                  </a:cubicBezTo>
                  <a:cubicBezTo>
                    <a:pt x="130" y="226"/>
                    <a:pt x="130" y="226"/>
                    <a:pt x="130" y="226"/>
                  </a:cubicBezTo>
                  <a:cubicBezTo>
                    <a:pt x="130" y="226"/>
                    <a:pt x="131" y="227"/>
                    <a:pt x="131" y="227"/>
                  </a:cubicBezTo>
                  <a:cubicBezTo>
                    <a:pt x="445" y="334"/>
                    <a:pt x="445" y="334"/>
                    <a:pt x="445" y="334"/>
                  </a:cubicBezTo>
                  <a:cubicBezTo>
                    <a:pt x="453" y="337"/>
                    <a:pt x="472" y="332"/>
                    <a:pt x="476" y="320"/>
                  </a:cubicBezTo>
                  <a:cubicBezTo>
                    <a:pt x="479" y="312"/>
                    <a:pt x="479" y="312"/>
                    <a:pt x="479" y="312"/>
                  </a:cubicBezTo>
                  <a:cubicBezTo>
                    <a:pt x="483" y="299"/>
                    <a:pt x="471" y="284"/>
                    <a:pt x="463" y="281"/>
                  </a:cubicBezTo>
                  <a:cubicBezTo>
                    <a:pt x="340" y="240"/>
                    <a:pt x="340" y="240"/>
                    <a:pt x="340" y="240"/>
                  </a:cubicBezTo>
                  <a:cubicBezTo>
                    <a:pt x="341" y="236"/>
                    <a:pt x="341" y="236"/>
                    <a:pt x="341" y="236"/>
                  </a:cubicBezTo>
                  <a:cubicBezTo>
                    <a:pt x="522" y="297"/>
                    <a:pt x="522" y="297"/>
                    <a:pt x="522" y="297"/>
                  </a:cubicBezTo>
                  <a:cubicBezTo>
                    <a:pt x="531" y="300"/>
                    <a:pt x="550" y="295"/>
                    <a:pt x="554" y="283"/>
                  </a:cubicBezTo>
                  <a:cubicBezTo>
                    <a:pt x="557" y="274"/>
                    <a:pt x="557" y="274"/>
                    <a:pt x="557" y="274"/>
                  </a:cubicBezTo>
                  <a:cubicBezTo>
                    <a:pt x="562" y="262"/>
                    <a:pt x="549" y="246"/>
                    <a:pt x="541" y="243"/>
                  </a:cubicBezTo>
                  <a:cubicBezTo>
                    <a:pt x="360" y="183"/>
                    <a:pt x="360" y="183"/>
                    <a:pt x="360" y="183"/>
                  </a:cubicBezTo>
                  <a:cubicBezTo>
                    <a:pt x="361" y="180"/>
                    <a:pt x="361" y="180"/>
                    <a:pt x="361" y="180"/>
                  </a:cubicBezTo>
                  <a:cubicBezTo>
                    <a:pt x="586" y="254"/>
                    <a:pt x="586" y="254"/>
                    <a:pt x="586" y="254"/>
                  </a:cubicBezTo>
                  <a:cubicBezTo>
                    <a:pt x="595" y="257"/>
                    <a:pt x="617" y="253"/>
                    <a:pt x="621" y="241"/>
                  </a:cubicBezTo>
                  <a:cubicBezTo>
                    <a:pt x="624" y="233"/>
                    <a:pt x="624" y="233"/>
                    <a:pt x="624" y="233"/>
                  </a:cubicBezTo>
                  <a:cubicBezTo>
                    <a:pt x="628" y="220"/>
                    <a:pt x="614" y="204"/>
                    <a:pt x="605" y="201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4531975" y="2525713"/>
              <a:ext cx="2011363" cy="1192213"/>
            </a:xfrm>
            <a:custGeom>
              <a:avLst/>
              <a:gdLst>
                <a:gd name="T0" fmla="*/ 5 w 910"/>
                <a:gd name="T1" fmla="*/ 293 h 539"/>
                <a:gd name="T2" fmla="*/ 28 w 910"/>
                <a:gd name="T3" fmla="*/ 257 h 539"/>
                <a:gd name="T4" fmla="*/ 266 w 910"/>
                <a:gd name="T5" fmla="*/ 50 h 539"/>
                <a:gd name="T6" fmla="*/ 311 w 910"/>
                <a:gd name="T7" fmla="*/ 11 h 539"/>
                <a:gd name="T8" fmla="*/ 358 w 910"/>
                <a:gd name="T9" fmla="*/ 0 h 539"/>
                <a:gd name="T10" fmla="*/ 393 w 910"/>
                <a:gd name="T11" fmla="*/ 5 h 539"/>
                <a:gd name="T12" fmla="*/ 818 w 910"/>
                <a:gd name="T13" fmla="*/ 136 h 539"/>
                <a:gd name="T14" fmla="*/ 892 w 910"/>
                <a:gd name="T15" fmla="*/ 276 h 539"/>
                <a:gd name="T16" fmla="*/ 889 w 910"/>
                <a:gd name="T17" fmla="*/ 285 h 539"/>
                <a:gd name="T18" fmla="*/ 749 w 910"/>
                <a:gd name="T19" fmla="*/ 360 h 539"/>
                <a:gd name="T20" fmla="*/ 349 w 910"/>
                <a:gd name="T21" fmla="*/ 237 h 539"/>
                <a:gd name="T22" fmla="*/ 287 w 910"/>
                <a:gd name="T23" fmla="*/ 356 h 539"/>
                <a:gd name="T24" fmla="*/ 188 w 910"/>
                <a:gd name="T25" fmla="*/ 420 h 539"/>
                <a:gd name="T26" fmla="*/ 176 w 910"/>
                <a:gd name="T27" fmla="*/ 491 h 539"/>
                <a:gd name="T28" fmla="*/ 125 w 910"/>
                <a:gd name="T29" fmla="*/ 539 h 539"/>
                <a:gd name="T30" fmla="*/ 66 w 910"/>
                <a:gd name="T31" fmla="*/ 491 h 539"/>
                <a:gd name="T32" fmla="*/ 0 w 910"/>
                <a:gd name="T33" fmla="*/ 313 h 539"/>
                <a:gd name="T34" fmla="*/ 5 w 910"/>
                <a:gd name="T35" fmla="*/ 293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0" h="539">
                  <a:moveTo>
                    <a:pt x="5" y="293"/>
                  </a:moveTo>
                  <a:cubicBezTo>
                    <a:pt x="10" y="280"/>
                    <a:pt x="18" y="267"/>
                    <a:pt x="28" y="257"/>
                  </a:cubicBezTo>
                  <a:cubicBezTo>
                    <a:pt x="266" y="50"/>
                    <a:pt x="266" y="50"/>
                    <a:pt x="266" y="50"/>
                  </a:cubicBezTo>
                  <a:cubicBezTo>
                    <a:pt x="278" y="33"/>
                    <a:pt x="293" y="20"/>
                    <a:pt x="311" y="11"/>
                  </a:cubicBezTo>
                  <a:cubicBezTo>
                    <a:pt x="325" y="4"/>
                    <a:pt x="342" y="0"/>
                    <a:pt x="358" y="0"/>
                  </a:cubicBezTo>
                  <a:cubicBezTo>
                    <a:pt x="369" y="0"/>
                    <a:pt x="381" y="1"/>
                    <a:pt x="393" y="5"/>
                  </a:cubicBezTo>
                  <a:cubicBezTo>
                    <a:pt x="818" y="136"/>
                    <a:pt x="818" y="136"/>
                    <a:pt x="818" y="136"/>
                  </a:cubicBezTo>
                  <a:cubicBezTo>
                    <a:pt x="877" y="154"/>
                    <a:pt x="910" y="217"/>
                    <a:pt x="892" y="276"/>
                  </a:cubicBezTo>
                  <a:cubicBezTo>
                    <a:pt x="889" y="285"/>
                    <a:pt x="889" y="285"/>
                    <a:pt x="889" y="285"/>
                  </a:cubicBezTo>
                  <a:cubicBezTo>
                    <a:pt x="871" y="345"/>
                    <a:pt x="811" y="361"/>
                    <a:pt x="749" y="360"/>
                  </a:cubicBezTo>
                  <a:cubicBezTo>
                    <a:pt x="518" y="355"/>
                    <a:pt x="349" y="237"/>
                    <a:pt x="349" y="237"/>
                  </a:cubicBezTo>
                  <a:cubicBezTo>
                    <a:pt x="349" y="237"/>
                    <a:pt x="360" y="257"/>
                    <a:pt x="287" y="356"/>
                  </a:cubicBezTo>
                  <a:cubicBezTo>
                    <a:pt x="244" y="414"/>
                    <a:pt x="204" y="416"/>
                    <a:pt x="188" y="420"/>
                  </a:cubicBezTo>
                  <a:cubicBezTo>
                    <a:pt x="176" y="491"/>
                    <a:pt x="176" y="491"/>
                    <a:pt x="176" y="491"/>
                  </a:cubicBezTo>
                  <a:cubicBezTo>
                    <a:pt x="161" y="527"/>
                    <a:pt x="158" y="539"/>
                    <a:pt x="125" y="539"/>
                  </a:cubicBezTo>
                  <a:cubicBezTo>
                    <a:pt x="92" y="539"/>
                    <a:pt x="66" y="518"/>
                    <a:pt x="66" y="491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06"/>
                    <a:pt x="2" y="299"/>
                    <a:pt x="5" y="293"/>
                  </a:cubicBezTo>
                  <a:close/>
                </a:path>
              </a:pathLst>
            </a:custGeom>
            <a:solidFill>
              <a:srgbClr val="E4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15486062" y="5922963"/>
              <a:ext cx="158750" cy="160338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4219237" y="4867276"/>
              <a:ext cx="2798763" cy="2751138"/>
            </a:xfrm>
            <a:custGeom>
              <a:avLst/>
              <a:gdLst>
                <a:gd name="T0" fmla="*/ 1266 w 1266"/>
                <a:gd name="T1" fmla="*/ 902 h 1245"/>
                <a:gd name="T2" fmla="*/ 1227 w 1266"/>
                <a:gd name="T3" fmla="*/ 1125 h 1245"/>
                <a:gd name="T4" fmla="*/ 77 w 1266"/>
                <a:gd name="T5" fmla="*/ 605 h 1245"/>
                <a:gd name="T6" fmla="*/ 0 w 1266"/>
                <a:gd name="T7" fmla="*/ 110 h 1245"/>
                <a:gd name="T8" fmla="*/ 110 w 1266"/>
                <a:gd name="T9" fmla="*/ 0 h 1245"/>
                <a:gd name="T10" fmla="*/ 146 w 1266"/>
                <a:gd name="T11" fmla="*/ 0 h 1245"/>
                <a:gd name="T12" fmla="*/ 255 w 1266"/>
                <a:gd name="T13" fmla="*/ 110 h 1245"/>
                <a:gd name="T14" fmla="*/ 325 w 1266"/>
                <a:gd name="T15" fmla="*/ 514 h 1245"/>
                <a:gd name="T16" fmla="*/ 1266 w 1266"/>
                <a:gd name="T17" fmla="*/ 902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6" h="1245">
                  <a:moveTo>
                    <a:pt x="1266" y="902"/>
                  </a:moveTo>
                  <a:cubicBezTo>
                    <a:pt x="1266" y="902"/>
                    <a:pt x="1248" y="1077"/>
                    <a:pt x="1227" y="1125"/>
                  </a:cubicBezTo>
                  <a:cubicBezTo>
                    <a:pt x="1227" y="1125"/>
                    <a:pt x="321" y="1245"/>
                    <a:pt x="77" y="605"/>
                  </a:cubicBezTo>
                  <a:cubicBezTo>
                    <a:pt x="29" y="479"/>
                    <a:pt x="0" y="110"/>
                    <a:pt x="0" y="110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206" y="0"/>
                    <a:pt x="255" y="49"/>
                    <a:pt x="255" y="110"/>
                  </a:cubicBezTo>
                  <a:cubicBezTo>
                    <a:pt x="255" y="110"/>
                    <a:pt x="282" y="402"/>
                    <a:pt x="325" y="514"/>
                  </a:cubicBezTo>
                  <a:cubicBezTo>
                    <a:pt x="491" y="946"/>
                    <a:pt x="1266" y="902"/>
                    <a:pt x="1266" y="902"/>
                  </a:cubicBezTo>
                  <a:close/>
                </a:path>
              </a:pathLst>
            </a:custGeom>
            <a:solidFill>
              <a:srgbClr val="510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7272000" y="7424738"/>
              <a:ext cx="398463" cy="288925"/>
            </a:xfrm>
            <a:custGeom>
              <a:avLst/>
              <a:gdLst>
                <a:gd name="T0" fmla="*/ 153 w 180"/>
                <a:gd name="T1" fmla="*/ 77 h 131"/>
                <a:gd name="T2" fmla="*/ 171 w 180"/>
                <a:gd name="T3" fmla="*/ 26 h 131"/>
                <a:gd name="T4" fmla="*/ 171 w 180"/>
                <a:gd name="T5" fmla="*/ 26 h 131"/>
                <a:gd name="T6" fmla="*/ 121 w 180"/>
                <a:gd name="T7" fmla="*/ 9 h 131"/>
                <a:gd name="T8" fmla="*/ 26 w 180"/>
                <a:gd name="T9" fmla="*/ 55 h 131"/>
                <a:gd name="T10" fmla="*/ 9 w 180"/>
                <a:gd name="T11" fmla="*/ 105 h 131"/>
                <a:gd name="T12" fmla="*/ 9 w 180"/>
                <a:gd name="T13" fmla="*/ 105 h 131"/>
                <a:gd name="T14" fmla="*/ 59 w 180"/>
                <a:gd name="T15" fmla="*/ 122 h 131"/>
                <a:gd name="T16" fmla="*/ 153 w 180"/>
                <a:gd name="T17" fmla="*/ 7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31">
                  <a:moveTo>
                    <a:pt x="153" y="77"/>
                  </a:moveTo>
                  <a:cubicBezTo>
                    <a:pt x="172" y="68"/>
                    <a:pt x="180" y="45"/>
                    <a:pt x="171" y="26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62" y="8"/>
                    <a:pt x="139" y="0"/>
                    <a:pt x="121" y="9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8" y="64"/>
                    <a:pt x="0" y="86"/>
                    <a:pt x="9" y="105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18" y="123"/>
                    <a:pt x="40" y="131"/>
                    <a:pt x="59" y="122"/>
                  </a:cubicBezTo>
                  <a:lnTo>
                    <a:pt x="153" y="77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7416462" y="7559676"/>
              <a:ext cx="339725" cy="252413"/>
            </a:xfrm>
            <a:custGeom>
              <a:avLst/>
              <a:gdLst>
                <a:gd name="T0" fmla="*/ 130 w 154"/>
                <a:gd name="T1" fmla="*/ 69 h 114"/>
                <a:gd name="T2" fmla="*/ 146 w 154"/>
                <a:gd name="T3" fmla="*/ 24 h 114"/>
                <a:gd name="T4" fmla="*/ 146 w 154"/>
                <a:gd name="T5" fmla="*/ 24 h 114"/>
                <a:gd name="T6" fmla="*/ 100 w 154"/>
                <a:gd name="T7" fmla="*/ 8 h 114"/>
                <a:gd name="T8" fmla="*/ 24 w 154"/>
                <a:gd name="T9" fmla="*/ 45 h 114"/>
                <a:gd name="T10" fmla="*/ 9 w 154"/>
                <a:gd name="T11" fmla="*/ 90 h 114"/>
                <a:gd name="T12" fmla="*/ 9 w 154"/>
                <a:gd name="T13" fmla="*/ 90 h 114"/>
                <a:gd name="T14" fmla="*/ 54 w 154"/>
                <a:gd name="T15" fmla="*/ 106 h 114"/>
                <a:gd name="T16" fmla="*/ 130 w 154"/>
                <a:gd name="T17" fmla="*/ 6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14">
                  <a:moveTo>
                    <a:pt x="130" y="69"/>
                  </a:moveTo>
                  <a:cubicBezTo>
                    <a:pt x="147" y="61"/>
                    <a:pt x="154" y="41"/>
                    <a:pt x="146" y="24"/>
                  </a:cubicBezTo>
                  <a:cubicBezTo>
                    <a:pt x="146" y="24"/>
                    <a:pt x="146" y="24"/>
                    <a:pt x="146" y="24"/>
                  </a:cubicBezTo>
                  <a:cubicBezTo>
                    <a:pt x="137" y="7"/>
                    <a:pt x="117" y="0"/>
                    <a:pt x="100" y="8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8" y="53"/>
                    <a:pt x="0" y="73"/>
                    <a:pt x="9" y="9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7" y="107"/>
                    <a:pt x="37" y="114"/>
                    <a:pt x="54" y="106"/>
                  </a:cubicBezTo>
                  <a:lnTo>
                    <a:pt x="130" y="69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6971962" y="7212013"/>
              <a:ext cx="396875" cy="292100"/>
            </a:xfrm>
            <a:custGeom>
              <a:avLst/>
              <a:gdLst>
                <a:gd name="T0" fmla="*/ 154 w 180"/>
                <a:gd name="T1" fmla="*/ 77 h 132"/>
                <a:gd name="T2" fmla="*/ 171 w 180"/>
                <a:gd name="T3" fmla="*/ 27 h 132"/>
                <a:gd name="T4" fmla="*/ 171 w 180"/>
                <a:gd name="T5" fmla="*/ 27 h 132"/>
                <a:gd name="T6" fmla="*/ 121 w 180"/>
                <a:gd name="T7" fmla="*/ 9 h 132"/>
                <a:gd name="T8" fmla="*/ 27 w 180"/>
                <a:gd name="T9" fmla="*/ 55 h 132"/>
                <a:gd name="T10" fmla="*/ 9 w 180"/>
                <a:gd name="T11" fmla="*/ 105 h 132"/>
                <a:gd name="T12" fmla="*/ 9 w 180"/>
                <a:gd name="T13" fmla="*/ 105 h 132"/>
                <a:gd name="T14" fmla="*/ 60 w 180"/>
                <a:gd name="T15" fmla="*/ 123 h 132"/>
                <a:gd name="T16" fmla="*/ 154 w 180"/>
                <a:gd name="T17" fmla="*/ 7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32">
                  <a:moveTo>
                    <a:pt x="154" y="77"/>
                  </a:moveTo>
                  <a:cubicBezTo>
                    <a:pt x="172" y="68"/>
                    <a:pt x="180" y="46"/>
                    <a:pt x="171" y="27"/>
                  </a:cubicBezTo>
                  <a:cubicBezTo>
                    <a:pt x="171" y="27"/>
                    <a:pt x="171" y="27"/>
                    <a:pt x="171" y="27"/>
                  </a:cubicBezTo>
                  <a:cubicBezTo>
                    <a:pt x="162" y="8"/>
                    <a:pt x="140" y="0"/>
                    <a:pt x="121" y="9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8" y="64"/>
                    <a:pt x="0" y="87"/>
                    <a:pt x="9" y="105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18" y="124"/>
                    <a:pt x="41" y="132"/>
                    <a:pt x="60" y="123"/>
                  </a:cubicBezTo>
                  <a:lnTo>
                    <a:pt x="154" y="77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7113250" y="7278688"/>
              <a:ext cx="496888" cy="338138"/>
            </a:xfrm>
            <a:custGeom>
              <a:avLst/>
              <a:gdLst>
                <a:gd name="T0" fmla="*/ 198 w 225"/>
                <a:gd name="T1" fmla="*/ 77 h 153"/>
                <a:gd name="T2" fmla="*/ 216 w 225"/>
                <a:gd name="T3" fmla="*/ 27 h 153"/>
                <a:gd name="T4" fmla="*/ 216 w 225"/>
                <a:gd name="T5" fmla="*/ 27 h 153"/>
                <a:gd name="T6" fmla="*/ 165 w 225"/>
                <a:gd name="T7" fmla="*/ 9 h 153"/>
                <a:gd name="T8" fmla="*/ 26 w 225"/>
                <a:gd name="T9" fmla="*/ 77 h 153"/>
                <a:gd name="T10" fmla="*/ 9 w 225"/>
                <a:gd name="T11" fmla="*/ 127 h 153"/>
                <a:gd name="T12" fmla="*/ 9 w 225"/>
                <a:gd name="T13" fmla="*/ 127 h 153"/>
                <a:gd name="T14" fmla="*/ 59 w 225"/>
                <a:gd name="T15" fmla="*/ 144 h 153"/>
                <a:gd name="T16" fmla="*/ 198 w 225"/>
                <a:gd name="T17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153">
                  <a:moveTo>
                    <a:pt x="198" y="77"/>
                  </a:moveTo>
                  <a:cubicBezTo>
                    <a:pt x="217" y="68"/>
                    <a:pt x="225" y="45"/>
                    <a:pt x="216" y="27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07" y="8"/>
                    <a:pt x="184" y="0"/>
                    <a:pt x="165" y="9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8" y="86"/>
                    <a:pt x="0" y="108"/>
                    <a:pt x="9" y="127"/>
                  </a:cubicBezTo>
                  <a:cubicBezTo>
                    <a:pt x="9" y="127"/>
                    <a:pt x="9" y="127"/>
                    <a:pt x="9" y="127"/>
                  </a:cubicBezTo>
                  <a:cubicBezTo>
                    <a:pt x="18" y="146"/>
                    <a:pt x="40" y="153"/>
                    <a:pt x="59" y="144"/>
                  </a:cubicBezTo>
                  <a:lnTo>
                    <a:pt x="198" y="77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694463" y="5373847"/>
            <a:ext cx="816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CONTRACT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27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1765515" y="6956467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5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12082547" y="952500"/>
            <a:ext cx="11078994" cy="11201402"/>
            <a:chOff x="13527088" y="2413001"/>
            <a:chExt cx="8189912" cy="8280400"/>
          </a:xfrm>
        </p:grpSpPr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4214475" y="3090863"/>
              <a:ext cx="6251575" cy="6249988"/>
            </a:xfrm>
            <a:custGeom>
              <a:avLst/>
              <a:gdLst>
                <a:gd name="T0" fmla="*/ 2881 w 2925"/>
                <a:gd name="T1" fmla="*/ 1105 h 2925"/>
                <a:gd name="T2" fmla="*/ 2853 w 2925"/>
                <a:gd name="T3" fmla="*/ 1011 h 2925"/>
                <a:gd name="T4" fmla="*/ 2293 w 2925"/>
                <a:gd name="T5" fmla="*/ 259 h 2925"/>
                <a:gd name="T6" fmla="*/ 1462 w 2925"/>
                <a:gd name="T7" fmla="*/ 0 h 2925"/>
                <a:gd name="T8" fmla="*/ 645 w 2925"/>
                <a:gd name="T9" fmla="*/ 250 h 2925"/>
                <a:gd name="T10" fmla="*/ 53 w 2925"/>
                <a:gd name="T11" fmla="*/ 1071 h 2925"/>
                <a:gd name="T12" fmla="*/ 0 w 2925"/>
                <a:gd name="T13" fmla="*/ 1462 h 2925"/>
                <a:gd name="T14" fmla="*/ 1462 w 2925"/>
                <a:gd name="T15" fmla="*/ 2925 h 2925"/>
                <a:gd name="T16" fmla="*/ 2595 w 2925"/>
                <a:gd name="T17" fmla="*/ 2387 h 2925"/>
                <a:gd name="T18" fmla="*/ 2925 w 2925"/>
                <a:gd name="T19" fmla="*/ 1462 h 2925"/>
                <a:gd name="T20" fmla="*/ 2881 w 2925"/>
                <a:gd name="T21" fmla="*/ 1105 h 2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25" h="2925">
                  <a:moveTo>
                    <a:pt x="2881" y="1105"/>
                  </a:moveTo>
                  <a:cubicBezTo>
                    <a:pt x="2873" y="1073"/>
                    <a:pt x="2864" y="1042"/>
                    <a:pt x="2853" y="1011"/>
                  </a:cubicBezTo>
                  <a:cubicBezTo>
                    <a:pt x="2754" y="703"/>
                    <a:pt x="2554" y="440"/>
                    <a:pt x="2293" y="259"/>
                  </a:cubicBezTo>
                  <a:cubicBezTo>
                    <a:pt x="2057" y="96"/>
                    <a:pt x="1771" y="0"/>
                    <a:pt x="1462" y="0"/>
                  </a:cubicBezTo>
                  <a:cubicBezTo>
                    <a:pt x="1159" y="0"/>
                    <a:pt x="878" y="92"/>
                    <a:pt x="645" y="250"/>
                  </a:cubicBezTo>
                  <a:cubicBezTo>
                    <a:pt x="360" y="442"/>
                    <a:pt x="147" y="732"/>
                    <a:pt x="53" y="1071"/>
                  </a:cubicBezTo>
                  <a:cubicBezTo>
                    <a:pt x="18" y="1195"/>
                    <a:pt x="0" y="1327"/>
                    <a:pt x="0" y="1462"/>
                  </a:cubicBezTo>
                  <a:cubicBezTo>
                    <a:pt x="0" y="2270"/>
                    <a:pt x="654" y="2925"/>
                    <a:pt x="1462" y="2925"/>
                  </a:cubicBezTo>
                  <a:cubicBezTo>
                    <a:pt x="1919" y="2925"/>
                    <a:pt x="2327" y="2715"/>
                    <a:pt x="2595" y="2387"/>
                  </a:cubicBezTo>
                  <a:cubicBezTo>
                    <a:pt x="2801" y="2135"/>
                    <a:pt x="2925" y="1813"/>
                    <a:pt x="2925" y="1462"/>
                  </a:cubicBezTo>
                  <a:cubicBezTo>
                    <a:pt x="2925" y="1339"/>
                    <a:pt x="2909" y="1219"/>
                    <a:pt x="2881" y="1105"/>
                  </a:cubicBezTo>
                  <a:close/>
                </a:path>
              </a:pathLst>
            </a:custGeom>
            <a:solidFill>
              <a:srgbClr val="1349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4328775" y="3300413"/>
              <a:ext cx="4338638" cy="5784850"/>
            </a:xfrm>
            <a:custGeom>
              <a:avLst/>
              <a:gdLst>
                <a:gd name="T0" fmla="*/ 274 w 2031"/>
                <a:gd name="T1" fmla="*/ 1161 h 2707"/>
                <a:gd name="T2" fmla="*/ 433 w 2031"/>
                <a:gd name="T3" fmla="*/ 1244 h 2707"/>
                <a:gd name="T4" fmla="*/ 732 w 2031"/>
                <a:gd name="T5" fmla="*/ 1371 h 2707"/>
                <a:gd name="T6" fmla="*/ 885 w 2031"/>
                <a:gd name="T7" fmla="*/ 1473 h 2707"/>
                <a:gd name="T8" fmla="*/ 758 w 2031"/>
                <a:gd name="T9" fmla="*/ 1785 h 2707"/>
                <a:gd name="T10" fmla="*/ 993 w 2031"/>
                <a:gd name="T11" fmla="*/ 2096 h 2707"/>
                <a:gd name="T12" fmla="*/ 1146 w 2031"/>
                <a:gd name="T13" fmla="*/ 2338 h 2707"/>
                <a:gd name="T14" fmla="*/ 1229 w 2031"/>
                <a:gd name="T15" fmla="*/ 2637 h 2707"/>
                <a:gd name="T16" fmla="*/ 1369 w 2031"/>
                <a:gd name="T17" fmla="*/ 2599 h 2707"/>
                <a:gd name="T18" fmla="*/ 1369 w 2031"/>
                <a:gd name="T19" fmla="*/ 2351 h 2707"/>
                <a:gd name="T20" fmla="*/ 1521 w 2031"/>
                <a:gd name="T21" fmla="*/ 2173 h 2707"/>
                <a:gd name="T22" fmla="*/ 1782 w 2031"/>
                <a:gd name="T23" fmla="*/ 1856 h 2707"/>
                <a:gd name="T24" fmla="*/ 1782 w 2031"/>
                <a:gd name="T25" fmla="*/ 1562 h 2707"/>
                <a:gd name="T26" fmla="*/ 1326 w 2031"/>
                <a:gd name="T27" fmla="*/ 1473 h 2707"/>
                <a:gd name="T28" fmla="*/ 1000 w 2031"/>
                <a:gd name="T29" fmla="*/ 1307 h 2707"/>
                <a:gd name="T30" fmla="*/ 745 w 2031"/>
                <a:gd name="T31" fmla="*/ 1206 h 2707"/>
                <a:gd name="T32" fmla="*/ 561 w 2031"/>
                <a:gd name="T33" fmla="*/ 1078 h 2707"/>
                <a:gd name="T34" fmla="*/ 427 w 2031"/>
                <a:gd name="T35" fmla="*/ 1046 h 2707"/>
                <a:gd name="T36" fmla="*/ 522 w 2031"/>
                <a:gd name="T37" fmla="*/ 887 h 2707"/>
                <a:gd name="T38" fmla="*/ 942 w 2031"/>
                <a:gd name="T39" fmla="*/ 1078 h 2707"/>
                <a:gd name="T40" fmla="*/ 1063 w 2031"/>
                <a:gd name="T41" fmla="*/ 1002 h 2707"/>
                <a:gd name="T42" fmla="*/ 1241 w 2031"/>
                <a:gd name="T43" fmla="*/ 887 h 2707"/>
                <a:gd name="T44" fmla="*/ 1776 w 2031"/>
                <a:gd name="T45" fmla="*/ 741 h 2707"/>
                <a:gd name="T46" fmla="*/ 1693 w 2031"/>
                <a:gd name="T47" fmla="*/ 442 h 2707"/>
                <a:gd name="T48" fmla="*/ 1477 w 2031"/>
                <a:gd name="T49" fmla="*/ 378 h 2707"/>
                <a:gd name="T50" fmla="*/ 1515 w 2031"/>
                <a:gd name="T51" fmla="*/ 219 h 2707"/>
                <a:gd name="T52" fmla="*/ 1693 w 2031"/>
                <a:gd name="T53" fmla="*/ 302 h 2707"/>
                <a:gd name="T54" fmla="*/ 1814 w 2031"/>
                <a:gd name="T55" fmla="*/ 219 h 2707"/>
                <a:gd name="T56" fmla="*/ 1560 w 2031"/>
                <a:gd name="T57" fmla="*/ 98 h 2707"/>
                <a:gd name="T58" fmla="*/ 1108 w 2031"/>
                <a:gd name="T59" fmla="*/ 98 h 2707"/>
                <a:gd name="T60" fmla="*/ 790 w 2031"/>
                <a:gd name="T61" fmla="*/ 270 h 2707"/>
                <a:gd name="T62" fmla="*/ 592 w 2031"/>
                <a:gd name="T63" fmla="*/ 152 h 2707"/>
                <a:gd name="T64" fmla="*/ 0 w 2031"/>
                <a:gd name="T65" fmla="*/ 973 h 2707"/>
                <a:gd name="T66" fmla="*/ 122 w 2031"/>
                <a:gd name="T67" fmla="*/ 1027 h 2707"/>
                <a:gd name="T68" fmla="*/ 274 w 2031"/>
                <a:gd name="T69" fmla="*/ 1161 h 2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1" h="2707">
                  <a:moveTo>
                    <a:pt x="274" y="1161"/>
                  </a:moveTo>
                  <a:cubicBezTo>
                    <a:pt x="332" y="1307"/>
                    <a:pt x="332" y="1212"/>
                    <a:pt x="433" y="1244"/>
                  </a:cubicBezTo>
                  <a:cubicBezTo>
                    <a:pt x="535" y="1276"/>
                    <a:pt x="647" y="1285"/>
                    <a:pt x="732" y="1371"/>
                  </a:cubicBezTo>
                  <a:cubicBezTo>
                    <a:pt x="818" y="1457"/>
                    <a:pt x="885" y="1377"/>
                    <a:pt x="885" y="1473"/>
                  </a:cubicBezTo>
                  <a:cubicBezTo>
                    <a:pt x="885" y="1568"/>
                    <a:pt x="758" y="1632"/>
                    <a:pt x="758" y="1785"/>
                  </a:cubicBezTo>
                  <a:cubicBezTo>
                    <a:pt x="758" y="1937"/>
                    <a:pt x="777" y="2014"/>
                    <a:pt x="993" y="2096"/>
                  </a:cubicBezTo>
                  <a:cubicBezTo>
                    <a:pt x="1210" y="2179"/>
                    <a:pt x="1146" y="2122"/>
                    <a:pt x="1146" y="2338"/>
                  </a:cubicBezTo>
                  <a:cubicBezTo>
                    <a:pt x="1146" y="2555"/>
                    <a:pt x="1187" y="2596"/>
                    <a:pt x="1229" y="2637"/>
                  </a:cubicBezTo>
                  <a:cubicBezTo>
                    <a:pt x="1270" y="2679"/>
                    <a:pt x="1369" y="2707"/>
                    <a:pt x="1369" y="2599"/>
                  </a:cubicBezTo>
                  <a:cubicBezTo>
                    <a:pt x="1369" y="2491"/>
                    <a:pt x="1292" y="2427"/>
                    <a:pt x="1369" y="2351"/>
                  </a:cubicBezTo>
                  <a:cubicBezTo>
                    <a:pt x="1445" y="2275"/>
                    <a:pt x="1404" y="2290"/>
                    <a:pt x="1521" y="2173"/>
                  </a:cubicBezTo>
                  <a:cubicBezTo>
                    <a:pt x="1639" y="2055"/>
                    <a:pt x="1725" y="1997"/>
                    <a:pt x="1782" y="1856"/>
                  </a:cubicBezTo>
                  <a:cubicBezTo>
                    <a:pt x="1840" y="1715"/>
                    <a:pt x="2031" y="1651"/>
                    <a:pt x="1782" y="1562"/>
                  </a:cubicBezTo>
                  <a:cubicBezTo>
                    <a:pt x="1534" y="1473"/>
                    <a:pt x="1429" y="1576"/>
                    <a:pt x="1326" y="1473"/>
                  </a:cubicBezTo>
                  <a:cubicBezTo>
                    <a:pt x="1223" y="1370"/>
                    <a:pt x="1044" y="1307"/>
                    <a:pt x="1000" y="1307"/>
                  </a:cubicBezTo>
                  <a:cubicBezTo>
                    <a:pt x="955" y="1307"/>
                    <a:pt x="815" y="1276"/>
                    <a:pt x="745" y="1206"/>
                  </a:cubicBezTo>
                  <a:cubicBezTo>
                    <a:pt x="675" y="1136"/>
                    <a:pt x="624" y="1015"/>
                    <a:pt x="561" y="1078"/>
                  </a:cubicBezTo>
                  <a:cubicBezTo>
                    <a:pt x="497" y="1142"/>
                    <a:pt x="427" y="1104"/>
                    <a:pt x="427" y="1046"/>
                  </a:cubicBezTo>
                  <a:cubicBezTo>
                    <a:pt x="427" y="989"/>
                    <a:pt x="497" y="887"/>
                    <a:pt x="522" y="887"/>
                  </a:cubicBezTo>
                  <a:cubicBezTo>
                    <a:pt x="548" y="887"/>
                    <a:pt x="745" y="1078"/>
                    <a:pt x="942" y="1078"/>
                  </a:cubicBezTo>
                  <a:cubicBezTo>
                    <a:pt x="1140" y="1078"/>
                    <a:pt x="1063" y="1072"/>
                    <a:pt x="1063" y="1002"/>
                  </a:cubicBezTo>
                  <a:cubicBezTo>
                    <a:pt x="1063" y="932"/>
                    <a:pt x="1044" y="926"/>
                    <a:pt x="1241" y="887"/>
                  </a:cubicBezTo>
                  <a:cubicBezTo>
                    <a:pt x="1439" y="849"/>
                    <a:pt x="1776" y="900"/>
                    <a:pt x="1776" y="741"/>
                  </a:cubicBezTo>
                  <a:cubicBezTo>
                    <a:pt x="1776" y="582"/>
                    <a:pt x="1865" y="544"/>
                    <a:pt x="1693" y="442"/>
                  </a:cubicBezTo>
                  <a:cubicBezTo>
                    <a:pt x="1521" y="340"/>
                    <a:pt x="1636" y="448"/>
                    <a:pt x="1477" y="378"/>
                  </a:cubicBezTo>
                  <a:cubicBezTo>
                    <a:pt x="1318" y="308"/>
                    <a:pt x="1401" y="219"/>
                    <a:pt x="1515" y="219"/>
                  </a:cubicBezTo>
                  <a:cubicBezTo>
                    <a:pt x="1630" y="219"/>
                    <a:pt x="1560" y="238"/>
                    <a:pt x="1693" y="302"/>
                  </a:cubicBezTo>
                  <a:cubicBezTo>
                    <a:pt x="1827" y="366"/>
                    <a:pt x="1884" y="289"/>
                    <a:pt x="1814" y="219"/>
                  </a:cubicBezTo>
                  <a:cubicBezTo>
                    <a:pt x="1744" y="149"/>
                    <a:pt x="1738" y="98"/>
                    <a:pt x="1560" y="98"/>
                  </a:cubicBezTo>
                  <a:cubicBezTo>
                    <a:pt x="1381" y="98"/>
                    <a:pt x="1206" y="0"/>
                    <a:pt x="1108" y="98"/>
                  </a:cubicBezTo>
                  <a:cubicBezTo>
                    <a:pt x="1009" y="197"/>
                    <a:pt x="936" y="327"/>
                    <a:pt x="790" y="270"/>
                  </a:cubicBezTo>
                  <a:cubicBezTo>
                    <a:pt x="716" y="241"/>
                    <a:pt x="657" y="187"/>
                    <a:pt x="592" y="152"/>
                  </a:cubicBezTo>
                  <a:cubicBezTo>
                    <a:pt x="307" y="344"/>
                    <a:pt x="94" y="634"/>
                    <a:pt x="0" y="973"/>
                  </a:cubicBezTo>
                  <a:cubicBezTo>
                    <a:pt x="40" y="992"/>
                    <a:pt x="82" y="1012"/>
                    <a:pt x="122" y="1027"/>
                  </a:cubicBezTo>
                  <a:cubicBezTo>
                    <a:pt x="249" y="1078"/>
                    <a:pt x="217" y="1015"/>
                    <a:pt x="274" y="1161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8326100" y="5216526"/>
              <a:ext cx="2139950" cy="2974975"/>
            </a:xfrm>
            <a:custGeom>
              <a:avLst/>
              <a:gdLst>
                <a:gd name="T0" fmla="*/ 957 w 1001"/>
                <a:gd name="T1" fmla="*/ 110 h 1392"/>
                <a:gd name="T2" fmla="*/ 739 w 1001"/>
                <a:gd name="T3" fmla="*/ 102 h 1392"/>
                <a:gd name="T4" fmla="*/ 567 w 1001"/>
                <a:gd name="T5" fmla="*/ 19 h 1392"/>
                <a:gd name="T6" fmla="*/ 300 w 1001"/>
                <a:gd name="T7" fmla="*/ 119 h 1392"/>
                <a:gd name="T8" fmla="*/ 249 w 1001"/>
                <a:gd name="T9" fmla="*/ 528 h 1392"/>
                <a:gd name="T10" fmla="*/ 611 w 1001"/>
                <a:gd name="T11" fmla="*/ 706 h 1392"/>
                <a:gd name="T12" fmla="*/ 796 w 1001"/>
                <a:gd name="T13" fmla="*/ 722 h 1392"/>
                <a:gd name="T14" fmla="*/ 669 w 1001"/>
                <a:gd name="T15" fmla="*/ 987 h 1392"/>
                <a:gd name="T16" fmla="*/ 675 w 1001"/>
                <a:gd name="T17" fmla="*/ 1285 h 1392"/>
                <a:gd name="T18" fmla="*/ 671 w 1001"/>
                <a:gd name="T19" fmla="*/ 1392 h 1392"/>
                <a:gd name="T20" fmla="*/ 1001 w 1001"/>
                <a:gd name="T21" fmla="*/ 467 h 1392"/>
                <a:gd name="T22" fmla="*/ 957 w 1001"/>
                <a:gd name="T23" fmla="*/ 11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1" h="1392">
                  <a:moveTo>
                    <a:pt x="957" y="110"/>
                  </a:moveTo>
                  <a:cubicBezTo>
                    <a:pt x="902" y="119"/>
                    <a:pt x="807" y="127"/>
                    <a:pt x="739" y="102"/>
                  </a:cubicBezTo>
                  <a:cubicBezTo>
                    <a:pt x="637" y="64"/>
                    <a:pt x="656" y="19"/>
                    <a:pt x="567" y="19"/>
                  </a:cubicBezTo>
                  <a:cubicBezTo>
                    <a:pt x="478" y="19"/>
                    <a:pt x="418" y="0"/>
                    <a:pt x="300" y="119"/>
                  </a:cubicBezTo>
                  <a:cubicBezTo>
                    <a:pt x="181" y="237"/>
                    <a:pt x="0" y="401"/>
                    <a:pt x="249" y="528"/>
                  </a:cubicBezTo>
                  <a:cubicBezTo>
                    <a:pt x="497" y="655"/>
                    <a:pt x="465" y="763"/>
                    <a:pt x="611" y="706"/>
                  </a:cubicBezTo>
                  <a:cubicBezTo>
                    <a:pt x="758" y="649"/>
                    <a:pt x="836" y="682"/>
                    <a:pt x="796" y="722"/>
                  </a:cubicBezTo>
                  <a:cubicBezTo>
                    <a:pt x="756" y="762"/>
                    <a:pt x="669" y="861"/>
                    <a:pt x="669" y="987"/>
                  </a:cubicBezTo>
                  <a:cubicBezTo>
                    <a:pt x="669" y="1113"/>
                    <a:pt x="662" y="1199"/>
                    <a:pt x="675" y="1285"/>
                  </a:cubicBezTo>
                  <a:cubicBezTo>
                    <a:pt x="680" y="1317"/>
                    <a:pt x="674" y="1356"/>
                    <a:pt x="671" y="1392"/>
                  </a:cubicBezTo>
                  <a:cubicBezTo>
                    <a:pt x="877" y="1140"/>
                    <a:pt x="1001" y="818"/>
                    <a:pt x="1001" y="467"/>
                  </a:cubicBezTo>
                  <a:cubicBezTo>
                    <a:pt x="1001" y="344"/>
                    <a:pt x="985" y="224"/>
                    <a:pt x="957" y="110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8734088" y="3644901"/>
              <a:ext cx="1577975" cy="1724025"/>
            </a:xfrm>
            <a:custGeom>
              <a:avLst/>
              <a:gdLst>
                <a:gd name="T0" fmla="*/ 159 w 738"/>
                <a:gd name="T1" fmla="*/ 125 h 807"/>
                <a:gd name="T2" fmla="*/ 338 w 738"/>
                <a:gd name="T3" fmla="*/ 233 h 807"/>
                <a:gd name="T4" fmla="*/ 242 w 738"/>
                <a:gd name="T5" fmla="*/ 322 h 807"/>
                <a:gd name="T6" fmla="*/ 261 w 738"/>
                <a:gd name="T7" fmla="*/ 430 h 807"/>
                <a:gd name="T8" fmla="*/ 77 w 738"/>
                <a:gd name="T9" fmla="*/ 462 h 807"/>
                <a:gd name="T10" fmla="*/ 7 w 738"/>
                <a:gd name="T11" fmla="*/ 609 h 807"/>
                <a:gd name="T12" fmla="*/ 147 w 738"/>
                <a:gd name="T13" fmla="*/ 667 h 807"/>
                <a:gd name="T14" fmla="*/ 312 w 738"/>
                <a:gd name="T15" fmla="*/ 596 h 807"/>
                <a:gd name="T16" fmla="*/ 408 w 738"/>
                <a:gd name="T17" fmla="*/ 717 h 807"/>
                <a:gd name="T18" fmla="*/ 509 w 738"/>
                <a:gd name="T19" fmla="*/ 667 h 807"/>
                <a:gd name="T20" fmla="*/ 414 w 738"/>
                <a:gd name="T21" fmla="*/ 558 h 807"/>
                <a:gd name="T22" fmla="*/ 535 w 738"/>
                <a:gd name="T23" fmla="*/ 602 h 807"/>
                <a:gd name="T24" fmla="*/ 637 w 738"/>
                <a:gd name="T25" fmla="*/ 754 h 807"/>
                <a:gd name="T26" fmla="*/ 738 w 738"/>
                <a:gd name="T27" fmla="*/ 752 h 807"/>
                <a:gd name="T28" fmla="*/ 178 w 738"/>
                <a:gd name="T29" fmla="*/ 0 h 807"/>
                <a:gd name="T30" fmla="*/ 159 w 738"/>
                <a:gd name="T31" fmla="*/ 125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8" h="807">
                  <a:moveTo>
                    <a:pt x="159" y="125"/>
                  </a:moveTo>
                  <a:cubicBezTo>
                    <a:pt x="107" y="227"/>
                    <a:pt x="338" y="176"/>
                    <a:pt x="338" y="233"/>
                  </a:cubicBezTo>
                  <a:cubicBezTo>
                    <a:pt x="338" y="290"/>
                    <a:pt x="280" y="284"/>
                    <a:pt x="242" y="322"/>
                  </a:cubicBezTo>
                  <a:cubicBezTo>
                    <a:pt x="204" y="360"/>
                    <a:pt x="261" y="399"/>
                    <a:pt x="261" y="430"/>
                  </a:cubicBezTo>
                  <a:cubicBezTo>
                    <a:pt x="261" y="462"/>
                    <a:pt x="153" y="462"/>
                    <a:pt x="77" y="462"/>
                  </a:cubicBezTo>
                  <a:cubicBezTo>
                    <a:pt x="0" y="462"/>
                    <a:pt x="7" y="551"/>
                    <a:pt x="7" y="609"/>
                  </a:cubicBezTo>
                  <a:cubicBezTo>
                    <a:pt x="7" y="666"/>
                    <a:pt x="103" y="711"/>
                    <a:pt x="147" y="667"/>
                  </a:cubicBezTo>
                  <a:cubicBezTo>
                    <a:pt x="191" y="623"/>
                    <a:pt x="236" y="596"/>
                    <a:pt x="312" y="596"/>
                  </a:cubicBezTo>
                  <a:cubicBezTo>
                    <a:pt x="388" y="596"/>
                    <a:pt x="363" y="672"/>
                    <a:pt x="408" y="717"/>
                  </a:cubicBezTo>
                  <a:cubicBezTo>
                    <a:pt x="453" y="762"/>
                    <a:pt x="509" y="698"/>
                    <a:pt x="509" y="667"/>
                  </a:cubicBezTo>
                  <a:cubicBezTo>
                    <a:pt x="509" y="637"/>
                    <a:pt x="379" y="593"/>
                    <a:pt x="414" y="558"/>
                  </a:cubicBezTo>
                  <a:cubicBezTo>
                    <a:pt x="449" y="523"/>
                    <a:pt x="503" y="602"/>
                    <a:pt x="535" y="602"/>
                  </a:cubicBezTo>
                  <a:cubicBezTo>
                    <a:pt x="567" y="602"/>
                    <a:pt x="539" y="656"/>
                    <a:pt x="637" y="754"/>
                  </a:cubicBezTo>
                  <a:cubicBezTo>
                    <a:pt x="690" y="807"/>
                    <a:pt x="721" y="784"/>
                    <a:pt x="738" y="752"/>
                  </a:cubicBezTo>
                  <a:cubicBezTo>
                    <a:pt x="639" y="444"/>
                    <a:pt x="439" y="181"/>
                    <a:pt x="178" y="0"/>
                  </a:cubicBezTo>
                  <a:cubicBezTo>
                    <a:pt x="164" y="19"/>
                    <a:pt x="193" y="59"/>
                    <a:pt x="159" y="125"/>
                  </a:cubicBezTo>
                  <a:close/>
                </a:path>
              </a:pathLst>
            </a:custGeom>
            <a:solidFill>
              <a:srgbClr val="A8C4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5103475" y="7261226"/>
              <a:ext cx="2235200" cy="2665413"/>
            </a:xfrm>
            <a:custGeom>
              <a:avLst/>
              <a:gdLst>
                <a:gd name="T0" fmla="*/ 874 w 1046"/>
                <a:gd name="T1" fmla="*/ 15 h 1247"/>
                <a:gd name="T2" fmla="*/ 811 w 1046"/>
                <a:gd name="T3" fmla="*/ 23 h 1247"/>
                <a:gd name="T4" fmla="*/ 15 w 1046"/>
                <a:gd name="T5" fmla="*/ 1050 h 1247"/>
                <a:gd name="T6" fmla="*/ 23 w 1046"/>
                <a:gd name="T7" fmla="*/ 1113 h 1247"/>
                <a:gd name="T8" fmla="*/ 196 w 1046"/>
                <a:gd name="T9" fmla="*/ 1247 h 1247"/>
                <a:gd name="T10" fmla="*/ 1046 w 1046"/>
                <a:gd name="T11" fmla="*/ 149 h 1247"/>
                <a:gd name="T12" fmla="*/ 874 w 1046"/>
                <a:gd name="T13" fmla="*/ 15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6" h="1247">
                  <a:moveTo>
                    <a:pt x="874" y="15"/>
                  </a:moveTo>
                  <a:cubicBezTo>
                    <a:pt x="854" y="0"/>
                    <a:pt x="826" y="4"/>
                    <a:pt x="811" y="23"/>
                  </a:cubicBezTo>
                  <a:cubicBezTo>
                    <a:pt x="15" y="1050"/>
                    <a:pt x="15" y="1050"/>
                    <a:pt x="15" y="1050"/>
                  </a:cubicBezTo>
                  <a:cubicBezTo>
                    <a:pt x="0" y="1070"/>
                    <a:pt x="4" y="1098"/>
                    <a:pt x="23" y="1113"/>
                  </a:cubicBezTo>
                  <a:cubicBezTo>
                    <a:pt x="196" y="1247"/>
                    <a:pt x="196" y="1247"/>
                    <a:pt x="196" y="1247"/>
                  </a:cubicBezTo>
                  <a:cubicBezTo>
                    <a:pt x="1046" y="149"/>
                    <a:pt x="1046" y="149"/>
                    <a:pt x="1046" y="149"/>
                  </a:cubicBezTo>
                  <a:lnTo>
                    <a:pt x="874" y="15"/>
                  </a:lnTo>
                  <a:close/>
                </a:path>
              </a:pathLst>
            </a:custGeom>
            <a:solidFill>
              <a:srgbClr val="27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5694025" y="7713663"/>
              <a:ext cx="2247900" cy="2671763"/>
            </a:xfrm>
            <a:custGeom>
              <a:avLst/>
              <a:gdLst>
                <a:gd name="T0" fmla="*/ 1028 w 1052"/>
                <a:gd name="T1" fmla="*/ 138 h 1251"/>
                <a:gd name="T2" fmla="*/ 850 w 1052"/>
                <a:gd name="T3" fmla="*/ 0 h 1251"/>
                <a:gd name="T4" fmla="*/ 0 w 1052"/>
                <a:gd name="T5" fmla="*/ 1098 h 1251"/>
                <a:gd name="T6" fmla="*/ 178 w 1052"/>
                <a:gd name="T7" fmla="*/ 1236 h 1251"/>
                <a:gd name="T8" fmla="*/ 241 w 1052"/>
                <a:gd name="T9" fmla="*/ 1228 h 1251"/>
                <a:gd name="T10" fmla="*/ 1036 w 1052"/>
                <a:gd name="T11" fmla="*/ 201 h 1251"/>
                <a:gd name="T12" fmla="*/ 1028 w 1052"/>
                <a:gd name="T13" fmla="*/ 138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2" h="1251">
                  <a:moveTo>
                    <a:pt x="1028" y="138"/>
                  </a:moveTo>
                  <a:cubicBezTo>
                    <a:pt x="850" y="0"/>
                    <a:pt x="850" y="0"/>
                    <a:pt x="850" y="0"/>
                  </a:cubicBezTo>
                  <a:cubicBezTo>
                    <a:pt x="0" y="1098"/>
                    <a:pt x="0" y="1098"/>
                    <a:pt x="0" y="1098"/>
                  </a:cubicBezTo>
                  <a:cubicBezTo>
                    <a:pt x="178" y="1236"/>
                    <a:pt x="178" y="1236"/>
                    <a:pt x="178" y="1236"/>
                  </a:cubicBezTo>
                  <a:cubicBezTo>
                    <a:pt x="198" y="1251"/>
                    <a:pt x="226" y="1247"/>
                    <a:pt x="241" y="1228"/>
                  </a:cubicBezTo>
                  <a:cubicBezTo>
                    <a:pt x="1036" y="201"/>
                    <a:pt x="1036" y="201"/>
                    <a:pt x="1036" y="201"/>
                  </a:cubicBezTo>
                  <a:cubicBezTo>
                    <a:pt x="1052" y="181"/>
                    <a:pt x="1048" y="153"/>
                    <a:pt x="1028" y="138"/>
                  </a:cubicBezTo>
                  <a:close/>
                </a:path>
              </a:pathLst>
            </a:custGeom>
            <a:solidFill>
              <a:srgbClr val="27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5522575" y="7580313"/>
              <a:ext cx="1987550" cy="2479675"/>
            </a:xfrm>
            <a:custGeom>
              <a:avLst/>
              <a:gdLst>
                <a:gd name="T0" fmla="*/ 1144 w 1252"/>
                <a:gd name="T1" fmla="*/ 0 h 1562"/>
                <a:gd name="T2" fmla="*/ 0 w 1252"/>
                <a:gd name="T3" fmla="*/ 1478 h 1562"/>
                <a:gd name="T4" fmla="*/ 108 w 1252"/>
                <a:gd name="T5" fmla="*/ 1562 h 1562"/>
                <a:gd name="T6" fmla="*/ 1252 w 1252"/>
                <a:gd name="T7" fmla="*/ 84 h 1562"/>
                <a:gd name="T8" fmla="*/ 1144 w 1252"/>
                <a:gd name="T9" fmla="*/ 0 h 1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2" h="1562">
                  <a:moveTo>
                    <a:pt x="1144" y="0"/>
                  </a:moveTo>
                  <a:lnTo>
                    <a:pt x="0" y="1478"/>
                  </a:lnTo>
                  <a:lnTo>
                    <a:pt x="108" y="1562"/>
                  </a:lnTo>
                  <a:lnTo>
                    <a:pt x="1252" y="84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AB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6100425" y="7443788"/>
              <a:ext cx="2368550" cy="3068638"/>
            </a:xfrm>
            <a:custGeom>
              <a:avLst/>
              <a:gdLst>
                <a:gd name="T0" fmla="*/ 1492 w 1492"/>
                <a:gd name="T1" fmla="*/ 66 h 1933"/>
                <a:gd name="T2" fmla="*/ 88 w 1492"/>
                <a:gd name="T3" fmla="*/ 1933 h 1933"/>
                <a:gd name="T4" fmla="*/ 0 w 1492"/>
                <a:gd name="T5" fmla="*/ 1867 h 1933"/>
                <a:gd name="T6" fmla="*/ 1403 w 1492"/>
                <a:gd name="T7" fmla="*/ 0 h 1933"/>
                <a:gd name="T8" fmla="*/ 1492 w 1492"/>
                <a:gd name="T9" fmla="*/ 66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2" h="1933">
                  <a:moveTo>
                    <a:pt x="1492" y="66"/>
                  </a:moveTo>
                  <a:lnTo>
                    <a:pt x="88" y="1933"/>
                  </a:lnTo>
                  <a:lnTo>
                    <a:pt x="0" y="1867"/>
                  </a:lnTo>
                  <a:lnTo>
                    <a:pt x="1403" y="0"/>
                  </a:lnTo>
                  <a:lnTo>
                    <a:pt x="1492" y="66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5930563" y="10253663"/>
              <a:ext cx="439738" cy="4397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8103850" y="7153276"/>
              <a:ext cx="557213" cy="546100"/>
            </a:xfrm>
            <a:custGeom>
              <a:avLst/>
              <a:gdLst>
                <a:gd name="T0" fmla="*/ 232 w 261"/>
                <a:gd name="T1" fmla="*/ 234 h 256"/>
                <a:gd name="T2" fmla="*/ 169 w 261"/>
                <a:gd name="T3" fmla="*/ 240 h 256"/>
                <a:gd name="T4" fmla="*/ 16 w 261"/>
                <a:gd name="T5" fmla="*/ 95 h 256"/>
                <a:gd name="T6" fmla="*/ 19 w 261"/>
                <a:gd name="T7" fmla="*/ 31 h 256"/>
                <a:gd name="T8" fmla="*/ 28 w 261"/>
                <a:gd name="T9" fmla="*/ 22 h 256"/>
                <a:gd name="T10" fmla="*/ 92 w 261"/>
                <a:gd name="T11" fmla="*/ 16 h 256"/>
                <a:gd name="T12" fmla="*/ 244 w 261"/>
                <a:gd name="T13" fmla="*/ 161 h 256"/>
                <a:gd name="T14" fmla="*/ 241 w 261"/>
                <a:gd name="T15" fmla="*/ 225 h 256"/>
                <a:gd name="T16" fmla="*/ 232 w 261"/>
                <a:gd name="T17" fmla="*/ 23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56">
                  <a:moveTo>
                    <a:pt x="232" y="234"/>
                  </a:moveTo>
                  <a:cubicBezTo>
                    <a:pt x="214" y="253"/>
                    <a:pt x="185" y="256"/>
                    <a:pt x="169" y="240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0" y="79"/>
                    <a:pt x="1" y="50"/>
                    <a:pt x="19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47" y="3"/>
                    <a:pt x="75" y="0"/>
                    <a:pt x="92" y="16"/>
                  </a:cubicBezTo>
                  <a:cubicBezTo>
                    <a:pt x="244" y="161"/>
                    <a:pt x="244" y="161"/>
                    <a:pt x="244" y="161"/>
                  </a:cubicBezTo>
                  <a:cubicBezTo>
                    <a:pt x="261" y="177"/>
                    <a:pt x="259" y="205"/>
                    <a:pt x="241" y="225"/>
                  </a:cubicBezTo>
                  <a:lnTo>
                    <a:pt x="232" y="234"/>
                  </a:lnTo>
                  <a:close/>
                </a:path>
              </a:pathLst>
            </a:custGeom>
            <a:solidFill>
              <a:srgbClr val="4AB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8065750" y="6816726"/>
              <a:ext cx="696913" cy="844550"/>
            </a:xfrm>
            <a:custGeom>
              <a:avLst/>
              <a:gdLst>
                <a:gd name="T0" fmla="*/ 26 w 326"/>
                <a:gd name="T1" fmla="*/ 269 h 395"/>
                <a:gd name="T2" fmla="*/ 127 w 326"/>
                <a:gd name="T3" fmla="*/ 351 h 395"/>
                <a:gd name="T4" fmla="*/ 155 w 326"/>
                <a:gd name="T5" fmla="*/ 317 h 395"/>
                <a:gd name="T6" fmla="*/ 184 w 326"/>
                <a:gd name="T7" fmla="*/ 313 h 395"/>
                <a:gd name="T8" fmla="*/ 148 w 326"/>
                <a:gd name="T9" fmla="*/ 387 h 395"/>
                <a:gd name="T10" fmla="*/ 189 w 326"/>
                <a:gd name="T11" fmla="*/ 369 h 395"/>
                <a:gd name="T12" fmla="*/ 266 w 326"/>
                <a:gd name="T13" fmla="*/ 271 h 395"/>
                <a:gd name="T14" fmla="*/ 261 w 326"/>
                <a:gd name="T15" fmla="*/ 203 h 395"/>
                <a:gd name="T16" fmla="*/ 252 w 326"/>
                <a:gd name="T17" fmla="*/ 172 h 395"/>
                <a:gd name="T18" fmla="*/ 316 w 326"/>
                <a:gd name="T19" fmla="*/ 101 h 395"/>
                <a:gd name="T20" fmla="*/ 285 w 326"/>
                <a:gd name="T21" fmla="*/ 35 h 395"/>
                <a:gd name="T22" fmla="*/ 216 w 326"/>
                <a:gd name="T23" fmla="*/ 12 h 395"/>
                <a:gd name="T24" fmla="*/ 151 w 326"/>
                <a:gd name="T25" fmla="*/ 86 h 395"/>
                <a:gd name="T26" fmla="*/ 87 w 326"/>
                <a:gd name="T27" fmla="*/ 102 h 395"/>
                <a:gd name="T28" fmla="*/ 22 w 326"/>
                <a:gd name="T29" fmla="*/ 160 h 395"/>
                <a:gd name="T30" fmla="*/ 26 w 326"/>
                <a:gd name="T31" fmla="*/ 26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95">
                  <a:moveTo>
                    <a:pt x="26" y="269"/>
                  </a:moveTo>
                  <a:cubicBezTo>
                    <a:pt x="31" y="286"/>
                    <a:pt x="86" y="362"/>
                    <a:pt x="127" y="351"/>
                  </a:cubicBezTo>
                  <a:cubicBezTo>
                    <a:pt x="149" y="345"/>
                    <a:pt x="114" y="345"/>
                    <a:pt x="155" y="317"/>
                  </a:cubicBezTo>
                  <a:cubicBezTo>
                    <a:pt x="169" y="308"/>
                    <a:pt x="184" y="313"/>
                    <a:pt x="184" y="313"/>
                  </a:cubicBezTo>
                  <a:cubicBezTo>
                    <a:pt x="187" y="320"/>
                    <a:pt x="123" y="355"/>
                    <a:pt x="148" y="387"/>
                  </a:cubicBezTo>
                  <a:cubicBezTo>
                    <a:pt x="154" y="395"/>
                    <a:pt x="158" y="394"/>
                    <a:pt x="189" y="369"/>
                  </a:cubicBezTo>
                  <a:cubicBezTo>
                    <a:pt x="229" y="336"/>
                    <a:pt x="261" y="289"/>
                    <a:pt x="266" y="271"/>
                  </a:cubicBezTo>
                  <a:cubicBezTo>
                    <a:pt x="274" y="243"/>
                    <a:pt x="265" y="228"/>
                    <a:pt x="261" y="203"/>
                  </a:cubicBezTo>
                  <a:cubicBezTo>
                    <a:pt x="261" y="196"/>
                    <a:pt x="253" y="175"/>
                    <a:pt x="252" y="172"/>
                  </a:cubicBezTo>
                  <a:cubicBezTo>
                    <a:pt x="316" y="101"/>
                    <a:pt x="316" y="101"/>
                    <a:pt x="316" y="101"/>
                  </a:cubicBezTo>
                  <a:cubicBezTo>
                    <a:pt x="326" y="89"/>
                    <a:pt x="313" y="59"/>
                    <a:pt x="285" y="35"/>
                  </a:cubicBezTo>
                  <a:cubicBezTo>
                    <a:pt x="258" y="10"/>
                    <a:pt x="227" y="0"/>
                    <a:pt x="216" y="12"/>
                  </a:cubicBezTo>
                  <a:cubicBezTo>
                    <a:pt x="151" y="86"/>
                    <a:pt x="151" y="86"/>
                    <a:pt x="151" y="86"/>
                  </a:cubicBezTo>
                  <a:cubicBezTo>
                    <a:pt x="129" y="78"/>
                    <a:pt x="118" y="75"/>
                    <a:pt x="87" y="102"/>
                  </a:cubicBezTo>
                  <a:cubicBezTo>
                    <a:pt x="87" y="102"/>
                    <a:pt x="35" y="140"/>
                    <a:pt x="22" y="160"/>
                  </a:cubicBezTo>
                  <a:cubicBezTo>
                    <a:pt x="0" y="192"/>
                    <a:pt x="12" y="226"/>
                    <a:pt x="26" y="269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8416588" y="4635501"/>
              <a:ext cx="1268413" cy="2528888"/>
            </a:xfrm>
            <a:custGeom>
              <a:avLst/>
              <a:gdLst>
                <a:gd name="T0" fmla="*/ 0 w 594"/>
                <a:gd name="T1" fmla="*/ 1048 h 1183"/>
                <a:gd name="T2" fmla="*/ 193 w 594"/>
                <a:gd name="T3" fmla="*/ 1183 h 1183"/>
                <a:gd name="T4" fmla="*/ 575 w 594"/>
                <a:gd name="T5" fmla="*/ 540 h 1183"/>
                <a:gd name="T6" fmla="*/ 594 w 594"/>
                <a:gd name="T7" fmla="*/ 93 h 1183"/>
                <a:gd name="T8" fmla="*/ 501 w 594"/>
                <a:gd name="T9" fmla="*/ 0 h 1183"/>
                <a:gd name="T10" fmla="*/ 471 w 594"/>
                <a:gd name="T11" fmla="*/ 0 h 1183"/>
                <a:gd name="T12" fmla="*/ 378 w 594"/>
                <a:gd name="T13" fmla="*/ 93 h 1183"/>
                <a:gd name="T14" fmla="*/ 364 w 594"/>
                <a:gd name="T15" fmla="*/ 497 h 1183"/>
                <a:gd name="T16" fmla="*/ 0 w 594"/>
                <a:gd name="T17" fmla="*/ 1048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4" h="1183">
                  <a:moveTo>
                    <a:pt x="0" y="1048"/>
                  </a:moveTo>
                  <a:cubicBezTo>
                    <a:pt x="0" y="1048"/>
                    <a:pt x="84" y="1116"/>
                    <a:pt x="193" y="1183"/>
                  </a:cubicBezTo>
                  <a:cubicBezTo>
                    <a:pt x="193" y="1183"/>
                    <a:pt x="537" y="818"/>
                    <a:pt x="575" y="540"/>
                  </a:cubicBezTo>
                  <a:cubicBezTo>
                    <a:pt x="590" y="427"/>
                    <a:pt x="594" y="93"/>
                    <a:pt x="594" y="93"/>
                  </a:cubicBezTo>
                  <a:cubicBezTo>
                    <a:pt x="594" y="41"/>
                    <a:pt x="553" y="0"/>
                    <a:pt x="501" y="0"/>
                  </a:cubicBezTo>
                  <a:cubicBezTo>
                    <a:pt x="471" y="0"/>
                    <a:pt x="471" y="0"/>
                    <a:pt x="471" y="0"/>
                  </a:cubicBezTo>
                  <a:cubicBezTo>
                    <a:pt x="420" y="0"/>
                    <a:pt x="378" y="41"/>
                    <a:pt x="378" y="93"/>
                  </a:cubicBezTo>
                  <a:cubicBezTo>
                    <a:pt x="378" y="93"/>
                    <a:pt x="397" y="401"/>
                    <a:pt x="364" y="497"/>
                  </a:cubicBezTo>
                  <a:cubicBezTo>
                    <a:pt x="257" y="807"/>
                    <a:pt x="0" y="1048"/>
                    <a:pt x="0" y="1048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9534188" y="4648201"/>
              <a:ext cx="1903413" cy="3124200"/>
            </a:xfrm>
            <a:custGeom>
              <a:avLst/>
              <a:gdLst>
                <a:gd name="T0" fmla="*/ 778 w 891"/>
                <a:gd name="T1" fmla="*/ 0 h 1462"/>
                <a:gd name="T2" fmla="*/ 686 w 891"/>
                <a:gd name="T3" fmla="*/ 0 h 1462"/>
                <a:gd name="T4" fmla="*/ 191 w 891"/>
                <a:gd name="T5" fmla="*/ 0 h 1462"/>
                <a:gd name="T6" fmla="*/ 113 w 891"/>
                <a:gd name="T7" fmla="*/ 0 h 1462"/>
                <a:gd name="T8" fmla="*/ 0 w 891"/>
                <a:gd name="T9" fmla="*/ 99 h 1462"/>
                <a:gd name="T10" fmla="*/ 0 w 891"/>
                <a:gd name="T11" fmla="*/ 1362 h 1462"/>
                <a:gd name="T12" fmla="*/ 113 w 891"/>
                <a:gd name="T13" fmla="*/ 1462 h 1462"/>
                <a:gd name="T14" fmla="*/ 778 w 891"/>
                <a:gd name="T15" fmla="*/ 1462 h 1462"/>
                <a:gd name="T16" fmla="*/ 891 w 891"/>
                <a:gd name="T17" fmla="*/ 1362 h 1462"/>
                <a:gd name="T18" fmla="*/ 891 w 891"/>
                <a:gd name="T19" fmla="*/ 99 h 1462"/>
                <a:gd name="T20" fmla="*/ 778 w 891"/>
                <a:gd name="T21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1" h="1462">
                  <a:moveTo>
                    <a:pt x="778" y="0"/>
                  </a:moveTo>
                  <a:cubicBezTo>
                    <a:pt x="686" y="0"/>
                    <a:pt x="686" y="0"/>
                    <a:pt x="686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51" y="0"/>
                    <a:pt x="0" y="44"/>
                    <a:pt x="0" y="99"/>
                  </a:cubicBezTo>
                  <a:cubicBezTo>
                    <a:pt x="0" y="1362"/>
                    <a:pt x="0" y="1362"/>
                    <a:pt x="0" y="1362"/>
                  </a:cubicBezTo>
                  <a:cubicBezTo>
                    <a:pt x="0" y="1417"/>
                    <a:pt x="51" y="1462"/>
                    <a:pt x="113" y="1462"/>
                  </a:cubicBezTo>
                  <a:cubicBezTo>
                    <a:pt x="778" y="1462"/>
                    <a:pt x="778" y="1462"/>
                    <a:pt x="778" y="1462"/>
                  </a:cubicBezTo>
                  <a:cubicBezTo>
                    <a:pt x="840" y="1462"/>
                    <a:pt x="891" y="1417"/>
                    <a:pt x="891" y="1362"/>
                  </a:cubicBezTo>
                  <a:cubicBezTo>
                    <a:pt x="891" y="99"/>
                    <a:pt x="891" y="99"/>
                    <a:pt x="891" y="99"/>
                  </a:cubicBezTo>
                  <a:cubicBezTo>
                    <a:pt x="891" y="44"/>
                    <a:pt x="840" y="0"/>
                    <a:pt x="778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942175" y="4648201"/>
              <a:ext cx="1057275" cy="1235075"/>
            </a:xfrm>
            <a:custGeom>
              <a:avLst/>
              <a:gdLst>
                <a:gd name="T0" fmla="*/ 0 w 666"/>
                <a:gd name="T1" fmla="*/ 0 h 778"/>
                <a:gd name="T2" fmla="*/ 334 w 666"/>
                <a:gd name="T3" fmla="*/ 778 h 778"/>
                <a:gd name="T4" fmla="*/ 666 w 666"/>
                <a:gd name="T5" fmla="*/ 0 h 778"/>
                <a:gd name="T6" fmla="*/ 0 w 666"/>
                <a:gd name="T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6" h="778">
                  <a:moveTo>
                    <a:pt x="0" y="0"/>
                  </a:moveTo>
                  <a:lnTo>
                    <a:pt x="334" y="778"/>
                  </a:lnTo>
                  <a:lnTo>
                    <a:pt x="6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478625" y="10226676"/>
              <a:ext cx="846138" cy="312738"/>
            </a:xfrm>
            <a:custGeom>
              <a:avLst/>
              <a:gdLst>
                <a:gd name="T0" fmla="*/ 265 w 396"/>
                <a:gd name="T1" fmla="*/ 0 h 147"/>
                <a:gd name="T2" fmla="*/ 150 w 396"/>
                <a:gd name="T3" fmla="*/ 47 h 147"/>
                <a:gd name="T4" fmla="*/ 0 w 396"/>
                <a:gd name="T5" fmla="*/ 147 h 147"/>
                <a:gd name="T6" fmla="*/ 392 w 396"/>
                <a:gd name="T7" fmla="*/ 129 h 147"/>
                <a:gd name="T8" fmla="*/ 396 w 396"/>
                <a:gd name="T9" fmla="*/ 0 h 147"/>
                <a:gd name="T10" fmla="*/ 265 w 39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7">
                  <a:moveTo>
                    <a:pt x="265" y="0"/>
                  </a:moveTo>
                  <a:cubicBezTo>
                    <a:pt x="265" y="0"/>
                    <a:pt x="207" y="12"/>
                    <a:pt x="150" y="47"/>
                  </a:cubicBezTo>
                  <a:cubicBezTo>
                    <a:pt x="72" y="94"/>
                    <a:pt x="0" y="147"/>
                    <a:pt x="0" y="147"/>
                  </a:cubicBezTo>
                  <a:cubicBezTo>
                    <a:pt x="392" y="129"/>
                    <a:pt x="392" y="129"/>
                    <a:pt x="392" y="129"/>
                  </a:cubicBezTo>
                  <a:cubicBezTo>
                    <a:pt x="396" y="0"/>
                    <a:pt x="396" y="0"/>
                    <a:pt x="396" y="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9904075" y="7615238"/>
              <a:ext cx="427038" cy="2651125"/>
            </a:xfrm>
            <a:custGeom>
              <a:avLst/>
              <a:gdLst>
                <a:gd name="T0" fmla="*/ 269 w 269"/>
                <a:gd name="T1" fmla="*/ 1667 h 1670"/>
                <a:gd name="T2" fmla="*/ 0 w 269"/>
                <a:gd name="T3" fmla="*/ 1670 h 1670"/>
                <a:gd name="T4" fmla="*/ 0 w 269"/>
                <a:gd name="T5" fmla="*/ 0 h 1670"/>
                <a:gd name="T6" fmla="*/ 269 w 269"/>
                <a:gd name="T7" fmla="*/ 45 h 1670"/>
                <a:gd name="T8" fmla="*/ 269 w 269"/>
                <a:gd name="T9" fmla="*/ 1667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670">
                  <a:moveTo>
                    <a:pt x="269" y="1667"/>
                  </a:moveTo>
                  <a:lnTo>
                    <a:pt x="0" y="1670"/>
                  </a:lnTo>
                  <a:lnTo>
                    <a:pt x="0" y="0"/>
                  </a:lnTo>
                  <a:lnTo>
                    <a:pt x="269" y="45"/>
                  </a:lnTo>
                  <a:lnTo>
                    <a:pt x="269" y="1667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20294600" y="4244976"/>
              <a:ext cx="352425" cy="566738"/>
            </a:xfrm>
            <a:custGeom>
              <a:avLst/>
              <a:gdLst>
                <a:gd name="T0" fmla="*/ 165 w 165"/>
                <a:gd name="T1" fmla="*/ 208 h 265"/>
                <a:gd name="T2" fmla="*/ 83 w 165"/>
                <a:gd name="T3" fmla="*/ 265 h 265"/>
                <a:gd name="T4" fmla="*/ 83 w 165"/>
                <a:gd name="T5" fmla="*/ 265 h 265"/>
                <a:gd name="T6" fmla="*/ 0 w 165"/>
                <a:gd name="T7" fmla="*/ 208 h 265"/>
                <a:gd name="T8" fmla="*/ 0 w 165"/>
                <a:gd name="T9" fmla="*/ 58 h 265"/>
                <a:gd name="T10" fmla="*/ 83 w 165"/>
                <a:gd name="T11" fmla="*/ 0 h 265"/>
                <a:gd name="T12" fmla="*/ 83 w 165"/>
                <a:gd name="T13" fmla="*/ 0 h 265"/>
                <a:gd name="T14" fmla="*/ 165 w 165"/>
                <a:gd name="T15" fmla="*/ 58 h 265"/>
                <a:gd name="T16" fmla="*/ 165 w 165"/>
                <a:gd name="T17" fmla="*/ 20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65">
                  <a:moveTo>
                    <a:pt x="165" y="208"/>
                  </a:moveTo>
                  <a:cubicBezTo>
                    <a:pt x="165" y="239"/>
                    <a:pt x="128" y="265"/>
                    <a:pt x="83" y="265"/>
                  </a:cubicBezTo>
                  <a:cubicBezTo>
                    <a:pt x="83" y="265"/>
                    <a:pt x="83" y="265"/>
                    <a:pt x="83" y="265"/>
                  </a:cubicBezTo>
                  <a:cubicBezTo>
                    <a:pt x="37" y="265"/>
                    <a:pt x="0" y="239"/>
                    <a:pt x="0" y="20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37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28" y="0"/>
                    <a:pt x="165" y="26"/>
                    <a:pt x="165" y="58"/>
                  </a:cubicBezTo>
                  <a:lnTo>
                    <a:pt x="165" y="208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0350163" y="4857751"/>
              <a:ext cx="249238" cy="1025525"/>
            </a:xfrm>
            <a:custGeom>
              <a:avLst/>
              <a:gdLst>
                <a:gd name="T0" fmla="*/ 80 w 117"/>
                <a:gd name="T1" fmla="*/ 56 h 480"/>
                <a:gd name="T2" fmla="*/ 97 w 117"/>
                <a:gd name="T3" fmla="*/ 30 h 480"/>
                <a:gd name="T4" fmla="*/ 68 w 117"/>
                <a:gd name="T5" fmla="*/ 0 h 480"/>
                <a:gd name="T6" fmla="*/ 49 w 117"/>
                <a:gd name="T7" fmla="*/ 0 h 480"/>
                <a:gd name="T8" fmla="*/ 19 w 117"/>
                <a:gd name="T9" fmla="*/ 30 h 480"/>
                <a:gd name="T10" fmla="*/ 36 w 117"/>
                <a:gd name="T11" fmla="*/ 56 h 480"/>
                <a:gd name="T12" fmla="*/ 0 w 117"/>
                <a:gd name="T13" fmla="*/ 348 h 480"/>
                <a:gd name="T14" fmla="*/ 57 w 117"/>
                <a:gd name="T15" fmla="*/ 480 h 480"/>
                <a:gd name="T16" fmla="*/ 117 w 117"/>
                <a:gd name="T17" fmla="*/ 340 h 480"/>
                <a:gd name="T18" fmla="*/ 80 w 117"/>
                <a:gd name="T19" fmla="*/ 5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480">
                  <a:moveTo>
                    <a:pt x="80" y="56"/>
                  </a:moveTo>
                  <a:cubicBezTo>
                    <a:pt x="90" y="54"/>
                    <a:pt x="103" y="39"/>
                    <a:pt x="97" y="30"/>
                  </a:cubicBezTo>
                  <a:cubicBezTo>
                    <a:pt x="84" y="10"/>
                    <a:pt x="84" y="0"/>
                    <a:pt x="6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3" y="0"/>
                    <a:pt x="32" y="9"/>
                    <a:pt x="19" y="30"/>
                  </a:cubicBezTo>
                  <a:cubicBezTo>
                    <a:pt x="13" y="40"/>
                    <a:pt x="25" y="55"/>
                    <a:pt x="36" y="56"/>
                  </a:cubicBezTo>
                  <a:cubicBezTo>
                    <a:pt x="36" y="58"/>
                    <a:pt x="0" y="348"/>
                    <a:pt x="0" y="348"/>
                  </a:cubicBezTo>
                  <a:cubicBezTo>
                    <a:pt x="57" y="480"/>
                    <a:pt x="57" y="480"/>
                    <a:pt x="57" y="480"/>
                  </a:cubicBezTo>
                  <a:cubicBezTo>
                    <a:pt x="117" y="340"/>
                    <a:pt x="117" y="340"/>
                    <a:pt x="117" y="340"/>
                  </a:cubicBezTo>
                  <a:cubicBezTo>
                    <a:pt x="117" y="340"/>
                    <a:pt x="81" y="59"/>
                    <a:pt x="80" y="56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9827875" y="2647951"/>
              <a:ext cx="1287463" cy="1709738"/>
            </a:xfrm>
            <a:custGeom>
              <a:avLst/>
              <a:gdLst>
                <a:gd name="T0" fmla="*/ 361 w 602"/>
                <a:gd name="T1" fmla="*/ 0 h 800"/>
                <a:gd name="T2" fmla="*/ 301 w 602"/>
                <a:gd name="T3" fmla="*/ 0 h 800"/>
                <a:gd name="T4" fmla="*/ 241 w 602"/>
                <a:gd name="T5" fmla="*/ 0 h 800"/>
                <a:gd name="T6" fmla="*/ 0 w 602"/>
                <a:gd name="T7" fmla="*/ 241 h 800"/>
                <a:gd name="T8" fmla="*/ 0 w 602"/>
                <a:gd name="T9" fmla="*/ 528 h 800"/>
                <a:gd name="T10" fmla="*/ 250 w 602"/>
                <a:gd name="T11" fmla="*/ 800 h 800"/>
                <a:gd name="T12" fmla="*/ 310 w 602"/>
                <a:gd name="T13" fmla="*/ 800 h 800"/>
                <a:gd name="T14" fmla="*/ 371 w 602"/>
                <a:gd name="T15" fmla="*/ 800 h 800"/>
                <a:gd name="T16" fmla="*/ 602 w 602"/>
                <a:gd name="T17" fmla="*/ 528 h 800"/>
                <a:gd name="T18" fmla="*/ 602 w 602"/>
                <a:gd name="T19" fmla="*/ 241 h 800"/>
                <a:gd name="T20" fmla="*/ 361 w 602"/>
                <a:gd name="T21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800">
                  <a:moveTo>
                    <a:pt x="361" y="0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107" y="0"/>
                    <a:pt x="0" y="108"/>
                    <a:pt x="0" y="241"/>
                  </a:cubicBezTo>
                  <a:cubicBezTo>
                    <a:pt x="0" y="528"/>
                    <a:pt x="0" y="528"/>
                    <a:pt x="0" y="528"/>
                  </a:cubicBezTo>
                  <a:cubicBezTo>
                    <a:pt x="0" y="662"/>
                    <a:pt x="147" y="800"/>
                    <a:pt x="250" y="800"/>
                  </a:cubicBezTo>
                  <a:cubicBezTo>
                    <a:pt x="310" y="800"/>
                    <a:pt x="310" y="800"/>
                    <a:pt x="310" y="800"/>
                  </a:cubicBezTo>
                  <a:cubicBezTo>
                    <a:pt x="371" y="800"/>
                    <a:pt x="371" y="800"/>
                    <a:pt x="371" y="800"/>
                  </a:cubicBezTo>
                  <a:cubicBezTo>
                    <a:pt x="450" y="800"/>
                    <a:pt x="602" y="662"/>
                    <a:pt x="602" y="528"/>
                  </a:cubicBezTo>
                  <a:cubicBezTo>
                    <a:pt x="602" y="241"/>
                    <a:pt x="602" y="241"/>
                    <a:pt x="602" y="241"/>
                  </a:cubicBezTo>
                  <a:cubicBezTo>
                    <a:pt x="602" y="108"/>
                    <a:pt x="494" y="0"/>
                    <a:pt x="361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20288250" y="2647951"/>
              <a:ext cx="974725" cy="1709738"/>
            </a:xfrm>
            <a:custGeom>
              <a:avLst/>
              <a:gdLst>
                <a:gd name="T0" fmla="*/ 405 w 456"/>
                <a:gd name="T1" fmla="*/ 381 h 800"/>
                <a:gd name="T2" fmla="*/ 387 w 456"/>
                <a:gd name="T3" fmla="*/ 384 h 800"/>
                <a:gd name="T4" fmla="*/ 387 w 456"/>
                <a:gd name="T5" fmla="*/ 241 h 800"/>
                <a:gd name="T6" fmla="*/ 146 w 456"/>
                <a:gd name="T7" fmla="*/ 0 h 800"/>
                <a:gd name="T8" fmla="*/ 86 w 456"/>
                <a:gd name="T9" fmla="*/ 0 h 800"/>
                <a:gd name="T10" fmla="*/ 86 w 456"/>
                <a:gd name="T11" fmla="*/ 346 h 800"/>
                <a:gd name="T12" fmla="*/ 45 w 456"/>
                <a:gd name="T13" fmla="*/ 461 h 800"/>
                <a:gd name="T14" fmla="*/ 0 w 456"/>
                <a:gd name="T15" fmla="*/ 491 h 800"/>
                <a:gd name="T16" fmla="*/ 86 w 456"/>
                <a:gd name="T17" fmla="*/ 551 h 800"/>
                <a:gd name="T18" fmla="*/ 95 w 456"/>
                <a:gd name="T19" fmla="*/ 800 h 800"/>
                <a:gd name="T20" fmla="*/ 156 w 456"/>
                <a:gd name="T21" fmla="*/ 800 h 800"/>
                <a:gd name="T22" fmla="*/ 387 w 456"/>
                <a:gd name="T23" fmla="*/ 528 h 800"/>
                <a:gd name="T24" fmla="*/ 387 w 456"/>
                <a:gd name="T25" fmla="*/ 514 h 800"/>
                <a:gd name="T26" fmla="*/ 405 w 456"/>
                <a:gd name="T27" fmla="*/ 517 h 800"/>
                <a:gd name="T28" fmla="*/ 456 w 456"/>
                <a:gd name="T29" fmla="*/ 469 h 800"/>
                <a:gd name="T30" fmla="*/ 456 w 456"/>
                <a:gd name="T31" fmla="*/ 429 h 800"/>
                <a:gd name="T32" fmla="*/ 405 w 456"/>
                <a:gd name="T33" fmla="*/ 381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6" h="800">
                  <a:moveTo>
                    <a:pt x="405" y="381"/>
                  </a:moveTo>
                  <a:cubicBezTo>
                    <a:pt x="399" y="381"/>
                    <a:pt x="393" y="382"/>
                    <a:pt x="387" y="384"/>
                  </a:cubicBezTo>
                  <a:cubicBezTo>
                    <a:pt x="387" y="241"/>
                    <a:pt x="387" y="241"/>
                    <a:pt x="387" y="241"/>
                  </a:cubicBezTo>
                  <a:cubicBezTo>
                    <a:pt x="387" y="108"/>
                    <a:pt x="279" y="0"/>
                    <a:pt x="14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346"/>
                    <a:pt x="86" y="346"/>
                    <a:pt x="86" y="346"/>
                  </a:cubicBezTo>
                  <a:cubicBezTo>
                    <a:pt x="85" y="362"/>
                    <a:pt x="79" y="427"/>
                    <a:pt x="45" y="461"/>
                  </a:cubicBezTo>
                  <a:cubicBezTo>
                    <a:pt x="24" y="482"/>
                    <a:pt x="0" y="491"/>
                    <a:pt x="0" y="491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95" y="800"/>
                    <a:pt x="95" y="800"/>
                    <a:pt x="95" y="800"/>
                  </a:cubicBezTo>
                  <a:cubicBezTo>
                    <a:pt x="156" y="800"/>
                    <a:pt x="156" y="800"/>
                    <a:pt x="156" y="800"/>
                  </a:cubicBezTo>
                  <a:cubicBezTo>
                    <a:pt x="235" y="800"/>
                    <a:pt x="387" y="662"/>
                    <a:pt x="387" y="528"/>
                  </a:cubicBezTo>
                  <a:cubicBezTo>
                    <a:pt x="387" y="514"/>
                    <a:pt x="387" y="514"/>
                    <a:pt x="387" y="514"/>
                  </a:cubicBezTo>
                  <a:cubicBezTo>
                    <a:pt x="393" y="516"/>
                    <a:pt x="399" y="517"/>
                    <a:pt x="405" y="517"/>
                  </a:cubicBezTo>
                  <a:cubicBezTo>
                    <a:pt x="433" y="517"/>
                    <a:pt x="456" y="495"/>
                    <a:pt x="456" y="469"/>
                  </a:cubicBezTo>
                  <a:cubicBezTo>
                    <a:pt x="456" y="429"/>
                    <a:pt x="456" y="429"/>
                    <a:pt x="456" y="429"/>
                  </a:cubicBezTo>
                  <a:cubicBezTo>
                    <a:pt x="456" y="402"/>
                    <a:pt x="433" y="381"/>
                    <a:pt x="405" y="38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9289713" y="2451101"/>
              <a:ext cx="2019300" cy="703263"/>
            </a:xfrm>
            <a:custGeom>
              <a:avLst/>
              <a:gdLst>
                <a:gd name="T0" fmla="*/ 873 w 945"/>
                <a:gd name="T1" fmla="*/ 50 h 329"/>
                <a:gd name="T2" fmla="*/ 336 w 945"/>
                <a:gd name="T3" fmla="*/ 50 h 329"/>
                <a:gd name="T4" fmla="*/ 328 w 945"/>
                <a:gd name="T5" fmla="*/ 50 h 329"/>
                <a:gd name="T6" fmla="*/ 149 w 945"/>
                <a:gd name="T7" fmla="*/ 0 h 329"/>
                <a:gd name="T8" fmla="*/ 258 w 945"/>
                <a:gd name="T9" fmla="*/ 141 h 329"/>
                <a:gd name="T10" fmla="*/ 109 w 945"/>
                <a:gd name="T11" fmla="*/ 144 h 329"/>
                <a:gd name="T12" fmla="*/ 21 w 945"/>
                <a:gd name="T13" fmla="*/ 80 h 329"/>
                <a:gd name="T14" fmla="*/ 335 w 945"/>
                <a:gd name="T15" fmla="*/ 329 h 329"/>
                <a:gd name="T16" fmla="*/ 336 w 945"/>
                <a:gd name="T17" fmla="*/ 329 h 329"/>
                <a:gd name="T18" fmla="*/ 873 w 945"/>
                <a:gd name="T19" fmla="*/ 329 h 329"/>
                <a:gd name="T20" fmla="*/ 945 w 945"/>
                <a:gd name="T21" fmla="*/ 253 h 329"/>
                <a:gd name="T22" fmla="*/ 945 w 945"/>
                <a:gd name="T23" fmla="*/ 126 h 329"/>
                <a:gd name="T24" fmla="*/ 873 w 945"/>
                <a:gd name="T25" fmla="*/ 5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5" h="329">
                  <a:moveTo>
                    <a:pt x="873" y="50"/>
                  </a:moveTo>
                  <a:cubicBezTo>
                    <a:pt x="336" y="50"/>
                    <a:pt x="336" y="50"/>
                    <a:pt x="336" y="50"/>
                  </a:cubicBezTo>
                  <a:cubicBezTo>
                    <a:pt x="333" y="50"/>
                    <a:pt x="331" y="50"/>
                    <a:pt x="328" y="50"/>
                  </a:cubicBezTo>
                  <a:cubicBezTo>
                    <a:pt x="287" y="50"/>
                    <a:pt x="190" y="45"/>
                    <a:pt x="149" y="0"/>
                  </a:cubicBezTo>
                  <a:cubicBezTo>
                    <a:pt x="149" y="0"/>
                    <a:pt x="156" y="129"/>
                    <a:pt x="258" y="141"/>
                  </a:cubicBezTo>
                  <a:cubicBezTo>
                    <a:pt x="258" y="141"/>
                    <a:pt x="167" y="164"/>
                    <a:pt x="109" y="144"/>
                  </a:cubicBezTo>
                  <a:cubicBezTo>
                    <a:pt x="43" y="121"/>
                    <a:pt x="21" y="80"/>
                    <a:pt x="21" y="80"/>
                  </a:cubicBezTo>
                  <a:cubicBezTo>
                    <a:pt x="21" y="80"/>
                    <a:pt x="0" y="328"/>
                    <a:pt x="335" y="329"/>
                  </a:cubicBezTo>
                  <a:cubicBezTo>
                    <a:pt x="336" y="329"/>
                    <a:pt x="336" y="329"/>
                    <a:pt x="336" y="329"/>
                  </a:cubicBezTo>
                  <a:cubicBezTo>
                    <a:pt x="873" y="329"/>
                    <a:pt x="873" y="329"/>
                    <a:pt x="873" y="329"/>
                  </a:cubicBezTo>
                  <a:cubicBezTo>
                    <a:pt x="913" y="329"/>
                    <a:pt x="945" y="295"/>
                    <a:pt x="945" y="253"/>
                  </a:cubicBezTo>
                  <a:cubicBezTo>
                    <a:pt x="945" y="126"/>
                    <a:pt x="945" y="126"/>
                    <a:pt x="945" y="126"/>
                  </a:cubicBezTo>
                  <a:cubicBezTo>
                    <a:pt x="945" y="84"/>
                    <a:pt x="913" y="50"/>
                    <a:pt x="873" y="5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1085175" y="2863851"/>
              <a:ext cx="223838" cy="652463"/>
            </a:xfrm>
            <a:custGeom>
              <a:avLst/>
              <a:gdLst>
                <a:gd name="T0" fmla="*/ 105 w 105"/>
                <a:gd name="T1" fmla="*/ 258 h 305"/>
                <a:gd name="T2" fmla="*/ 53 w 105"/>
                <a:gd name="T3" fmla="*/ 305 h 305"/>
                <a:gd name="T4" fmla="*/ 53 w 105"/>
                <a:gd name="T5" fmla="*/ 305 h 305"/>
                <a:gd name="T6" fmla="*/ 0 w 105"/>
                <a:gd name="T7" fmla="*/ 258 h 305"/>
                <a:gd name="T8" fmla="*/ 0 w 105"/>
                <a:gd name="T9" fmla="*/ 47 h 305"/>
                <a:gd name="T10" fmla="*/ 53 w 105"/>
                <a:gd name="T11" fmla="*/ 0 h 305"/>
                <a:gd name="T12" fmla="*/ 53 w 105"/>
                <a:gd name="T13" fmla="*/ 0 h 305"/>
                <a:gd name="T14" fmla="*/ 105 w 105"/>
                <a:gd name="T15" fmla="*/ 47 h 305"/>
                <a:gd name="T16" fmla="*/ 105 w 105"/>
                <a:gd name="T17" fmla="*/ 25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05">
                  <a:moveTo>
                    <a:pt x="105" y="258"/>
                  </a:moveTo>
                  <a:cubicBezTo>
                    <a:pt x="105" y="284"/>
                    <a:pt x="82" y="305"/>
                    <a:pt x="53" y="305"/>
                  </a:cubicBezTo>
                  <a:cubicBezTo>
                    <a:pt x="53" y="305"/>
                    <a:pt x="53" y="305"/>
                    <a:pt x="53" y="305"/>
                  </a:cubicBezTo>
                  <a:cubicBezTo>
                    <a:pt x="24" y="305"/>
                    <a:pt x="0" y="284"/>
                    <a:pt x="0" y="25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4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2" y="0"/>
                    <a:pt x="105" y="21"/>
                    <a:pt x="105" y="47"/>
                  </a:cubicBezTo>
                  <a:lnTo>
                    <a:pt x="105" y="25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20775613" y="3413126"/>
              <a:ext cx="136525" cy="1365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19997738" y="3413126"/>
              <a:ext cx="136525" cy="1365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9670713" y="5721351"/>
              <a:ext cx="542925" cy="115888"/>
            </a:xfrm>
            <a:custGeom>
              <a:avLst/>
              <a:gdLst>
                <a:gd name="T0" fmla="*/ 254 w 254"/>
                <a:gd name="T1" fmla="*/ 27 h 54"/>
                <a:gd name="T2" fmla="*/ 227 w 254"/>
                <a:gd name="T3" fmla="*/ 54 h 54"/>
                <a:gd name="T4" fmla="*/ 27 w 254"/>
                <a:gd name="T5" fmla="*/ 54 h 54"/>
                <a:gd name="T6" fmla="*/ 0 w 254"/>
                <a:gd name="T7" fmla="*/ 27 h 54"/>
                <a:gd name="T8" fmla="*/ 0 w 254"/>
                <a:gd name="T9" fmla="*/ 27 h 54"/>
                <a:gd name="T10" fmla="*/ 27 w 254"/>
                <a:gd name="T11" fmla="*/ 0 h 54"/>
                <a:gd name="T12" fmla="*/ 227 w 254"/>
                <a:gd name="T13" fmla="*/ 0 h 54"/>
                <a:gd name="T14" fmla="*/ 254 w 254"/>
                <a:gd name="T1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54">
                  <a:moveTo>
                    <a:pt x="254" y="27"/>
                  </a:moveTo>
                  <a:cubicBezTo>
                    <a:pt x="254" y="41"/>
                    <a:pt x="242" y="54"/>
                    <a:pt x="2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2" y="54"/>
                    <a:pt x="0" y="4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42" y="0"/>
                    <a:pt x="254" y="12"/>
                    <a:pt x="254" y="27"/>
                  </a:cubicBezTo>
                  <a:close/>
                </a:path>
              </a:pathLst>
            </a:custGeom>
            <a:solidFill>
              <a:srgbClr val="2D1C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0627975" y="10226676"/>
              <a:ext cx="846138" cy="312738"/>
            </a:xfrm>
            <a:custGeom>
              <a:avLst/>
              <a:gdLst>
                <a:gd name="T0" fmla="*/ 131 w 396"/>
                <a:gd name="T1" fmla="*/ 0 h 147"/>
                <a:gd name="T2" fmla="*/ 246 w 396"/>
                <a:gd name="T3" fmla="*/ 47 h 147"/>
                <a:gd name="T4" fmla="*/ 396 w 396"/>
                <a:gd name="T5" fmla="*/ 147 h 147"/>
                <a:gd name="T6" fmla="*/ 4 w 396"/>
                <a:gd name="T7" fmla="*/ 129 h 147"/>
                <a:gd name="T8" fmla="*/ 0 w 396"/>
                <a:gd name="T9" fmla="*/ 0 h 147"/>
                <a:gd name="T10" fmla="*/ 131 w 396"/>
                <a:gd name="T1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147">
                  <a:moveTo>
                    <a:pt x="131" y="0"/>
                  </a:moveTo>
                  <a:cubicBezTo>
                    <a:pt x="131" y="0"/>
                    <a:pt x="189" y="12"/>
                    <a:pt x="246" y="47"/>
                  </a:cubicBezTo>
                  <a:cubicBezTo>
                    <a:pt x="324" y="94"/>
                    <a:pt x="396" y="147"/>
                    <a:pt x="396" y="147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0621625" y="7615238"/>
              <a:ext cx="427038" cy="2651125"/>
            </a:xfrm>
            <a:custGeom>
              <a:avLst/>
              <a:gdLst>
                <a:gd name="T0" fmla="*/ 0 w 269"/>
                <a:gd name="T1" fmla="*/ 1667 h 1670"/>
                <a:gd name="T2" fmla="*/ 269 w 269"/>
                <a:gd name="T3" fmla="*/ 1670 h 1670"/>
                <a:gd name="T4" fmla="*/ 269 w 269"/>
                <a:gd name="T5" fmla="*/ 0 h 1670"/>
                <a:gd name="T6" fmla="*/ 0 w 269"/>
                <a:gd name="T7" fmla="*/ 45 h 1670"/>
                <a:gd name="T8" fmla="*/ 0 w 269"/>
                <a:gd name="T9" fmla="*/ 1667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1670">
                  <a:moveTo>
                    <a:pt x="0" y="1667"/>
                  </a:moveTo>
                  <a:lnTo>
                    <a:pt x="269" y="1670"/>
                  </a:lnTo>
                  <a:lnTo>
                    <a:pt x="269" y="0"/>
                  </a:lnTo>
                  <a:lnTo>
                    <a:pt x="0" y="45"/>
                  </a:lnTo>
                  <a:lnTo>
                    <a:pt x="0" y="1667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8732500" y="7065963"/>
              <a:ext cx="2746375" cy="2244725"/>
            </a:xfrm>
            <a:custGeom>
              <a:avLst/>
              <a:gdLst>
                <a:gd name="T0" fmla="*/ 1039 w 1285"/>
                <a:gd name="T1" fmla="*/ 1029 h 1051"/>
                <a:gd name="T2" fmla="*/ 1002 w 1285"/>
                <a:gd name="T3" fmla="*/ 1045 h 1051"/>
                <a:gd name="T4" fmla="*/ 21 w 1285"/>
                <a:gd name="T5" fmla="*/ 640 h 1051"/>
                <a:gd name="T6" fmla="*/ 6 w 1285"/>
                <a:gd name="T7" fmla="*/ 603 h 1051"/>
                <a:gd name="T8" fmla="*/ 246 w 1285"/>
                <a:gd name="T9" fmla="*/ 21 h 1051"/>
                <a:gd name="T10" fmla="*/ 283 w 1285"/>
                <a:gd name="T11" fmla="*/ 6 h 1051"/>
                <a:gd name="T12" fmla="*/ 1264 w 1285"/>
                <a:gd name="T13" fmla="*/ 410 h 1051"/>
                <a:gd name="T14" fmla="*/ 1279 w 1285"/>
                <a:gd name="T15" fmla="*/ 448 h 1051"/>
                <a:gd name="T16" fmla="*/ 1039 w 1285"/>
                <a:gd name="T17" fmla="*/ 1029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5" h="1051">
                  <a:moveTo>
                    <a:pt x="1039" y="1029"/>
                  </a:moveTo>
                  <a:cubicBezTo>
                    <a:pt x="1033" y="1044"/>
                    <a:pt x="1017" y="1051"/>
                    <a:pt x="1002" y="1045"/>
                  </a:cubicBezTo>
                  <a:cubicBezTo>
                    <a:pt x="21" y="640"/>
                    <a:pt x="21" y="640"/>
                    <a:pt x="21" y="640"/>
                  </a:cubicBezTo>
                  <a:cubicBezTo>
                    <a:pt x="7" y="634"/>
                    <a:pt x="0" y="617"/>
                    <a:pt x="6" y="603"/>
                  </a:cubicBezTo>
                  <a:cubicBezTo>
                    <a:pt x="246" y="21"/>
                    <a:pt x="246" y="21"/>
                    <a:pt x="246" y="21"/>
                  </a:cubicBezTo>
                  <a:cubicBezTo>
                    <a:pt x="252" y="7"/>
                    <a:pt x="269" y="0"/>
                    <a:pt x="283" y="6"/>
                  </a:cubicBezTo>
                  <a:cubicBezTo>
                    <a:pt x="1264" y="410"/>
                    <a:pt x="1264" y="410"/>
                    <a:pt x="1264" y="410"/>
                  </a:cubicBezTo>
                  <a:cubicBezTo>
                    <a:pt x="1278" y="416"/>
                    <a:pt x="1285" y="433"/>
                    <a:pt x="1279" y="448"/>
                  </a:cubicBezTo>
                  <a:lnTo>
                    <a:pt x="1039" y="1029"/>
                  </a:ln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8910300" y="7913688"/>
              <a:ext cx="2224088" cy="952500"/>
            </a:xfrm>
            <a:custGeom>
              <a:avLst/>
              <a:gdLst>
                <a:gd name="T0" fmla="*/ 1401 w 1401"/>
                <a:gd name="T1" fmla="*/ 573 h 600"/>
                <a:gd name="T2" fmla="*/ 10 w 1401"/>
                <a:gd name="T3" fmla="*/ 0 h 600"/>
                <a:gd name="T4" fmla="*/ 0 w 1401"/>
                <a:gd name="T5" fmla="*/ 27 h 600"/>
                <a:gd name="T6" fmla="*/ 1390 w 1401"/>
                <a:gd name="T7" fmla="*/ 600 h 600"/>
                <a:gd name="T8" fmla="*/ 1401 w 1401"/>
                <a:gd name="T9" fmla="*/ 573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1" h="600">
                  <a:moveTo>
                    <a:pt x="1401" y="573"/>
                  </a:moveTo>
                  <a:lnTo>
                    <a:pt x="10" y="0"/>
                  </a:lnTo>
                  <a:lnTo>
                    <a:pt x="0" y="27"/>
                  </a:lnTo>
                  <a:lnTo>
                    <a:pt x="1390" y="600"/>
                  </a:lnTo>
                  <a:lnTo>
                    <a:pt x="1401" y="573"/>
                  </a:ln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8888075" y="6907213"/>
              <a:ext cx="2686050" cy="1925638"/>
            </a:xfrm>
            <a:custGeom>
              <a:avLst/>
              <a:gdLst>
                <a:gd name="T0" fmla="*/ 1236 w 1257"/>
                <a:gd name="T1" fmla="*/ 427 h 901"/>
                <a:gd name="T2" fmla="*/ 888 w 1257"/>
                <a:gd name="T3" fmla="*/ 283 h 901"/>
                <a:gd name="T4" fmla="*/ 844 w 1257"/>
                <a:gd name="T5" fmla="*/ 265 h 901"/>
                <a:gd name="T6" fmla="*/ 602 w 1257"/>
                <a:gd name="T7" fmla="*/ 165 h 901"/>
                <a:gd name="T8" fmla="*/ 558 w 1257"/>
                <a:gd name="T9" fmla="*/ 147 h 901"/>
                <a:gd name="T10" fmla="*/ 215 w 1257"/>
                <a:gd name="T11" fmla="*/ 6 h 901"/>
                <a:gd name="T12" fmla="*/ 178 w 1257"/>
                <a:gd name="T13" fmla="*/ 21 h 901"/>
                <a:gd name="T14" fmla="*/ 6 w 1257"/>
                <a:gd name="T15" fmla="*/ 437 h 901"/>
                <a:gd name="T16" fmla="*/ 22 w 1257"/>
                <a:gd name="T17" fmla="*/ 474 h 901"/>
                <a:gd name="T18" fmla="*/ 1043 w 1257"/>
                <a:gd name="T19" fmla="*/ 895 h 901"/>
                <a:gd name="T20" fmla="*/ 1080 w 1257"/>
                <a:gd name="T21" fmla="*/ 879 h 901"/>
                <a:gd name="T22" fmla="*/ 1251 w 1257"/>
                <a:gd name="T23" fmla="*/ 464 h 901"/>
                <a:gd name="T24" fmla="*/ 1236 w 1257"/>
                <a:gd name="T25" fmla="*/ 427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7" h="901">
                  <a:moveTo>
                    <a:pt x="1236" y="427"/>
                  </a:moveTo>
                  <a:cubicBezTo>
                    <a:pt x="888" y="283"/>
                    <a:pt x="888" y="283"/>
                    <a:pt x="888" y="283"/>
                  </a:cubicBezTo>
                  <a:cubicBezTo>
                    <a:pt x="844" y="265"/>
                    <a:pt x="844" y="265"/>
                    <a:pt x="844" y="265"/>
                  </a:cubicBezTo>
                  <a:cubicBezTo>
                    <a:pt x="602" y="165"/>
                    <a:pt x="602" y="165"/>
                    <a:pt x="602" y="165"/>
                  </a:cubicBezTo>
                  <a:cubicBezTo>
                    <a:pt x="558" y="147"/>
                    <a:pt x="558" y="147"/>
                    <a:pt x="558" y="147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00" y="0"/>
                    <a:pt x="184" y="7"/>
                    <a:pt x="178" y="21"/>
                  </a:cubicBezTo>
                  <a:cubicBezTo>
                    <a:pt x="6" y="437"/>
                    <a:pt x="6" y="437"/>
                    <a:pt x="6" y="437"/>
                  </a:cubicBezTo>
                  <a:cubicBezTo>
                    <a:pt x="0" y="451"/>
                    <a:pt x="7" y="468"/>
                    <a:pt x="22" y="474"/>
                  </a:cubicBezTo>
                  <a:cubicBezTo>
                    <a:pt x="1043" y="895"/>
                    <a:pt x="1043" y="895"/>
                    <a:pt x="1043" y="895"/>
                  </a:cubicBezTo>
                  <a:cubicBezTo>
                    <a:pt x="1057" y="901"/>
                    <a:pt x="1074" y="894"/>
                    <a:pt x="1080" y="879"/>
                  </a:cubicBezTo>
                  <a:cubicBezTo>
                    <a:pt x="1251" y="464"/>
                    <a:pt x="1251" y="464"/>
                    <a:pt x="1251" y="464"/>
                  </a:cubicBezTo>
                  <a:cubicBezTo>
                    <a:pt x="1257" y="450"/>
                    <a:pt x="1250" y="433"/>
                    <a:pt x="1236" y="427"/>
                  </a:cubicBezTo>
                  <a:close/>
                </a:path>
              </a:pathLst>
            </a:custGeom>
            <a:solidFill>
              <a:srgbClr val="811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8975388" y="6999288"/>
              <a:ext cx="2511425" cy="1747838"/>
            </a:xfrm>
            <a:custGeom>
              <a:avLst/>
              <a:gdLst>
                <a:gd name="T0" fmla="*/ 978 w 1175"/>
                <a:gd name="T1" fmla="*/ 807 h 818"/>
                <a:gd name="T2" fmla="*/ 922 w 1175"/>
                <a:gd name="T3" fmla="*/ 778 h 818"/>
                <a:gd name="T4" fmla="*/ 843 w 1175"/>
                <a:gd name="T5" fmla="*/ 745 h 818"/>
                <a:gd name="T6" fmla="*/ 783 w 1175"/>
                <a:gd name="T7" fmla="*/ 727 h 818"/>
                <a:gd name="T8" fmla="*/ 733 w 1175"/>
                <a:gd name="T9" fmla="*/ 713 h 818"/>
                <a:gd name="T10" fmla="*/ 707 w 1175"/>
                <a:gd name="T11" fmla="*/ 702 h 818"/>
                <a:gd name="T12" fmla="*/ 707 w 1175"/>
                <a:gd name="T13" fmla="*/ 702 h 818"/>
                <a:gd name="T14" fmla="*/ 662 w 1175"/>
                <a:gd name="T15" fmla="*/ 677 h 818"/>
                <a:gd name="T16" fmla="*/ 606 w 1175"/>
                <a:gd name="T17" fmla="*/ 647 h 818"/>
                <a:gd name="T18" fmla="*/ 527 w 1175"/>
                <a:gd name="T19" fmla="*/ 615 h 818"/>
                <a:gd name="T20" fmla="*/ 467 w 1175"/>
                <a:gd name="T21" fmla="*/ 596 h 818"/>
                <a:gd name="T22" fmla="*/ 417 w 1175"/>
                <a:gd name="T23" fmla="*/ 582 h 818"/>
                <a:gd name="T24" fmla="*/ 391 w 1175"/>
                <a:gd name="T25" fmla="*/ 572 h 818"/>
                <a:gd name="T26" fmla="*/ 391 w 1175"/>
                <a:gd name="T27" fmla="*/ 572 h 818"/>
                <a:gd name="T28" fmla="*/ 346 w 1175"/>
                <a:gd name="T29" fmla="*/ 547 h 818"/>
                <a:gd name="T30" fmla="*/ 290 w 1175"/>
                <a:gd name="T31" fmla="*/ 517 h 818"/>
                <a:gd name="T32" fmla="*/ 211 w 1175"/>
                <a:gd name="T33" fmla="*/ 485 h 818"/>
                <a:gd name="T34" fmla="*/ 151 w 1175"/>
                <a:gd name="T35" fmla="*/ 466 h 818"/>
                <a:gd name="T36" fmla="*/ 101 w 1175"/>
                <a:gd name="T37" fmla="*/ 452 h 818"/>
                <a:gd name="T38" fmla="*/ 75 w 1175"/>
                <a:gd name="T39" fmla="*/ 441 h 818"/>
                <a:gd name="T40" fmla="*/ 75 w 1175"/>
                <a:gd name="T41" fmla="*/ 441 h 818"/>
                <a:gd name="T42" fmla="*/ 26 w 1175"/>
                <a:gd name="T43" fmla="*/ 408 h 818"/>
                <a:gd name="T44" fmla="*/ 999 w 1175"/>
                <a:gd name="T45" fmla="*/ 806 h 818"/>
                <a:gd name="T46" fmla="*/ 997 w 1175"/>
                <a:gd name="T47" fmla="*/ 817 h 818"/>
                <a:gd name="T48" fmla="*/ 18 w 1175"/>
                <a:gd name="T49" fmla="*/ 369 h 818"/>
                <a:gd name="T50" fmla="*/ 1048 w 1175"/>
                <a:gd name="T51" fmla="*/ 744 h 818"/>
                <a:gd name="T52" fmla="*/ 47 w 1175"/>
                <a:gd name="T53" fmla="*/ 282 h 818"/>
                <a:gd name="T54" fmla="*/ 1059 w 1175"/>
                <a:gd name="T55" fmla="*/ 687 h 818"/>
                <a:gd name="T56" fmla="*/ 51 w 1175"/>
                <a:gd name="T57" fmla="*/ 259 h 818"/>
                <a:gd name="T58" fmla="*/ 1073 w 1175"/>
                <a:gd name="T59" fmla="*/ 669 h 818"/>
                <a:gd name="T60" fmla="*/ 1073 w 1175"/>
                <a:gd name="T61" fmla="*/ 669 h 818"/>
                <a:gd name="T62" fmla="*/ 83 w 1175"/>
                <a:gd name="T63" fmla="*/ 211 h 818"/>
                <a:gd name="T64" fmla="*/ 1113 w 1175"/>
                <a:gd name="T65" fmla="*/ 587 h 818"/>
                <a:gd name="T66" fmla="*/ 113 w 1175"/>
                <a:gd name="T67" fmla="*/ 124 h 818"/>
                <a:gd name="T68" fmla="*/ 1124 w 1175"/>
                <a:gd name="T69" fmla="*/ 529 h 818"/>
                <a:gd name="T70" fmla="*/ 116 w 1175"/>
                <a:gd name="T71" fmla="*/ 101 h 818"/>
                <a:gd name="T72" fmla="*/ 1138 w 1175"/>
                <a:gd name="T73" fmla="*/ 511 h 818"/>
                <a:gd name="T74" fmla="*/ 1138 w 1175"/>
                <a:gd name="T75" fmla="*/ 511 h 818"/>
                <a:gd name="T76" fmla="*/ 148 w 1175"/>
                <a:gd name="T77" fmla="*/ 53 h 818"/>
                <a:gd name="T78" fmla="*/ 1167 w 1175"/>
                <a:gd name="T79" fmla="*/ 420 h 818"/>
                <a:gd name="T80" fmla="*/ 169 w 1175"/>
                <a:gd name="T81" fmla="*/ 8 h 818"/>
                <a:gd name="T82" fmla="*/ 200 w 1175"/>
                <a:gd name="T83" fmla="*/ 19 h 818"/>
                <a:gd name="T84" fmla="*/ 1121 w 1175"/>
                <a:gd name="T85" fmla="*/ 400 h 818"/>
                <a:gd name="T86" fmla="*/ 1095 w 1175"/>
                <a:gd name="T87" fmla="*/ 389 h 818"/>
                <a:gd name="T88" fmla="*/ 1095 w 1175"/>
                <a:gd name="T89" fmla="*/ 389 h 818"/>
                <a:gd name="T90" fmla="*/ 1050 w 1175"/>
                <a:gd name="T91" fmla="*/ 364 h 818"/>
                <a:gd name="T92" fmla="*/ 994 w 1175"/>
                <a:gd name="T93" fmla="*/ 334 h 818"/>
                <a:gd name="T94" fmla="*/ 915 w 1175"/>
                <a:gd name="T95" fmla="*/ 302 h 818"/>
                <a:gd name="T96" fmla="*/ 855 w 1175"/>
                <a:gd name="T97" fmla="*/ 283 h 818"/>
                <a:gd name="T98" fmla="*/ 806 w 1175"/>
                <a:gd name="T99" fmla="*/ 269 h 818"/>
                <a:gd name="T100" fmla="*/ 779 w 1175"/>
                <a:gd name="T101" fmla="*/ 258 h 818"/>
                <a:gd name="T102" fmla="*/ 779 w 1175"/>
                <a:gd name="T103" fmla="*/ 258 h 818"/>
                <a:gd name="T104" fmla="*/ 734 w 1175"/>
                <a:gd name="T105" fmla="*/ 233 h 818"/>
                <a:gd name="T106" fmla="*/ 678 w 1175"/>
                <a:gd name="T107" fmla="*/ 204 h 818"/>
                <a:gd name="T108" fmla="*/ 599 w 1175"/>
                <a:gd name="T109" fmla="*/ 171 h 818"/>
                <a:gd name="T110" fmla="*/ 539 w 1175"/>
                <a:gd name="T111" fmla="*/ 153 h 818"/>
                <a:gd name="T112" fmla="*/ 490 w 1175"/>
                <a:gd name="T113" fmla="*/ 139 h 818"/>
                <a:gd name="T114" fmla="*/ 463 w 1175"/>
                <a:gd name="T115" fmla="*/ 128 h 818"/>
                <a:gd name="T116" fmla="*/ 463 w 1175"/>
                <a:gd name="T117" fmla="*/ 128 h 818"/>
                <a:gd name="T118" fmla="*/ 418 w 1175"/>
                <a:gd name="T119" fmla="*/ 103 h 818"/>
                <a:gd name="T120" fmla="*/ 363 w 1175"/>
                <a:gd name="T121" fmla="*/ 74 h 818"/>
                <a:gd name="T122" fmla="*/ 284 w 1175"/>
                <a:gd name="T123" fmla="*/ 41 h 818"/>
                <a:gd name="T124" fmla="*/ 223 w 1175"/>
                <a:gd name="T125" fmla="*/ 23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5" h="818">
                  <a:moveTo>
                    <a:pt x="970" y="810"/>
                  </a:moveTo>
                  <a:cubicBezTo>
                    <a:pt x="944" y="800"/>
                    <a:pt x="944" y="800"/>
                    <a:pt x="944" y="800"/>
                  </a:cubicBezTo>
                  <a:cubicBezTo>
                    <a:pt x="941" y="798"/>
                    <a:pt x="939" y="795"/>
                    <a:pt x="940" y="792"/>
                  </a:cubicBezTo>
                  <a:cubicBezTo>
                    <a:pt x="942" y="789"/>
                    <a:pt x="945" y="787"/>
                    <a:pt x="948" y="789"/>
                  </a:cubicBezTo>
                  <a:cubicBezTo>
                    <a:pt x="975" y="800"/>
                    <a:pt x="975" y="800"/>
                    <a:pt x="975" y="800"/>
                  </a:cubicBezTo>
                  <a:cubicBezTo>
                    <a:pt x="978" y="801"/>
                    <a:pt x="979" y="804"/>
                    <a:pt x="978" y="807"/>
                  </a:cubicBezTo>
                  <a:cubicBezTo>
                    <a:pt x="977" y="810"/>
                    <a:pt x="973" y="812"/>
                    <a:pt x="970" y="810"/>
                  </a:cubicBezTo>
                  <a:close/>
                  <a:moveTo>
                    <a:pt x="917" y="789"/>
                  </a:moveTo>
                  <a:cubicBezTo>
                    <a:pt x="891" y="778"/>
                    <a:pt x="891" y="778"/>
                    <a:pt x="891" y="778"/>
                  </a:cubicBezTo>
                  <a:cubicBezTo>
                    <a:pt x="888" y="777"/>
                    <a:pt x="887" y="773"/>
                    <a:pt x="888" y="770"/>
                  </a:cubicBezTo>
                  <a:cubicBezTo>
                    <a:pt x="889" y="767"/>
                    <a:pt x="893" y="766"/>
                    <a:pt x="896" y="767"/>
                  </a:cubicBezTo>
                  <a:cubicBezTo>
                    <a:pt x="922" y="778"/>
                    <a:pt x="922" y="778"/>
                    <a:pt x="922" y="778"/>
                  </a:cubicBezTo>
                  <a:cubicBezTo>
                    <a:pt x="925" y="779"/>
                    <a:pt x="926" y="783"/>
                    <a:pt x="925" y="786"/>
                  </a:cubicBezTo>
                  <a:cubicBezTo>
                    <a:pt x="924" y="789"/>
                    <a:pt x="920" y="790"/>
                    <a:pt x="917" y="789"/>
                  </a:cubicBezTo>
                  <a:close/>
                  <a:moveTo>
                    <a:pt x="865" y="767"/>
                  </a:moveTo>
                  <a:cubicBezTo>
                    <a:pt x="838" y="756"/>
                    <a:pt x="838" y="756"/>
                    <a:pt x="838" y="756"/>
                  </a:cubicBezTo>
                  <a:cubicBezTo>
                    <a:pt x="835" y="755"/>
                    <a:pt x="834" y="751"/>
                    <a:pt x="835" y="748"/>
                  </a:cubicBezTo>
                  <a:cubicBezTo>
                    <a:pt x="836" y="745"/>
                    <a:pt x="840" y="744"/>
                    <a:pt x="843" y="745"/>
                  </a:cubicBezTo>
                  <a:cubicBezTo>
                    <a:pt x="869" y="756"/>
                    <a:pt x="869" y="756"/>
                    <a:pt x="869" y="756"/>
                  </a:cubicBezTo>
                  <a:cubicBezTo>
                    <a:pt x="872" y="757"/>
                    <a:pt x="874" y="761"/>
                    <a:pt x="872" y="764"/>
                  </a:cubicBezTo>
                  <a:cubicBezTo>
                    <a:pt x="871" y="767"/>
                    <a:pt x="868" y="768"/>
                    <a:pt x="865" y="767"/>
                  </a:cubicBezTo>
                  <a:close/>
                  <a:moveTo>
                    <a:pt x="812" y="745"/>
                  </a:moveTo>
                  <a:cubicBezTo>
                    <a:pt x="786" y="734"/>
                    <a:pt x="786" y="734"/>
                    <a:pt x="786" y="734"/>
                  </a:cubicBezTo>
                  <a:cubicBezTo>
                    <a:pt x="783" y="733"/>
                    <a:pt x="781" y="730"/>
                    <a:pt x="783" y="727"/>
                  </a:cubicBezTo>
                  <a:cubicBezTo>
                    <a:pt x="784" y="724"/>
                    <a:pt x="787" y="722"/>
                    <a:pt x="790" y="723"/>
                  </a:cubicBezTo>
                  <a:cubicBezTo>
                    <a:pt x="817" y="734"/>
                    <a:pt x="817" y="734"/>
                    <a:pt x="817" y="734"/>
                  </a:cubicBezTo>
                  <a:cubicBezTo>
                    <a:pt x="820" y="736"/>
                    <a:pt x="821" y="739"/>
                    <a:pt x="820" y="742"/>
                  </a:cubicBezTo>
                  <a:cubicBezTo>
                    <a:pt x="819" y="745"/>
                    <a:pt x="815" y="747"/>
                    <a:pt x="812" y="745"/>
                  </a:cubicBezTo>
                  <a:close/>
                  <a:moveTo>
                    <a:pt x="759" y="724"/>
                  </a:moveTo>
                  <a:cubicBezTo>
                    <a:pt x="733" y="713"/>
                    <a:pt x="733" y="713"/>
                    <a:pt x="733" y="713"/>
                  </a:cubicBezTo>
                  <a:cubicBezTo>
                    <a:pt x="730" y="712"/>
                    <a:pt x="729" y="708"/>
                    <a:pt x="730" y="705"/>
                  </a:cubicBezTo>
                  <a:cubicBezTo>
                    <a:pt x="731" y="702"/>
                    <a:pt x="735" y="701"/>
                    <a:pt x="738" y="702"/>
                  </a:cubicBezTo>
                  <a:cubicBezTo>
                    <a:pt x="764" y="713"/>
                    <a:pt x="764" y="713"/>
                    <a:pt x="764" y="713"/>
                  </a:cubicBezTo>
                  <a:cubicBezTo>
                    <a:pt x="767" y="714"/>
                    <a:pt x="768" y="717"/>
                    <a:pt x="767" y="720"/>
                  </a:cubicBezTo>
                  <a:cubicBezTo>
                    <a:pt x="766" y="723"/>
                    <a:pt x="762" y="725"/>
                    <a:pt x="759" y="724"/>
                  </a:cubicBezTo>
                  <a:close/>
                  <a:moveTo>
                    <a:pt x="707" y="702"/>
                  </a:moveTo>
                  <a:cubicBezTo>
                    <a:pt x="680" y="691"/>
                    <a:pt x="680" y="691"/>
                    <a:pt x="680" y="691"/>
                  </a:cubicBezTo>
                  <a:cubicBezTo>
                    <a:pt x="677" y="690"/>
                    <a:pt x="676" y="686"/>
                    <a:pt x="677" y="683"/>
                  </a:cubicBezTo>
                  <a:cubicBezTo>
                    <a:pt x="678" y="680"/>
                    <a:pt x="682" y="679"/>
                    <a:pt x="685" y="680"/>
                  </a:cubicBezTo>
                  <a:cubicBezTo>
                    <a:pt x="711" y="691"/>
                    <a:pt x="711" y="691"/>
                    <a:pt x="711" y="691"/>
                  </a:cubicBezTo>
                  <a:cubicBezTo>
                    <a:pt x="714" y="692"/>
                    <a:pt x="716" y="696"/>
                    <a:pt x="715" y="699"/>
                  </a:cubicBezTo>
                  <a:cubicBezTo>
                    <a:pt x="713" y="702"/>
                    <a:pt x="710" y="703"/>
                    <a:pt x="707" y="702"/>
                  </a:cubicBezTo>
                  <a:close/>
                  <a:moveTo>
                    <a:pt x="654" y="680"/>
                  </a:moveTo>
                  <a:cubicBezTo>
                    <a:pt x="628" y="669"/>
                    <a:pt x="628" y="669"/>
                    <a:pt x="628" y="669"/>
                  </a:cubicBezTo>
                  <a:cubicBezTo>
                    <a:pt x="625" y="668"/>
                    <a:pt x="623" y="665"/>
                    <a:pt x="625" y="662"/>
                  </a:cubicBezTo>
                  <a:cubicBezTo>
                    <a:pt x="626" y="659"/>
                    <a:pt x="629" y="657"/>
                    <a:pt x="632" y="658"/>
                  </a:cubicBezTo>
                  <a:cubicBezTo>
                    <a:pt x="659" y="669"/>
                    <a:pt x="659" y="669"/>
                    <a:pt x="659" y="669"/>
                  </a:cubicBezTo>
                  <a:cubicBezTo>
                    <a:pt x="662" y="670"/>
                    <a:pt x="663" y="674"/>
                    <a:pt x="662" y="677"/>
                  </a:cubicBezTo>
                  <a:cubicBezTo>
                    <a:pt x="661" y="680"/>
                    <a:pt x="657" y="681"/>
                    <a:pt x="654" y="680"/>
                  </a:cubicBezTo>
                  <a:close/>
                  <a:moveTo>
                    <a:pt x="601" y="658"/>
                  </a:moveTo>
                  <a:cubicBezTo>
                    <a:pt x="575" y="648"/>
                    <a:pt x="575" y="648"/>
                    <a:pt x="575" y="648"/>
                  </a:cubicBezTo>
                  <a:cubicBezTo>
                    <a:pt x="572" y="646"/>
                    <a:pt x="571" y="643"/>
                    <a:pt x="572" y="640"/>
                  </a:cubicBezTo>
                  <a:cubicBezTo>
                    <a:pt x="573" y="637"/>
                    <a:pt x="577" y="635"/>
                    <a:pt x="580" y="637"/>
                  </a:cubicBezTo>
                  <a:cubicBezTo>
                    <a:pt x="606" y="647"/>
                    <a:pt x="606" y="647"/>
                    <a:pt x="606" y="647"/>
                  </a:cubicBezTo>
                  <a:cubicBezTo>
                    <a:pt x="609" y="649"/>
                    <a:pt x="611" y="652"/>
                    <a:pt x="609" y="655"/>
                  </a:cubicBezTo>
                  <a:cubicBezTo>
                    <a:pt x="608" y="658"/>
                    <a:pt x="605" y="660"/>
                    <a:pt x="601" y="658"/>
                  </a:cubicBezTo>
                  <a:close/>
                  <a:moveTo>
                    <a:pt x="549" y="637"/>
                  </a:moveTo>
                  <a:cubicBezTo>
                    <a:pt x="523" y="626"/>
                    <a:pt x="523" y="626"/>
                    <a:pt x="523" y="626"/>
                  </a:cubicBezTo>
                  <a:cubicBezTo>
                    <a:pt x="519" y="625"/>
                    <a:pt x="518" y="621"/>
                    <a:pt x="519" y="618"/>
                  </a:cubicBezTo>
                  <a:cubicBezTo>
                    <a:pt x="521" y="615"/>
                    <a:pt x="524" y="614"/>
                    <a:pt x="527" y="615"/>
                  </a:cubicBezTo>
                  <a:cubicBezTo>
                    <a:pt x="553" y="626"/>
                    <a:pt x="553" y="626"/>
                    <a:pt x="553" y="626"/>
                  </a:cubicBezTo>
                  <a:cubicBezTo>
                    <a:pt x="556" y="627"/>
                    <a:pt x="558" y="630"/>
                    <a:pt x="557" y="633"/>
                  </a:cubicBezTo>
                  <a:cubicBezTo>
                    <a:pt x="555" y="637"/>
                    <a:pt x="552" y="638"/>
                    <a:pt x="549" y="637"/>
                  </a:cubicBezTo>
                  <a:close/>
                  <a:moveTo>
                    <a:pt x="496" y="615"/>
                  </a:moveTo>
                  <a:cubicBezTo>
                    <a:pt x="470" y="604"/>
                    <a:pt x="470" y="604"/>
                    <a:pt x="470" y="604"/>
                  </a:cubicBezTo>
                  <a:cubicBezTo>
                    <a:pt x="467" y="603"/>
                    <a:pt x="465" y="599"/>
                    <a:pt x="467" y="596"/>
                  </a:cubicBezTo>
                  <a:cubicBezTo>
                    <a:pt x="468" y="593"/>
                    <a:pt x="471" y="592"/>
                    <a:pt x="474" y="593"/>
                  </a:cubicBezTo>
                  <a:cubicBezTo>
                    <a:pt x="501" y="604"/>
                    <a:pt x="501" y="604"/>
                    <a:pt x="501" y="604"/>
                  </a:cubicBezTo>
                  <a:cubicBezTo>
                    <a:pt x="504" y="605"/>
                    <a:pt x="505" y="609"/>
                    <a:pt x="504" y="612"/>
                  </a:cubicBezTo>
                  <a:cubicBezTo>
                    <a:pt x="503" y="615"/>
                    <a:pt x="499" y="616"/>
                    <a:pt x="496" y="615"/>
                  </a:cubicBezTo>
                  <a:close/>
                  <a:moveTo>
                    <a:pt x="444" y="593"/>
                  </a:moveTo>
                  <a:cubicBezTo>
                    <a:pt x="417" y="582"/>
                    <a:pt x="417" y="582"/>
                    <a:pt x="417" y="582"/>
                  </a:cubicBezTo>
                  <a:cubicBezTo>
                    <a:pt x="414" y="581"/>
                    <a:pt x="413" y="578"/>
                    <a:pt x="414" y="575"/>
                  </a:cubicBezTo>
                  <a:cubicBezTo>
                    <a:pt x="415" y="572"/>
                    <a:pt x="419" y="570"/>
                    <a:pt x="422" y="571"/>
                  </a:cubicBezTo>
                  <a:cubicBezTo>
                    <a:pt x="448" y="582"/>
                    <a:pt x="448" y="582"/>
                    <a:pt x="448" y="582"/>
                  </a:cubicBezTo>
                  <a:cubicBezTo>
                    <a:pt x="451" y="584"/>
                    <a:pt x="453" y="587"/>
                    <a:pt x="451" y="590"/>
                  </a:cubicBezTo>
                  <a:cubicBezTo>
                    <a:pt x="450" y="593"/>
                    <a:pt x="447" y="595"/>
                    <a:pt x="444" y="593"/>
                  </a:cubicBezTo>
                  <a:close/>
                  <a:moveTo>
                    <a:pt x="391" y="572"/>
                  </a:moveTo>
                  <a:cubicBezTo>
                    <a:pt x="365" y="561"/>
                    <a:pt x="365" y="561"/>
                    <a:pt x="365" y="561"/>
                  </a:cubicBezTo>
                  <a:cubicBezTo>
                    <a:pt x="362" y="559"/>
                    <a:pt x="360" y="556"/>
                    <a:pt x="361" y="553"/>
                  </a:cubicBezTo>
                  <a:cubicBezTo>
                    <a:pt x="363" y="550"/>
                    <a:pt x="366" y="548"/>
                    <a:pt x="369" y="550"/>
                  </a:cubicBezTo>
                  <a:cubicBezTo>
                    <a:pt x="395" y="561"/>
                    <a:pt x="395" y="561"/>
                    <a:pt x="395" y="561"/>
                  </a:cubicBezTo>
                  <a:cubicBezTo>
                    <a:pt x="398" y="562"/>
                    <a:pt x="400" y="565"/>
                    <a:pt x="399" y="568"/>
                  </a:cubicBezTo>
                  <a:cubicBezTo>
                    <a:pt x="397" y="571"/>
                    <a:pt x="394" y="573"/>
                    <a:pt x="391" y="572"/>
                  </a:cubicBezTo>
                  <a:close/>
                  <a:moveTo>
                    <a:pt x="338" y="550"/>
                  </a:moveTo>
                  <a:cubicBezTo>
                    <a:pt x="312" y="539"/>
                    <a:pt x="312" y="539"/>
                    <a:pt x="312" y="539"/>
                  </a:cubicBezTo>
                  <a:cubicBezTo>
                    <a:pt x="309" y="538"/>
                    <a:pt x="307" y="534"/>
                    <a:pt x="309" y="531"/>
                  </a:cubicBezTo>
                  <a:cubicBezTo>
                    <a:pt x="310" y="528"/>
                    <a:pt x="313" y="527"/>
                    <a:pt x="316" y="528"/>
                  </a:cubicBezTo>
                  <a:cubicBezTo>
                    <a:pt x="343" y="539"/>
                    <a:pt x="343" y="539"/>
                    <a:pt x="343" y="539"/>
                  </a:cubicBezTo>
                  <a:cubicBezTo>
                    <a:pt x="346" y="540"/>
                    <a:pt x="347" y="544"/>
                    <a:pt x="346" y="547"/>
                  </a:cubicBezTo>
                  <a:cubicBezTo>
                    <a:pt x="345" y="550"/>
                    <a:pt x="341" y="551"/>
                    <a:pt x="338" y="550"/>
                  </a:cubicBezTo>
                  <a:close/>
                  <a:moveTo>
                    <a:pt x="286" y="528"/>
                  </a:moveTo>
                  <a:cubicBezTo>
                    <a:pt x="259" y="517"/>
                    <a:pt x="259" y="517"/>
                    <a:pt x="259" y="517"/>
                  </a:cubicBezTo>
                  <a:cubicBezTo>
                    <a:pt x="256" y="516"/>
                    <a:pt x="255" y="513"/>
                    <a:pt x="256" y="510"/>
                  </a:cubicBezTo>
                  <a:cubicBezTo>
                    <a:pt x="257" y="506"/>
                    <a:pt x="261" y="505"/>
                    <a:pt x="264" y="506"/>
                  </a:cubicBezTo>
                  <a:cubicBezTo>
                    <a:pt x="290" y="517"/>
                    <a:pt x="290" y="517"/>
                    <a:pt x="290" y="517"/>
                  </a:cubicBezTo>
                  <a:cubicBezTo>
                    <a:pt x="293" y="518"/>
                    <a:pt x="295" y="522"/>
                    <a:pt x="293" y="525"/>
                  </a:cubicBezTo>
                  <a:cubicBezTo>
                    <a:pt x="292" y="528"/>
                    <a:pt x="289" y="529"/>
                    <a:pt x="286" y="528"/>
                  </a:cubicBezTo>
                  <a:close/>
                  <a:moveTo>
                    <a:pt x="233" y="506"/>
                  </a:moveTo>
                  <a:cubicBezTo>
                    <a:pt x="207" y="496"/>
                    <a:pt x="207" y="496"/>
                    <a:pt x="207" y="496"/>
                  </a:cubicBezTo>
                  <a:cubicBezTo>
                    <a:pt x="204" y="494"/>
                    <a:pt x="202" y="491"/>
                    <a:pt x="203" y="488"/>
                  </a:cubicBezTo>
                  <a:cubicBezTo>
                    <a:pt x="205" y="485"/>
                    <a:pt x="208" y="483"/>
                    <a:pt x="211" y="485"/>
                  </a:cubicBezTo>
                  <a:cubicBezTo>
                    <a:pt x="238" y="495"/>
                    <a:pt x="238" y="495"/>
                    <a:pt x="238" y="495"/>
                  </a:cubicBezTo>
                  <a:cubicBezTo>
                    <a:pt x="241" y="497"/>
                    <a:pt x="242" y="500"/>
                    <a:pt x="241" y="503"/>
                  </a:cubicBezTo>
                  <a:cubicBezTo>
                    <a:pt x="239" y="506"/>
                    <a:pt x="236" y="508"/>
                    <a:pt x="233" y="506"/>
                  </a:cubicBezTo>
                  <a:close/>
                  <a:moveTo>
                    <a:pt x="180" y="485"/>
                  </a:moveTo>
                  <a:cubicBezTo>
                    <a:pt x="154" y="474"/>
                    <a:pt x="154" y="474"/>
                    <a:pt x="154" y="474"/>
                  </a:cubicBezTo>
                  <a:cubicBezTo>
                    <a:pt x="151" y="473"/>
                    <a:pt x="150" y="469"/>
                    <a:pt x="151" y="466"/>
                  </a:cubicBezTo>
                  <a:cubicBezTo>
                    <a:pt x="152" y="463"/>
                    <a:pt x="156" y="462"/>
                    <a:pt x="159" y="463"/>
                  </a:cubicBezTo>
                  <a:cubicBezTo>
                    <a:pt x="185" y="474"/>
                    <a:pt x="185" y="474"/>
                    <a:pt x="185" y="474"/>
                  </a:cubicBezTo>
                  <a:cubicBezTo>
                    <a:pt x="188" y="475"/>
                    <a:pt x="189" y="478"/>
                    <a:pt x="188" y="481"/>
                  </a:cubicBezTo>
                  <a:cubicBezTo>
                    <a:pt x="187" y="485"/>
                    <a:pt x="183" y="486"/>
                    <a:pt x="180" y="485"/>
                  </a:cubicBezTo>
                  <a:close/>
                  <a:moveTo>
                    <a:pt x="128" y="463"/>
                  </a:moveTo>
                  <a:cubicBezTo>
                    <a:pt x="101" y="452"/>
                    <a:pt x="101" y="452"/>
                    <a:pt x="101" y="452"/>
                  </a:cubicBezTo>
                  <a:cubicBezTo>
                    <a:pt x="98" y="451"/>
                    <a:pt x="97" y="447"/>
                    <a:pt x="98" y="444"/>
                  </a:cubicBezTo>
                  <a:cubicBezTo>
                    <a:pt x="99" y="441"/>
                    <a:pt x="103" y="440"/>
                    <a:pt x="106" y="441"/>
                  </a:cubicBezTo>
                  <a:cubicBezTo>
                    <a:pt x="132" y="452"/>
                    <a:pt x="132" y="452"/>
                    <a:pt x="132" y="452"/>
                  </a:cubicBezTo>
                  <a:cubicBezTo>
                    <a:pt x="135" y="453"/>
                    <a:pt x="137" y="457"/>
                    <a:pt x="135" y="460"/>
                  </a:cubicBezTo>
                  <a:cubicBezTo>
                    <a:pt x="134" y="463"/>
                    <a:pt x="131" y="464"/>
                    <a:pt x="128" y="463"/>
                  </a:cubicBezTo>
                  <a:close/>
                  <a:moveTo>
                    <a:pt x="75" y="441"/>
                  </a:moveTo>
                  <a:cubicBezTo>
                    <a:pt x="49" y="430"/>
                    <a:pt x="49" y="430"/>
                    <a:pt x="49" y="430"/>
                  </a:cubicBezTo>
                  <a:cubicBezTo>
                    <a:pt x="46" y="429"/>
                    <a:pt x="44" y="426"/>
                    <a:pt x="46" y="423"/>
                  </a:cubicBezTo>
                  <a:cubicBezTo>
                    <a:pt x="47" y="420"/>
                    <a:pt x="50" y="418"/>
                    <a:pt x="53" y="419"/>
                  </a:cubicBezTo>
                  <a:cubicBezTo>
                    <a:pt x="80" y="430"/>
                    <a:pt x="80" y="430"/>
                    <a:pt x="80" y="430"/>
                  </a:cubicBezTo>
                  <a:cubicBezTo>
                    <a:pt x="83" y="432"/>
                    <a:pt x="84" y="435"/>
                    <a:pt x="83" y="438"/>
                  </a:cubicBezTo>
                  <a:cubicBezTo>
                    <a:pt x="82" y="441"/>
                    <a:pt x="78" y="443"/>
                    <a:pt x="75" y="441"/>
                  </a:cubicBezTo>
                  <a:close/>
                  <a:moveTo>
                    <a:pt x="22" y="420"/>
                  </a:moveTo>
                  <a:cubicBezTo>
                    <a:pt x="21" y="419"/>
                    <a:pt x="21" y="419"/>
                    <a:pt x="21" y="419"/>
                  </a:cubicBezTo>
                  <a:cubicBezTo>
                    <a:pt x="11" y="415"/>
                    <a:pt x="3" y="406"/>
                    <a:pt x="1" y="395"/>
                  </a:cubicBezTo>
                  <a:cubicBezTo>
                    <a:pt x="0" y="392"/>
                    <a:pt x="2" y="388"/>
                    <a:pt x="5" y="388"/>
                  </a:cubicBezTo>
                  <a:cubicBezTo>
                    <a:pt x="9" y="387"/>
                    <a:pt x="12" y="389"/>
                    <a:pt x="12" y="392"/>
                  </a:cubicBezTo>
                  <a:cubicBezTo>
                    <a:pt x="14" y="399"/>
                    <a:pt x="19" y="405"/>
                    <a:pt x="26" y="408"/>
                  </a:cubicBezTo>
                  <a:cubicBezTo>
                    <a:pt x="27" y="409"/>
                    <a:pt x="27" y="409"/>
                    <a:pt x="27" y="409"/>
                  </a:cubicBezTo>
                  <a:cubicBezTo>
                    <a:pt x="30" y="410"/>
                    <a:pt x="31" y="413"/>
                    <a:pt x="30" y="416"/>
                  </a:cubicBezTo>
                  <a:cubicBezTo>
                    <a:pt x="29" y="419"/>
                    <a:pt x="25" y="421"/>
                    <a:pt x="22" y="420"/>
                  </a:cubicBezTo>
                  <a:close/>
                  <a:moveTo>
                    <a:pt x="997" y="817"/>
                  </a:moveTo>
                  <a:cubicBezTo>
                    <a:pt x="995" y="816"/>
                    <a:pt x="994" y="815"/>
                    <a:pt x="994" y="813"/>
                  </a:cubicBezTo>
                  <a:cubicBezTo>
                    <a:pt x="993" y="809"/>
                    <a:pt x="995" y="806"/>
                    <a:pt x="999" y="806"/>
                  </a:cubicBezTo>
                  <a:cubicBezTo>
                    <a:pt x="1006" y="805"/>
                    <a:pt x="1013" y="800"/>
                    <a:pt x="1015" y="793"/>
                  </a:cubicBezTo>
                  <a:cubicBezTo>
                    <a:pt x="1017" y="790"/>
                    <a:pt x="1020" y="788"/>
                    <a:pt x="1023" y="789"/>
                  </a:cubicBezTo>
                  <a:cubicBezTo>
                    <a:pt x="1026" y="791"/>
                    <a:pt x="1028" y="794"/>
                    <a:pt x="1026" y="797"/>
                  </a:cubicBezTo>
                  <a:cubicBezTo>
                    <a:pt x="1026" y="797"/>
                    <a:pt x="1026" y="797"/>
                    <a:pt x="1026" y="797"/>
                  </a:cubicBezTo>
                  <a:cubicBezTo>
                    <a:pt x="1022" y="808"/>
                    <a:pt x="1012" y="816"/>
                    <a:pt x="1000" y="818"/>
                  </a:cubicBezTo>
                  <a:cubicBezTo>
                    <a:pt x="999" y="818"/>
                    <a:pt x="998" y="818"/>
                    <a:pt x="997" y="817"/>
                  </a:cubicBezTo>
                  <a:close/>
                  <a:moveTo>
                    <a:pt x="10" y="372"/>
                  </a:moveTo>
                  <a:cubicBezTo>
                    <a:pt x="7" y="370"/>
                    <a:pt x="6" y="367"/>
                    <a:pt x="7" y="364"/>
                  </a:cubicBezTo>
                  <a:cubicBezTo>
                    <a:pt x="18" y="338"/>
                    <a:pt x="18" y="338"/>
                    <a:pt x="18" y="338"/>
                  </a:cubicBezTo>
                  <a:cubicBezTo>
                    <a:pt x="19" y="335"/>
                    <a:pt x="23" y="333"/>
                    <a:pt x="26" y="334"/>
                  </a:cubicBezTo>
                  <a:cubicBezTo>
                    <a:pt x="29" y="336"/>
                    <a:pt x="30" y="339"/>
                    <a:pt x="29" y="342"/>
                  </a:cubicBezTo>
                  <a:cubicBezTo>
                    <a:pt x="18" y="369"/>
                    <a:pt x="18" y="369"/>
                    <a:pt x="18" y="369"/>
                  </a:cubicBezTo>
                  <a:cubicBezTo>
                    <a:pt x="17" y="372"/>
                    <a:pt x="13" y="373"/>
                    <a:pt x="10" y="372"/>
                  </a:cubicBezTo>
                  <a:close/>
                  <a:moveTo>
                    <a:pt x="1030" y="774"/>
                  </a:moveTo>
                  <a:cubicBezTo>
                    <a:pt x="1027" y="773"/>
                    <a:pt x="1025" y="769"/>
                    <a:pt x="1026" y="766"/>
                  </a:cubicBezTo>
                  <a:cubicBezTo>
                    <a:pt x="1037" y="740"/>
                    <a:pt x="1037" y="740"/>
                    <a:pt x="1037" y="740"/>
                  </a:cubicBezTo>
                  <a:cubicBezTo>
                    <a:pt x="1038" y="737"/>
                    <a:pt x="1042" y="735"/>
                    <a:pt x="1045" y="737"/>
                  </a:cubicBezTo>
                  <a:cubicBezTo>
                    <a:pt x="1048" y="738"/>
                    <a:pt x="1049" y="741"/>
                    <a:pt x="1048" y="744"/>
                  </a:cubicBezTo>
                  <a:cubicBezTo>
                    <a:pt x="1037" y="771"/>
                    <a:pt x="1037" y="771"/>
                    <a:pt x="1037" y="771"/>
                  </a:cubicBezTo>
                  <a:cubicBezTo>
                    <a:pt x="1036" y="774"/>
                    <a:pt x="1033" y="775"/>
                    <a:pt x="1030" y="774"/>
                  </a:cubicBezTo>
                  <a:close/>
                  <a:moveTo>
                    <a:pt x="32" y="319"/>
                  </a:moveTo>
                  <a:cubicBezTo>
                    <a:pt x="29" y="318"/>
                    <a:pt x="28" y="314"/>
                    <a:pt x="29" y="311"/>
                  </a:cubicBezTo>
                  <a:cubicBezTo>
                    <a:pt x="40" y="285"/>
                    <a:pt x="40" y="285"/>
                    <a:pt x="40" y="285"/>
                  </a:cubicBezTo>
                  <a:cubicBezTo>
                    <a:pt x="41" y="282"/>
                    <a:pt x="44" y="281"/>
                    <a:pt x="47" y="282"/>
                  </a:cubicBezTo>
                  <a:cubicBezTo>
                    <a:pt x="50" y="283"/>
                    <a:pt x="52" y="287"/>
                    <a:pt x="51" y="290"/>
                  </a:cubicBezTo>
                  <a:cubicBezTo>
                    <a:pt x="40" y="316"/>
                    <a:pt x="40" y="316"/>
                    <a:pt x="40" y="316"/>
                  </a:cubicBezTo>
                  <a:cubicBezTo>
                    <a:pt x="39" y="319"/>
                    <a:pt x="35" y="320"/>
                    <a:pt x="32" y="319"/>
                  </a:cubicBezTo>
                  <a:close/>
                  <a:moveTo>
                    <a:pt x="1051" y="721"/>
                  </a:moveTo>
                  <a:cubicBezTo>
                    <a:pt x="1048" y="720"/>
                    <a:pt x="1047" y="717"/>
                    <a:pt x="1048" y="714"/>
                  </a:cubicBezTo>
                  <a:cubicBezTo>
                    <a:pt x="1059" y="687"/>
                    <a:pt x="1059" y="687"/>
                    <a:pt x="1059" y="687"/>
                  </a:cubicBezTo>
                  <a:cubicBezTo>
                    <a:pt x="1060" y="684"/>
                    <a:pt x="1064" y="683"/>
                    <a:pt x="1067" y="684"/>
                  </a:cubicBezTo>
                  <a:cubicBezTo>
                    <a:pt x="1070" y="685"/>
                    <a:pt x="1071" y="689"/>
                    <a:pt x="1070" y="692"/>
                  </a:cubicBezTo>
                  <a:cubicBezTo>
                    <a:pt x="1059" y="718"/>
                    <a:pt x="1059" y="718"/>
                    <a:pt x="1059" y="718"/>
                  </a:cubicBezTo>
                  <a:cubicBezTo>
                    <a:pt x="1058" y="721"/>
                    <a:pt x="1054" y="723"/>
                    <a:pt x="1051" y="721"/>
                  </a:cubicBezTo>
                  <a:close/>
                  <a:moveTo>
                    <a:pt x="54" y="266"/>
                  </a:moveTo>
                  <a:cubicBezTo>
                    <a:pt x="51" y="265"/>
                    <a:pt x="49" y="262"/>
                    <a:pt x="51" y="259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3" y="229"/>
                    <a:pt x="66" y="228"/>
                    <a:pt x="69" y="229"/>
                  </a:cubicBezTo>
                  <a:cubicBezTo>
                    <a:pt x="72" y="230"/>
                    <a:pt x="74" y="234"/>
                    <a:pt x="72" y="237"/>
                  </a:cubicBezTo>
                  <a:cubicBezTo>
                    <a:pt x="61" y="263"/>
                    <a:pt x="61" y="263"/>
                    <a:pt x="61" y="263"/>
                  </a:cubicBezTo>
                  <a:cubicBezTo>
                    <a:pt x="60" y="266"/>
                    <a:pt x="57" y="268"/>
                    <a:pt x="54" y="266"/>
                  </a:cubicBezTo>
                  <a:close/>
                  <a:moveTo>
                    <a:pt x="1073" y="669"/>
                  </a:moveTo>
                  <a:cubicBezTo>
                    <a:pt x="1070" y="667"/>
                    <a:pt x="1069" y="664"/>
                    <a:pt x="1070" y="661"/>
                  </a:cubicBezTo>
                  <a:cubicBezTo>
                    <a:pt x="1081" y="635"/>
                    <a:pt x="1081" y="635"/>
                    <a:pt x="1081" y="635"/>
                  </a:cubicBezTo>
                  <a:cubicBezTo>
                    <a:pt x="1082" y="632"/>
                    <a:pt x="1085" y="630"/>
                    <a:pt x="1088" y="631"/>
                  </a:cubicBezTo>
                  <a:cubicBezTo>
                    <a:pt x="1091" y="633"/>
                    <a:pt x="1093" y="636"/>
                    <a:pt x="1092" y="639"/>
                  </a:cubicBezTo>
                  <a:cubicBezTo>
                    <a:pt x="1081" y="665"/>
                    <a:pt x="1081" y="665"/>
                    <a:pt x="1081" y="665"/>
                  </a:cubicBezTo>
                  <a:cubicBezTo>
                    <a:pt x="1080" y="669"/>
                    <a:pt x="1076" y="670"/>
                    <a:pt x="1073" y="669"/>
                  </a:cubicBezTo>
                  <a:close/>
                  <a:moveTo>
                    <a:pt x="75" y="214"/>
                  </a:moveTo>
                  <a:cubicBezTo>
                    <a:pt x="72" y="213"/>
                    <a:pt x="71" y="209"/>
                    <a:pt x="72" y="206"/>
                  </a:cubicBezTo>
                  <a:cubicBezTo>
                    <a:pt x="83" y="180"/>
                    <a:pt x="83" y="180"/>
                    <a:pt x="83" y="180"/>
                  </a:cubicBezTo>
                  <a:cubicBezTo>
                    <a:pt x="84" y="177"/>
                    <a:pt x="88" y="175"/>
                    <a:pt x="91" y="177"/>
                  </a:cubicBezTo>
                  <a:cubicBezTo>
                    <a:pt x="94" y="178"/>
                    <a:pt x="95" y="181"/>
                    <a:pt x="94" y="184"/>
                  </a:cubicBezTo>
                  <a:cubicBezTo>
                    <a:pt x="83" y="211"/>
                    <a:pt x="83" y="211"/>
                    <a:pt x="83" y="211"/>
                  </a:cubicBezTo>
                  <a:cubicBezTo>
                    <a:pt x="82" y="214"/>
                    <a:pt x="78" y="215"/>
                    <a:pt x="75" y="214"/>
                  </a:cubicBezTo>
                  <a:close/>
                  <a:moveTo>
                    <a:pt x="1095" y="616"/>
                  </a:moveTo>
                  <a:cubicBezTo>
                    <a:pt x="1092" y="615"/>
                    <a:pt x="1090" y="611"/>
                    <a:pt x="1091" y="608"/>
                  </a:cubicBezTo>
                  <a:cubicBezTo>
                    <a:pt x="1102" y="582"/>
                    <a:pt x="1102" y="582"/>
                    <a:pt x="1102" y="582"/>
                  </a:cubicBezTo>
                  <a:cubicBezTo>
                    <a:pt x="1104" y="579"/>
                    <a:pt x="1107" y="578"/>
                    <a:pt x="1110" y="579"/>
                  </a:cubicBezTo>
                  <a:cubicBezTo>
                    <a:pt x="1113" y="580"/>
                    <a:pt x="1115" y="583"/>
                    <a:pt x="1113" y="587"/>
                  </a:cubicBezTo>
                  <a:cubicBezTo>
                    <a:pt x="1102" y="613"/>
                    <a:pt x="1102" y="613"/>
                    <a:pt x="1102" y="613"/>
                  </a:cubicBezTo>
                  <a:cubicBezTo>
                    <a:pt x="1101" y="616"/>
                    <a:pt x="1098" y="617"/>
                    <a:pt x="1095" y="616"/>
                  </a:cubicBezTo>
                  <a:close/>
                  <a:moveTo>
                    <a:pt x="97" y="161"/>
                  </a:moveTo>
                  <a:cubicBezTo>
                    <a:pt x="94" y="160"/>
                    <a:pt x="93" y="156"/>
                    <a:pt x="94" y="153"/>
                  </a:cubicBezTo>
                  <a:cubicBezTo>
                    <a:pt x="105" y="127"/>
                    <a:pt x="105" y="127"/>
                    <a:pt x="105" y="127"/>
                  </a:cubicBezTo>
                  <a:cubicBezTo>
                    <a:pt x="106" y="124"/>
                    <a:pt x="110" y="123"/>
                    <a:pt x="113" y="124"/>
                  </a:cubicBezTo>
                  <a:cubicBezTo>
                    <a:pt x="116" y="125"/>
                    <a:pt x="117" y="129"/>
                    <a:pt x="116" y="132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4" y="161"/>
                    <a:pt x="100" y="162"/>
                    <a:pt x="97" y="161"/>
                  </a:cubicBezTo>
                  <a:close/>
                  <a:moveTo>
                    <a:pt x="1116" y="563"/>
                  </a:moveTo>
                  <a:cubicBezTo>
                    <a:pt x="1113" y="562"/>
                    <a:pt x="1112" y="559"/>
                    <a:pt x="1113" y="556"/>
                  </a:cubicBezTo>
                  <a:cubicBezTo>
                    <a:pt x="1124" y="529"/>
                    <a:pt x="1124" y="529"/>
                    <a:pt x="1124" y="529"/>
                  </a:cubicBezTo>
                  <a:cubicBezTo>
                    <a:pt x="1125" y="526"/>
                    <a:pt x="1129" y="525"/>
                    <a:pt x="1132" y="526"/>
                  </a:cubicBezTo>
                  <a:cubicBezTo>
                    <a:pt x="1135" y="527"/>
                    <a:pt x="1136" y="531"/>
                    <a:pt x="1135" y="534"/>
                  </a:cubicBezTo>
                  <a:cubicBezTo>
                    <a:pt x="1124" y="560"/>
                    <a:pt x="1124" y="560"/>
                    <a:pt x="1124" y="560"/>
                  </a:cubicBezTo>
                  <a:cubicBezTo>
                    <a:pt x="1123" y="563"/>
                    <a:pt x="1119" y="565"/>
                    <a:pt x="1116" y="563"/>
                  </a:cubicBezTo>
                  <a:close/>
                  <a:moveTo>
                    <a:pt x="119" y="109"/>
                  </a:moveTo>
                  <a:cubicBezTo>
                    <a:pt x="116" y="107"/>
                    <a:pt x="114" y="104"/>
                    <a:pt x="116" y="101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28" y="71"/>
                    <a:pt x="131" y="70"/>
                    <a:pt x="134" y="71"/>
                  </a:cubicBezTo>
                  <a:cubicBezTo>
                    <a:pt x="137" y="72"/>
                    <a:pt x="139" y="76"/>
                    <a:pt x="138" y="79"/>
                  </a:cubicBezTo>
                  <a:cubicBezTo>
                    <a:pt x="127" y="105"/>
                    <a:pt x="127" y="105"/>
                    <a:pt x="127" y="105"/>
                  </a:cubicBezTo>
                  <a:cubicBezTo>
                    <a:pt x="125" y="108"/>
                    <a:pt x="122" y="110"/>
                    <a:pt x="119" y="109"/>
                  </a:cubicBezTo>
                  <a:close/>
                  <a:moveTo>
                    <a:pt x="1138" y="511"/>
                  </a:moveTo>
                  <a:cubicBezTo>
                    <a:pt x="1135" y="510"/>
                    <a:pt x="1134" y="506"/>
                    <a:pt x="1135" y="503"/>
                  </a:cubicBezTo>
                  <a:cubicBezTo>
                    <a:pt x="1146" y="477"/>
                    <a:pt x="1146" y="477"/>
                    <a:pt x="1146" y="477"/>
                  </a:cubicBezTo>
                  <a:cubicBezTo>
                    <a:pt x="1147" y="474"/>
                    <a:pt x="1151" y="472"/>
                    <a:pt x="1154" y="473"/>
                  </a:cubicBezTo>
                  <a:cubicBezTo>
                    <a:pt x="1157" y="475"/>
                    <a:pt x="1158" y="478"/>
                    <a:pt x="1157" y="481"/>
                  </a:cubicBezTo>
                  <a:cubicBezTo>
                    <a:pt x="1146" y="508"/>
                    <a:pt x="1146" y="508"/>
                    <a:pt x="1146" y="508"/>
                  </a:cubicBezTo>
                  <a:cubicBezTo>
                    <a:pt x="1145" y="511"/>
                    <a:pt x="1141" y="512"/>
                    <a:pt x="1138" y="511"/>
                  </a:cubicBezTo>
                  <a:close/>
                  <a:moveTo>
                    <a:pt x="141" y="56"/>
                  </a:moveTo>
                  <a:cubicBezTo>
                    <a:pt x="138" y="55"/>
                    <a:pt x="136" y="51"/>
                    <a:pt x="137" y="48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9" y="19"/>
                    <a:pt x="153" y="17"/>
                    <a:pt x="156" y="19"/>
                  </a:cubicBezTo>
                  <a:cubicBezTo>
                    <a:pt x="159" y="20"/>
                    <a:pt x="160" y="23"/>
                    <a:pt x="159" y="26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47" y="56"/>
                    <a:pt x="144" y="57"/>
                    <a:pt x="141" y="56"/>
                  </a:cubicBezTo>
                  <a:close/>
                  <a:moveTo>
                    <a:pt x="1160" y="458"/>
                  </a:moveTo>
                  <a:cubicBezTo>
                    <a:pt x="1157" y="457"/>
                    <a:pt x="1155" y="453"/>
                    <a:pt x="1157" y="450"/>
                  </a:cubicBezTo>
                  <a:cubicBezTo>
                    <a:pt x="1161" y="440"/>
                    <a:pt x="1161" y="440"/>
                    <a:pt x="1161" y="440"/>
                  </a:cubicBezTo>
                  <a:cubicBezTo>
                    <a:pt x="1163" y="435"/>
                    <a:pt x="1163" y="431"/>
                    <a:pt x="1162" y="427"/>
                  </a:cubicBezTo>
                  <a:cubicBezTo>
                    <a:pt x="1161" y="423"/>
                    <a:pt x="1163" y="420"/>
                    <a:pt x="1167" y="420"/>
                  </a:cubicBezTo>
                  <a:cubicBezTo>
                    <a:pt x="1170" y="419"/>
                    <a:pt x="1173" y="421"/>
                    <a:pt x="1174" y="424"/>
                  </a:cubicBezTo>
                  <a:cubicBezTo>
                    <a:pt x="1175" y="431"/>
                    <a:pt x="1175" y="438"/>
                    <a:pt x="1172" y="444"/>
                  </a:cubicBezTo>
                  <a:cubicBezTo>
                    <a:pt x="1168" y="455"/>
                    <a:pt x="1168" y="455"/>
                    <a:pt x="1168" y="455"/>
                  </a:cubicBezTo>
                  <a:cubicBezTo>
                    <a:pt x="1166" y="458"/>
                    <a:pt x="1163" y="459"/>
                    <a:pt x="1160" y="458"/>
                  </a:cubicBezTo>
                  <a:close/>
                  <a:moveTo>
                    <a:pt x="173" y="13"/>
                  </a:moveTo>
                  <a:cubicBezTo>
                    <a:pt x="171" y="12"/>
                    <a:pt x="170" y="10"/>
                    <a:pt x="169" y="8"/>
                  </a:cubicBezTo>
                  <a:cubicBezTo>
                    <a:pt x="169" y="5"/>
                    <a:pt x="171" y="2"/>
                    <a:pt x="174" y="1"/>
                  </a:cubicBezTo>
                  <a:cubicBezTo>
                    <a:pt x="180" y="0"/>
                    <a:pt x="187" y="1"/>
                    <a:pt x="193" y="4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8" y="10"/>
                    <a:pt x="209" y="13"/>
                    <a:pt x="208" y="16"/>
                  </a:cubicBezTo>
                  <a:cubicBezTo>
                    <a:pt x="207" y="19"/>
                    <a:pt x="203" y="21"/>
                    <a:pt x="200" y="19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4" y="13"/>
                    <a:pt x="180" y="12"/>
                    <a:pt x="176" y="13"/>
                  </a:cubicBezTo>
                  <a:cubicBezTo>
                    <a:pt x="175" y="13"/>
                    <a:pt x="174" y="13"/>
                    <a:pt x="173" y="13"/>
                  </a:cubicBezTo>
                  <a:close/>
                  <a:moveTo>
                    <a:pt x="1148" y="410"/>
                  </a:moveTo>
                  <a:cubicBezTo>
                    <a:pt x="1121" y="400"/>
                    <a:pt x="1121" y="400"/>
                    <a:pt x="1121" y="400"/>
                  </a:cubicBezTo>
                  <a:cubicBezTo>
                    <a:pt x="1118" y="398"/>
                    <a:pt x="1117" y="395"/>
                    <a:pt x="1118" y="392"/>
                  </a:cubicBezTo>
                  <a:cubicBezTo>
                    <a:pt x="1119" y="389"/>
                    <a:pt x="1123" y="387"/>
                    <a:pt x="1126" y="389"/>
                  </a:cubicBezTo>
                  <a:cubicBezTo>
                    <a:pt x="1152" y="399"/>
                    <a:pt x="1152" y="399"/>
                    <a:pt x="1152" y="399"/>
                  </a:cubicBezTo>
                  <a:cubicBezTo>
                    <a:pt x="1155" y="401"/>
                    <a:pt x="1157" y="404"/>
                    <a:pt x="1155" y="407"/>
                  </a:cubicBezTo>
                  <a:cubicBezTo>
                    <a:pt x="1154" y="410"/>
                    <a:pt x="1151" y="412"/>
                    <a:pt x="1148" y="410"/>
                  </a:cubicBezTo>
                  <a:close/>
                  <a:moveTo>
                    <a:pt x="1095" y="389"/>
                  </a:moveTo>
                  <a:cubicBezTo>
                    <a:pt x="1069" y="378"/>
                    <a:pt x="1069" y="378"/>
                    <a:pt x="1069" y="378"/>
                  </a:cubicBezTo>
                  <a:cubicBezTo>
                    <a:pt x="1066" y="377"/>
                    <a:pt x="1064" y="373"/>
                    <a:pt x="1065" y="370"/>
                  </a:cubicBezTo>
                  <a:cubicBezTo>
                    <a:pt x="1067" y="367"/>
                    <a:pt x="1070" y="366"/>
                    <a:pt x="1073" y="367"/>
                  </a:cubicBezTo>
                  <a:cubicBezTo>
                    <a:pt x="1100" y="378"/>
                    <a:pt x="1100" y="378"/>
                    <a:pt x="1100" y="378"/>
                  </a:cubicBezTo>
                  <a:cubicBezTo>
                    <a:pt x="1103" y="379"/>
                    <a:pt x="1104" y="382"/>
                    <a:pt x="1103" y="385"/>
                  </a:cubicBezTo>
                  <a:cubicBezTo>
                    <a:pt x="1102" y="388"/>
                    <a:pt x="1098" y="390"/>
                    <a:pt x="1095" y="389"/>
                  </a:cubicBezTo>
                  <a:close/>
                  <a:moveTo>
                    <a:pt x="1042" y="367"/>
                  </a:moveTo>
                  <a:cubicBezTo>
                    <a:pt x="1016" y="356"/>
                    <a:pt x="1016" y="356"/>
                    <a:pt x="1016" y="356"/>
                  </a:cubicBezTo>
                  <a:cubicBezTo>
                    <a:pt x="1013" y="355"/>
                    <a:pt x="1012" y="351"/>
                    <a:pt x="1013" y="348"/>
                  </a:cubicBezTo>
                  <a:cubicBezTo>
                    <a:pt x="1014" y="345"/>
                    <a:pt x="1018" y="344"/>
                    <a:pt x="1021" y="345"/>
                  </a:cubicBezTo>
                  <a:cubicBezTo>
                    <a:pt x="1047" y="356"/>
                    <a:pt x="1047" y="356"/>
                    <a:pt x="1047" y="356"/>
                  </a:cubicBezTo>
                  <a:cubicBezTo>
                    <a:pt x="1050" y="357"/>
                    <a:pt x="1051" y="361"/>
                    <a:pt x="1050" y="364"/>
                  </a:cubicBezTo>
                  <a:cubicBezTo>
                    <a:pt x="1049" y="367"/>
                    <a:pt x="1045" y="368"/>
                    <a:pt x="1042" y="367"/>
                  </a:cubicBezTo>
                  <a:close/>
                  <a:moveTo>
                    <a:pt x="990" y="345"/>
                  </a:moveTo>
                  <a:cubicBezTo>
                    <a:pt x="963" y="334"/>
                    <a:pt x="963" y="334"/>
                    <a:pt x="963" y="334"/>
                  </a:cubicBezTo>
                  <a:cubicBezTo>
                    <a:pt x="960" y="333"/>
                    <a:pt x="959" y="330"/>
                    <a:pt x="960" y="327"/>
                  </a:cubicBezTo>
                  <a:cubicBezTo>
                    <a:pt x="961" y="324"/>
                    <a:pt x="965" y="322"/>
                    <a:pt x="968" y="323"/>
                  </a:cubicBezTo>
                  <a:cubicBezTo>
                    <a:pt x="994" y="334"/>
                    <a:pt x="994" y="334"/>
                    <a:pt x="994" y="334"/>
                  </a:cubicBezTo>
                  <a:cubicBezTo>
                    <a:pt x="997" y="335"/>
                    <a:pt x="999" y="339"/>
                    <a:pt x="998" y="342"/>
                  </a:cubicBezTo>
                  <a:cubicBezTo>
                    <a:pt x="996" y="345"/>
                    <a:pt x="993" y="346"/>
                    <a:pt x="990" y="345"/>
                  </a:cubicBezTo>
                  <a:close/>
                  <a:moveTo>
                    <a:pt x="937" y="324"/>
                  </a:moveTo>
                  <a:cubicBezTo>
                    <a:pt x="911" y="313"/>
                    <a:pt x="911" y="313"/>
                    <a:pt x="911" y="313"/>
                  </a:cubicBezTo>
                  <a:cubicBezTo>
                    <a:pt x="908" y="311"/>
                    <a:pt x="906" y="308"/>
                    <a:pt x="908" y="305"/>
                  </a:cubicBezTo>
                  <a:cubicBezTo>
                    <a:pt x="909" y="302"/>
                    <a:pt x="912" y="300"/>
                    <a:pt x="915" y="302"/>
                  </a:cubicBezTo>
                  <a:cubicBezTo>
                    <a:pt x="942" y="313"/>
                    <a:pt x="942" y="313"/>
                    <a:pt x="942" y="313"/>
                  </a:cubicBezTo>
                  <a:cubicBezTo>
                    <a:pt x="945" y="314"/>
                    <a:pt x="946" y="317"/>
                    <a:pt x="945" y="320"/>
                  </a:cubicBezTo>
                  <a:cubicBezTo>
                    <a:pt x="944" y="323"/>
                    <a:pt x="940" y="325"/>
                    <a:pt x="937" y="324"/>
                  </a:cubicBezTo>
                  <a:close/>
                  <a:moveTo>
                    <a:pt x="884" y="302"/>
                  </a:moveTo>
                  <a:cubicBezTo>
                    <a:pt x="858" y="291"/>
                    <a:pt x="858" y="291"/>
                    <a:pt x="858" y="291"/>
                  </a:cubicBezTo>
                  <a:cubicBezTo>
                    <a:pt x="855" y="290"/>
                    <a:pt x="854" y="286"/>
                    <a:pt x="855" y="283"/>
                  </a:cubicBezTo>
                  <a:cubicBezTo>
                    <a:pt x="856" y="280"/>
                    <a:pt x="860" y="279"/>
                    <a:pt x="863" y="280"/>
                  </a:cubicBezTo>
                  <a:cubicBezTo>
                    <a:pt x="889" y="291"/>
                    <a:pt x="889" y="291"/>
                    <a:pt x="889" y="291"/>
                  </a:cubicBezTo>
                  <a:cubicBezTo>
                    <a:pt x="892" y="292"/>
                    <a:pt x="893" y="296"/>
                    <a:pt x="892" y="299"/>
                  </a:cubicBezTo>
                  <a:cubicBezTo>
                    <a:pt x="891" y="302"/>
                    <a:pt x="887" y="303"/>
                    <a:pt x="884" y="302"/>
                  </a:cubicBezTo>
                  <a:close/>
                  <a:moveTo>
                    <a:pt x="832" y="280"/>
                  </a:moveTo>
                  <a:cubicBezTo>
                    <a:pt x="806" y="269"/>
                    <a:pt x="806" y="269"/>
                    <a:pt x="806" y="269"/>
                  </a:cubicBezTo>
                  <a:cubicBezTo>
                    <a:pt x="802" y="268"/>
                    <a:pt x="801" y="264"/>
                    <a:pt x="802" y="261"/>
                  </a:cubicBezTo>
                  <a:cubicBezTo>
                    <a:pt x="804" y="258"/>
                    <a:pt x="807" y="257"/>
                    <a:pt x="810" y="258"/>
                  </a:cubicBezTo>
                  <a:cubicBezTo>
                    <a:pt x="836" y="269"/>
                    <a:pt x="836" y="269"/>
                    <a:pt x="836" y="269"/>
                  </a:cubicBezTo>
                  <a:cubicBezTo>
                    <a:pt x="839" y="270"/>
                    <a:pt x="841" y="274"/>
                    <a:pt x="840" y="277"/>
                  </a:cubicBezTo>
                  <a:cubicBezTo>
                    <a:pt x="838" y="280"/>
                    <a:pt x="835" y="281"/>
                    <a:pt x="832" y="280"/>
                  </a:cubicBezTo>
                  <a:close/>
                  <a:moveTo>
                    <a:pt x="779" y="258"/>
                  </a:moveTo>
                  <a:cubicBezTo>
                    <a:pt x="753" y="248"/>
                    <a:pt x="753" y="248"/>
                    <a:pt x="753" y="248"/>
                  </a:cubicBezTo>
                  <a:cubicBezTo>
                    <a:pt x="750" y="246"/>
                    <a:pt x="748" y="243"/>
                    <a:pt x="750" y="240"/>
                  </a:cubicBezTo>
                  <a:cubicBezTo>
                    <a:pt x="751" y="237"/>
                    <a:pt x="754" y="235"/>
                    <a:pt x="757" y="236"/>
                  </a:cubicBezTo>
                  <a:cubicBezTo>
                    <a:pt x="784" y="247"/>
                    <a:pt x="784" y="247"/>
                    <a:pt x="784" y="247"/>
                  </a:cubicBezTo>
                  <a:cubicBezTo>
                    <a:pt x="787" y="249"/>
                    <a:pt x="788" y="252"/>
                    <a:pt x="787" y="255"/>
                  </a:cubicBezTo>
                  <a:cubicBezTo>
                    <a:pt x="786" y="258"/>
                    <a:pt x="782" y="260"/>
                    <a:pt x="779" y="258"/>
                  </a:cubicBezTo>
                  <a:close/>
                  <a:moveTo>
                    <a:pt x="727" y="237"/>
                  </a:moveTo>
                  <a:cubicBezTo>
                    <a:pt x="700" y="226"/>
                    <a:pt x="700" y="226"/>
                    <a:pt x="700" y="226"/>
                  </a:cubicBezTo>
                  <a:cubicBezTo>
                    <a:pt x="697" y="225"/>
                    <a:pt x="696" y="221"/>
                    <a:pt x="697" y="218"/>
                  </a:cubicBezTo>
                  <a:cubicBezTo>
                    <a:pt x="698" y="215"/>
                    <a:pt x="702" y="214"/>
                    <a:pt x="705" y="215"/>
                  </a:cubicBezTo>
                  <a:cubicBezTo>
                    <a:pt x="731" y="226"/>
                    <a:pt x="731" y="226"/>
                    <a:pt x="731" y="226"/>
                  </a:cubicBezTo>
                  <a:cubicBezTo>
                    <a:pt x="734" y="227"/>
                    <a:pt x="736" y="230"/>
                    <a:pt x="734" y="233"/>
                  </a:cubicBezTo>
                  <a:cubicBezTo>
                    <a:pt x="733" y="236"/>
                    <a:pt x="730" y="238"/>
                    <a:pt x="727" y="237"/>
                  </a:cubicBezTo>
                  <a:close/>
                  <a:moveTo>
                    <a:pt x="674" y="215"/>
                  </a:moveTo>
                  <a:cubicBezTo>
                    <a:pt x="648" y="204"/>
                    <a:pt x="648" y="204"/>
                    <a:pt x="648" y="204"/>
                  </a:cubicBezTo>
                  <a:cubicBezTo>
                    <a:pt x="645" y="203"/>
                    <a:pt x="643" y="199"/>
                    <a:pt x="644" y="196"/>
                  </a:cubicBezTo>
                  <a:cubicBezTo>
                    <a:pt x="646" y="193"/>
                    <a:pt x="649" y="192"/>
                    <a:pt x="652" y="193"/>
                  </a:cubicBezTo>
                  <a:cubicBezTo>
                    <a:pt x="678" y="204"/>
                    <a:pt x="678" y="204"/>
                    <a:pt x="678" y="204"/>
                  </a:cubicBezTo>
                  <a:cubicBezTo>
                    <a:pt x="681" y="205"/>
                    <a:pt x="683" y="209"/>
                    <a:pt x="682" y="212"/>
                  </a:cubicBezTo>
                  <a:cubicBezTo>
                    <a:pt x="680" y="215"/>
                    <a:pt x="677" y="216"/>
                    <a:pt x="674" y="215"/>
                  </a:cubicBezTo>
                  <a:close/>
                  <a:moveTo>
                    <a:pt x="621" y="193"/>
                  </a:moveTo>
                  <a:cubicBezTo>
                    <a:pt x="595" y="182"/>
                    <a:pt x="595" y="182"/>
                    <a:pt x="595" y="182"/>
                  </a:cubicBezTo>
                  <a:cubicBezTo>
                    <a:pt x="592" y="181"/>
                    <a:pt x="590" y="178"/>
                    <a:pt x="592" y="175"/>
                  </a:cubicBezTo>
                  <a:cubicBezTo>
                    <a:pt x="593" y="172"/>
                    <a:pt x="596" y="170"/>
                    <a:pt x="599" y="171"/>
                  </a:cubicBezTo>
                  <a:cubicBezTo>
                    <a:pt x="626" y="182"/>
                    <a:pt x="626" y="182"/>
                    <a:pt x="626" y="182"/>
                  </a:cubicBezTo>
                  <a:cubicBezTo>
                    <a:pt x="629" y="183"/>
                    <a:pt x="630" y="187"/>
                    <a:pt x="629" y="190"/>
                  </a:cubicBezTo>
                  <a:cubicBezTo>
                    <a:pt x="628" y="193"/>
                    <a:pt x="624" y="194"/>
                    <a:pt x="621" y="193"/>
                  </a:cubicBezTo>
                  <a:close/>
                  <a:moveTo>
                    <a:pt x="569" y="171"/>
                  </a:moveTo>
                  <a:cubicBezTo>
                    <a:pt x="542" y="161"/>
                    <a:pt x="542" y="161"/>
                    <a:pt x="542" y="161"/>
                  </a:cubicBezTo>
                  <a:cubicBezTo>
                    <a:pt x="539" y="159"/>
                    <a:pt x="538" y="156"/>
                    <a:pt x="539" y="153"/>
                  </a:cubicBezTo>
                  <a:cubicBezTo>
                    <a:pt x="540" y="150"/>
                    <a:pt x="544" y="148"/>
                    <a:pt x="547" y="150"/>
                  </a:cubicBezTo>
                  <a:cubicBezTo>
                    <a:pt x="573" y="160"/>
                    <a:pt x="573" y="160"/>
                    <a:pt x="573" y="160"/>
                  </a:cubicBezTo>
                  <a:cubicBezTo>
                    <a:pt x="576" y="162"/>
                    <a:pt x="578" y="165"/>
                    <a:pt x="576" y="168"/>
                  </a:cubicBezTo>
                  <a:cubicBezTo>
                    <a:pt x="575" y="171"/>
                    <a:pt x="572" y="173"/>
                    <a:pt x="569" y="171"/>
                  </a:cubicBezTo>
                  <a:close/>
                  <a:moveTo>
                    <a:pt x="516" y="150"/>
                  </a:moveTo>
                  <a:cubicBezTo>
                    <a:pt x="490" y="139"/>
                    <a:pt x="490" y="139"/>
                    <a:pt x="490" y="139"/>
                  </a:cubicBezTo>
                  <a:cubicBezTo>
                    <a:pt x="487" y="138"/>
                    <a:pt x="485" y="134"/>
                    <a:pt x="486" y="131"/>
                  </a:cubicBezTo>
                  <a:cubicBezTo>
                    <a:pt x="488" y="128"/>
                    <a:pt x="491" y="127"/>
                    <a:pt x="494" y="128"/>
                  </a:cubicBezTo>
                  <a:cubicBezTo>
                    <a:pt x="521" y="139"/>
                    <a:pt x="521" y="139"/>
                    <a:pt x="521" y="139"/>
                  </a:cubicBezTo>
                  <a:cubicBezTo>
                    <a:pt x="524" y="140"/>
                    <a:pt x="525" y="143"/>
                    <a:pt x="524" y="147"/>
                  </a:cubicBezTo>
                  <a:cubicBezTo>
                    <a:pt x="522" y="150"/>
                    <a:pt x="519" y="151"/>
                    <a:pt x="516" y="150"/>
                  </a:cubicBezTo>
                  <a:close/>
                  <a:moveTo>
                    <a:pt x="463" y="128"/>
                  </a:moveTo>
                  <a:cubicBezTo>
                    <a:pt x="437" y="117"/>
                    <a:pt x="437" y="117"/>
                    <a:pt x="437" y="117"/>
                  </a:cubicBezTo>
                  <a:cubicBezTo>
                    <a:pt x="434" y="116"/>
                    <a:pt x="433" y="112"/>
                    <a:pt x="434" y="109"/>
                  </a:cubicBezTo>
                  <a:cubicBezTo>
                    <a:pt x="435" y="106"/>
                    <a:pt x="438" y="105"/>
                    <a:pt x="442" y="106"/>
                  </a:cubicBezTo>
                  <a:cubicBezTo>
                    <a:pt x="468" y="117"/>
                    <a:pt x="468" y="117"/>
                    <a:pt x="468" y="117"/>
                  </a:cubicBezTo>
                  <a:cubicBezTo>
                    <a:pt x="471" y="118"/>
                    <a:pt x="472" y="122"/>
                    <a:pt x="471" y="125"/>
                  </a:cubicBezTo>
                  <a:cubicBezTo>
                    <a:pt x="470" y="128"/>
                    <a:pt x="466" y="129"/>
                    <a:pt x="463" y="128"/>
                  </a:cubicBezTo>
                  <a:close/>
                  <a:moveTo>
                    <a:pt x="411" y="106"/>
                  </a:moveTo>
                  <a:cubicBezTo>
                    <a:pt x="384" y="95"/>
                    <a:pt x="384" y="95"/>
                    <a:pt x="384" y="95"/>
                  </a:cubicBezTo>
                  <a:cubicBezTo>
                    <a:pt x="381" y="94"/>
                    <a:pt x="380" y="91"/>
                    <a:pt x="381" y="88"/>
                  </a:cubicBezTo>
                  <a:cubicBezTo>
                    <a:pt x="382" y="85"/>
                    <a:pt x="386" y="83"/>
                    <a:pt x="389" y="84"/>
                  </a:cubicBezTo>
                  <a:cubicBezTo>
                    <a:pt x="415" y="95"/>
                    <a:pt x="415" y="95"/>
                    <a:pt x="415" y="95"/>
                  </a:cubicBezTo>
                  <a:cubicBezTo>
                    <a:pt x="418" y="97"/>
                    <a:pt x="420" y="100"/>
                    <a:pt x="418" y="103"/>
                  </a:cubicBezTo>
                  <a:cubicBezTo>
                    <a:pt x="417" y="106"/>
                    <a:pt x="414" y="108"/>
                    <a:pt x="411" y="106"/>
                  </a:cubicBezTo>
                  <a:close/>
                  <a:moveTo>
                    <a:pt x="358" y="85"/>
                  </a:moveTo>
                  <a:cubicBezTo>
                    <a:pt x="332" y="74"/>
                    <a:pt x="332" y="74"/>
                    <a:pt x="332" y="74"/>
                  </a:cubicBezTo>
                  <a:cubicBezTo>
                    <a:pt x="329" y="73"/>
                    <a:pt x="327" y="69"/>
                    <a:pt x="328" y="66"/>
                  </a:cubicBezTo>
                  <a:cubicBezTo>
                    <a:pt x="330" y="63"/>
                    <a:pt x="333" y="61"/>
                    <a:pt x="336" y="63"/>
                  </a:cubicBezTo>
                  <a:cubicBezTo>
                    <a:pt x="363" y="74"/>
                    <a:pt x="363" y="74"/>
                    <a:pt x="363" y="74"/>
                  </a:cubicBezTo>
                  <a:cubicBezTo>
                    <a:pt x="366" y="75"/>
                    <a:pt x="367" y="78"/>
                    <a:pt x="366" y="81"/>
                  </a:cubicBezTo>
                  <a:cubicBezTo>
                    <a:pt x="365" y="84"/>
                    <a:pt x="361" y="86"/>
                    <a:pt x="358" y="85"/>
                  </a:cubicBezTo>
                  <a:close/>
                  <a:moveTo>
                    <a:pt x="305" y="63"/>
                  </a:moveTo>
                  <a:cubicBezTo>
                    <a:pt x="279" y="52"/>
                    <a:pt x="279" y="52"/>
                    <a:pt x="279" y="52"/>
                  </a:cubicBezTo>
                  <a:cubicBezTo>
                    <a:pt x="276" y="51"/>
                    <a:pt x="275" y="47"/>
                    <a:pt x="276" y="44"/>
                  </a:cubicBezTo>
                  <a:cubicBezTo>
                    <a:pt x="277" y="41"/>
                    <a:pt x="281" y="40"/>
                    <a:pt x="284" y="41"/>
                  </a:cubicBezTo>
                  <a:cubicBezTo>
                    <a:pt x="310" y="52"/>
                    <a:pt x="310" y="52"/>
                    <a:pt x="310" y="52"/>
                  </a:cubicBezTo>
                  <a:cubicBezTo>
                    <a:pt x="313" y="53"/>
                    <a:pt x="314" y="57"/>
                    <a:pt x="313" y="60"/>
                  </a:cubicBezTo>
                  <a:cubicBezTo>
                    <a:pt x="312" y="63"/>
                    <a:pt x="308" y="64"/>
                    <a:pt x="305" y="63"/>
                  </a:cubicBezTo>
                  <a:close/>
                  <a:moveTo>
                    <a:pt x="253" y="41"/>
                  </a:moveTo>
                  <a:cubicBezTo>
                    <a:pt x="226" y="30"/>
                    <a:pt x="226" y="30"/>
                    <a:pt x="226" y="30"/>
                  </a:cubicBezTo>
                  <a:cubicBezTo>
                    <a:pt x="223" y="29"/>
                    <a:pt x="222" y="26"/>
                    <a:pt x="223" y="23"/>
                  </a:cubicBezTo>
                  <a:cubicBezTo>
                    <a:pt x="224" y="20"/>
                    <a:pt x="228" y="18"/>
                    <a:pt x="231" y="19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31"/>
                    <a:pt x="262" y="35"/>
                    <a:pt x="261" y="38"/>
                  </a:cubicBezTo>
                  <a:cubicBezTo>
                    <a:pt x="259" y="41"/>
                    <a:pt x="256" y="42"/>
                    <a:pt x="253" y="41"/>
                  </a:cubicBezTo>
                  <a:close/>
                </a:path>
              </a:pathLst>
            </a:custGeom>
            <a:solidFill>
              <a:srgbClr val="AF45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9108738" y="7851776"/>
              <a:ext cx="268288" cy="338138"/>
            </a:xfrm>
            <a:custGeom>
              <a:avLst/>
              <a:gdLst>
                <a:gd name="T0" fmla="*/ 87 w 126"/>
                <a:gd name="T1" fmla="*/ 136 h 158"/>
                <a:gd name="T2" fmla="*/ 49 w 126"/>
                <a:gd name="T3" fmla="*/ 152 h 158"/>
                <a:gd name="T4" fmla="*/ 21 w 126"/>
                <a:gd name="T5" fmla="*/ 140 h 158"/>
                <a:gd name="T6" fmla="*/ 6 w 126"/>
                <a:gd name="T7" fmla="*/ 103 h 158"/>
                <a:gd name="T8" fmla="*/ 40 w 126"/>
                <a:gd name="T9" fmla="*/ 21 h 158"/>
                <a:gd name="T10" fmla="*/ 77 w 126"/>
                <a:gd name="T11" fmla="*/ 6 h 158"/>
                <a:gd name="T12" fmla="*/ 105 w 126"/>
                <a:gd name="T13" fmla="*/ 17 h 158"/>
                <a:gd name="T14" fmla="*/ 120 w 126"/>
                <a:gd name="T15" fmla="*/ 54 h 158"/>
                <a:gd name="T16" fmla="*/ 87 w 126"/>
                <a:gd name="T17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58">
                  <a:moveTo>
                    <a:pt x="87" y="136"/>
                  </a:moveTo>
                  <a:cubicBezTo>
                    <a:pt x="81" y="151"/>
                    <a:pt x="64" y="158"/>
                    <a:pt x="49" y="152"/>
                  </a:cubicBezTo>
                  <a:cubicBezTo>
                    <a:pt x="21" y="140"/>
                    <a:pt x="21" y="140"/>
                    <a:pt x="21" y="140"/>
                  </a:cubicBezTo>
                  <a:cubicBezTo>
                    <a:pt x="7" y="134"/>
                    <a:pt x="0" y="118"/>
                    <a:pt x="6" y="103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6" y="7"/>
                    <a:pt x="63" y="0"/>
                    <a:pt x="77" y="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20" y="23"/>
                    <a:pt x="126" y="40"/>
                    <a:pt x="120" y="54"/>
                  </a:cubicBezTo>
                  <a:lnTo>
                    <a:pt x="87" y="136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9135725" y="8024813"/>
              <a:ext cx="158750" cy="131763"/>
            </a:xfrm>
            <a:custGeom>
              <a:avLst/>
              <a:gdLst>
                <a:gd name="T0" fmla="*/ 69 w 74"/>
                <a:gd name="T1" fmla="*/ 44 h 62"/>
                <a:gd name="T2" fmla="*/ 38 w 74"/>
                <a:gd name="T3" fmla="*/ 57 h 62"/>
                <a:gd name="T4" fmla="*/ 19 w 74"/>
                <a:gd name="T5" fmla="*/ 49 h 62"/>
                <a:gd name="T6" fmla="*/ 5 w 74"/>
                <a:gd name="T7" fmla="*/ 18 h 62"/>
                <a:gd name="T8" fmla="*/ 5 w 74"/>
                <a:gd name="T9" fmla="*/ 18 h 62"/>
                <a:gd name="T10" fmla="*/ 37 w 74"/>
                <a:gd name="T11" fmla="*/ 5 h 62"/>
                <a:gd name="T12" fmla="*/ 56 w 74"/>
                <a:gd name="T13" fmla="*/ 13 h 62"/>
                <a:gd name="T14" fmla="*/ 69 w 74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62">
                  <a:moveTo>
                    <a:pt x="69" y="44"/>
                  </a:moveTo>
                  <a:cubicBezTo>
                    <a:pt x="64" y="56"/>
                    <a:pt x="50" y="62"/>
                    <a:pt x="38" y="5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6" y="44"/>
                    <a:pt x="0" y="30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6"/>
                    <a:pt x="25" y="0"/>
                    <a:pt x="37" y="5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68" y="18"/>
                    <a:pt x="74" y="32"/>
                    <a:pt x="69" y="44"/>
                  </a:cubicBez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20658138" y="8489951"/>
              <a:ext cx="271463" cy="338138"/>
            </a:xfrm>
            <a:custGeom>
              <a:avLst/>
              <a:gdLst>
                <a:gd name="T0" fmla="*/ 87 w 127"/>
                <a:gd name="T1" fmla="*/ 137 h 158"/>
                <a:gd name="T2" fmla="*/ 50 w 127"/>
                <a:gd name="T3" fmla="*/ 152 h 158"/>
                <a:gd name="T4" fmla="*/ 22 w 127"/>
                <a:gd name="T5" fmla="*/ 141 h 158"/>
                <a:gd name="T6" fmla="*/ 6 w 127"/>
                <a:gd name="T7" fmla="*/ 104 h 158"/>
                <a:gd name="T8" fmla="*/ 40 w 127"/>
                <a:gd name="T9" fmla="*/ 21 h 158"/>
                <a:gd name="T10" fmla="*/ 78 w 127"/>
                <a:gd name="T11" fmla="*/ 6 h 158"/>
                <a:gd name="T12" fmla="*/ 105 w 127"/>
                <a:gd name="T13" fmla="*/ 17 h 158"/>
                <a:gd name="T14" fmla="*/ 121 w 127"/>
                <a:gd name="T15" fmla="*/ 55 h 158"/>
                <a:gd name="T16" fmla="*/ 87 w 127"/>
                <a:gd name="T17" fmla="*/ 13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58">
                  <a:moveTo>
                    <a:pt x="87" y="137"/>
                  </a:moveTo>
                  <a:cubicBezTo>
                    <a:pt x="81" y="151"/>
                    <a:pt x="64" y="158"/>
                    <a:pt x="50" y="152"/>
                  </a:cubicBezTo>
                  <a:cubicBezTo>
                    <a:pt x="22" y="141"/>
                    <a:pt x="22" y="141"/>
                    <a:pt x="22" y="141"/>
                  </a:cubicBezTo>
                  <a:cubicBezTo>
                    <a:pt x="7" y="135"/>
                    <a:pt x="0" y="118"/>
                    <a:pt x="6" y="10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6" y="7"/>
                    <a:pt x="63" y="0"/>
                    <a:pt x="78" y="6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20" y="23"/>
                    <a:pt x="127" y="40"/>
                    <a:pt x="121" y="55"/>
                  </a:cubicBezTo>
                  <a:lnTo>
                    <a:pt x="87" y="137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0685125" y="8664576"/>
              <a:ext cx="158750" cy="131763"/>
            </a:xfrm>
            <a:custGeom>
              <a:avLst/>
              <a:gdLst>
                <a:gd name="T0" fmla="*/ 69 w 74"/>
                <a:gd name="T1" fmla="*/ 44 h 62"/>
                <a:gd name="T2" fmla="*/ 37 w 74"/>
                <a:gd name="T3" fmla="*/ 57 h 62"/>
                <a:gd name="T4" fmla="*/ 19 w 74"/>
                <a:gd name="T5" fmla="*/ 49 h 62"/>
                <a:gd name="T6" fmla="*/ 5 w 74"/>
                <a:gd name="T7" fmla="*/ 18 h 62"/>
                <a:gd name="T8" fmla="*/ 5 w 74"/>
                <a:gd name="T9" fmla="*/ 18 h 62"/>
                <a:gd name="T10" fmla="*/ 37 w 74"/>
                <a:gd name="T11" fmla="*/ 5 h 62"/>
                <a:gd name="T12" fmla="*/ 56 w 74"/>
                <a:gd name="T13" fmla="*/ 13 h 62"/>
                <a:gd name="T14" fmla="*/ 69 w 74"/>
                <a:gd name="T15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62">
                  <a:moveTo>
                    <a:pt x="69" y="44"/>
                  </a:moveTo>
                  <a:cubicBezTo>
                    <a:pt x="64" y="56"/>
                    <a:pt x="50" y="62"/>
                    <a:pt x="37" y="5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6" y="44"/>
                    <a:pt x="0" y="30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0" y="6"/>
                    <a:pt x="24" y="0"/>
                    <a:pt x="37" y="5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68" y="18"/>
                    <a:pt x="74" y="32"/>
                    <a:pt x="69" y="44"/>
                  </a:cubicBez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20080288" y="7016751"/>
              <a:ext cx="777875" cy="495300"/>
            </a:xfrm>
            <a:custGeom>
              <a:avLst/>
              <a:gdLst>
                <a:gd name="T0" fmla="*/ 67 w 364"/>
                <a:gd name="T1" fmla="*/ 57 h 232"/>
                <a:gd name="T2" fmla="*/ 74 w 364"/>
                <a:gd name="T3" fmla="*/ 55 h 232"/>
                <a:gd name="T4" fmla="*/ 307 w 364"/>
                <a:gd name="T5" fmla="*/ 151 h 232"/>
                <a:gd name="T6" fmla="*/ 309 w 364"/>
                <a:gd name="T7" fmla="*/ 157 h 232"/>
                <a:gd name="T8" fmla="*/ 286 w 364"/>
                <a:gd name="T9" fmla="*/ 214 h 232"/>
                <a:gd name="T10" fmla="*/ 330 w 364"/>
                <a:gd name="T11" fmla="*/ 232 h 232"/>
                <a:gd name="T12" fmla="*/ 353 w 364"/>
                <a:gd name="T13" fmla="*/ 175 h 232"/>
                <a:gd name="T14" fmla="*/ 325 w 364"/>
                <a:gd name="T15" fmla="*/ 107 h 232"/>
                <a:gd name="T16" fmla="*/ 92 w 364"/>
                <a:gd name="T17" fmla="*/ 11 h 232"/>
                <a:gd name="T18" fmla="*/ 23 w 364"/>
                <a:gd name="T19" fmla="*/ 39 h 232"/>
                <a:gd name="T20" fmla="*/ 0 w 364"/>
                <a:gd name="T21" fmla="*/ 96 h 232"/>
                <a:gd name="T22" fmla="*/ 44 w 364"/>
                <a:gd name="T23" fmla="*/ 114 h 232"/>
                <a:gd name="T24" fmla="*/ 67 w 364"/>
                <a:gd name="T25" fmla="*/ 5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4" h="232">
                  <a:moveTo>
                    <a:pt x="67" y="57"/>
                  </a:moveTo>
                  <a:cubicBezTo>
                    <a:pt x="68" y="55"/>
                    <a:pt x="71" y="54"/>
                    <a:pt x="74" y="55"/>
                  </a:cubicBezTo>
                  <a:cubicBezTo>
                    <a:pt x="307" y="151"/>
                    <a:pt x="307" y="151"/>
                    <a:pt x="307" y="151"/>
                  </a:cubicBezTo>
                  <a:cubicBezTo>
                    <a:pt x="309" y="152"/>
                    <a:pt x="310" y="155"/>
                    <a:pt x="309" y="157"/>
                  </a:cubicBezTo>
                  <a:cubicBezTo>
                    <a:pt x="286" y="214"/>
                    <a:pt x="286" y="214"/>
                    <a:pt x="286" y="214"/>
                  </a:cubicBezTo>
                  <a:cubicBezTo>
                    <a:pt x="330" y="232"/>
                    <a:pt x="330" y="232"/>
                    <a:pt x="330" y="232"/>
                  </a:cubicBezTo>
                  <a:cubicBezTo>
                    <a:pt x="353" y="175"/>
                    <a:pt x="353" y="175"/>
                    <a:pt x="353" y="175"/>
                  </a:cubicBezTo>
                  <a:cubicBezTo>
                    <a:pt x="364" y="148"/>
                    <a:pt x="351" y="118"/>
                    <a:pt x="325" y="107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65" y="0"/>
                    <a:pt x="34" y="12"/>
                    <a:pt x="23" y="3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4" y="114"/>
                    <a:pt x="44" y="114"/>
                    <a:pt x="44" y="114"/>
                  </a:cubicBezTo>
                  <a:lnTo>
                    <a:pt x="67" y="57"/>
                  </a:lnTo>
                  <a:close/>
                </a:path>
              </a:pathLst>
            </a:custGeom>
            <a:solidFill>
              <a:srgbClr val="560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0221575" y="6604001"/>
              <a:ext cx="806450" cy="741363"/>
            </a:xfrm>
            <a:custGeom>
              <a:avLst/>
              <a:gdLst>
                <a:gd name="T0" fmla="*/ 152 w 377"/>
                <a:gd name="T1" fmla="*/ 341 h 347"/>
                <a:gd name="T2" fmla="*/ 45 w 377"/>
                <a:gd name="T3" fmla="*/ 288 h 347"/>
                <a:gd name="T4" fmla="*/ 66 w 377"/>
                <a:gd name="T5" fmla="*/ 206 h 347"/>
                <a:gd name="T6" fmla="*/ 75 w 377"/>
                <a:gd name="T7" fmla="*/ 186 h 347"/>
                <a:gd name="T8" fmla="*/ 8 w 377"/>
                <a:gd name="T9" fmla="*/ 237 h 347"/>
                <a:gd name="T10" fmla="*/ 18 w 377"/>
                <a:gd name="T11" fmla="*/ 192 h 347"/>
                <a:gd name="T12" fmla="*/ 100 w 377"/>
                <a:gd name="T13" fmla="*/ 96 h 347"/>
                <a:gd name="T14" fmla="*/ 170 w 377"/>
                <a:gd name="T15" fmla="*/ 88 h 347"/>
                <a:gd name="T16" fmla="*/ 201 w 377"/>
                <a:gd name="T17" fmla="*/ 91 h 347"/>
                <a:gd name="T18" fmla="*/ 260 w 377"/>
                <a:gd name="T19" fmla="*/ 13 h 347"/>
                <a:gd name="T20" fmla="*/ 331 w 377"/>
                <a:gd name="T21" fmla="*/ 31 h 347"/>
                <a:gd name="T22" fmla="*/ 368 w 377"/>
                <a:gd name="T23" fmla="*/ 95 h 347"/>
                <a:gd name="T24" fmla="*/ 308 w 377"/>
                <a:gd name="T25" fmla="*/ 174 h 347"/>
                <a:gd name="T26" fmla="*/ 304 w 377"/>
                <a:gd name="T27" fmla="*/ 240 h 347"/>
                <a:gd name="T28" fmla="*/ 230 w 377"/>
                <a:gd name="T29" fmla="*/ 325 h 347"/>
                <a:gd name="T30" fmla="*/ 152 w 377"/>
                <a:gd name="T31" fmla="*/ 34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347">
                  <a:moveTo>
                    <a:pt x="152" y="341"/>
                  </a:moveTo>
                  <a:cubicBezTo>
                    <a:pt x="134" y="339"/>
                    <a:pt x="71" y="310"/>
                    <a:pt x="45" y="288"/>
                  </a:cubicBezTo>
                  <a:cubicBezTo>
                    <a:pt x="28" y="273"/>
                    <a:pt x="51" y="240"/>
                    <a:pt x="66" y="206"/>
                  </a:cubicBezTo>
                  <a:cubicBezTo>
                    <a:pt x="68" y="202"/>
                    <a:pt x="75" y="186"/>
                    <a:pt x="75" y="186"/>
                  </a:cubicBezTo>
                  <a:cubicBezTo>
                    <a:pt x="67" y="185"/>
                    <a:pt x="45" y="255"/>
                    <a:pt x="8" y="237"/>
                  </a:cubicBezTo>
                  <a:cubicBezTo>
                    <a:pt x="0" y="232"/>
                    <a:pt x="0" y="228"/>
                    <a:pt x="18" y="192"/>
                  </a:cubicBezTo>
                  <a:cubicBezTo>
                    <a:pt x="43" y="146"/>
                    <a:pt x="83" y="105"/>
                    <a:pt x="100" y="96"/>
                  </a:cubicBezTo>
                  <a:cubicBezTo>
                    <a:pt x="127" y="83"/>
                    <a:pt x="144" y="89"/>
                    <a:pt x="170" y="88"/>
                  </a:cubicBezTo>
                  <a:cubicBezTo>
                    <a:pt x="176" y="87"/>
                    <a:pt x="198" y="90"/>
                    <a:pt x="201" y="91"/>
                  </a:cubicBezTo>
                  <a:cubicBezTo>
                    <a:pt x="260" y="13"/>
                    <a:pt x="260" y="13"/>
                    <a:pt x="260" y="13"/>
                  </a:cubicBezTo>
                  <a:cubicBezTo>
                    <a:pt x="270" y="0"/>
                    <a:pt x="302" y="8"/>
                    <a:pt x="331" y="31"/>
                  </a:cubicBezTo>
                  <a:cubicBezTo>
                    <a:pt x="361" y="53"/>
                    <a:pt x="377" y="82"/>
                    <a:pt x="368" y="95"/>
                  </a:cubicBezTo>
                  <a:cubicBezTo>
                    <a:pt x="308" y="174"/>
                    <a:pt x="308" y="174"/>
                    <a:pt x="308" y="174"/>
                  </a:cubicBezTo>
                  <a:cubicBezTo>
                    <a:pt x="319" y="195"/>
                    <a:pt x="324" y="205"/>
                    <a:pt x="304" y="240"/>
                  </a:cubicBezTo>
                  <a:cubicBezTo>
                    <a:pt x="230" y="325"/>
                    <a:pt x="230" y="325"/>
                    <a:pt x="230" y="325"/>
                  </a:cubicBezTo>
                  <a:cubicBezTo>
                    <a:pt x="198" y="347"/>
                    <a:pt x="197" y="346"/>
                    <a:pt x="152" y="34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0666075" y="4648201"/>
              <a:ext cx="1050925" cy="2247900"/>
            </a:xfrm>
            <a:custGeom>
              <a:avLst/>
              <a:gdLst>
                <a:gd name="T0" fmla="*/ 0 w 492"/>
                <a:gd name="T1" fmla="*/ 920 h 1052"/>
                <a:gd name="T2" fmla="*/ 193 w 492"/>
                <a:gd name="T3" fmla="*/ 1052 h 1052"/>
                <a:gd name="T4" fmla="*/ 472 w 492"/>
                <a:gd name="T5" fmla="*/ 565 h 1052"/>
                <a:gd name="T6" fmla="*/ 492 w 492"/>
                <a:gd name="T7" fmla="*/ 97 h 1052"/>
                <a:gd name="T8" fmla="*/ 395 w 492"/>
                <a:gd name="T9" fmla="*/ 0 h 1052"/>
                <a:gd name="T10" fmla="*/ 363 w 492"/>
                <a:gd name="T11" fmla="*/ 0 h 1052"/>
                <a:gd name="T12" fmla="*/ 266 w 492"/>
                <a:gd name="T13" fmla="*/ 97 h 1052"/>
                <a:gd name="T14" fmla="*/ 252 w 492"/>
                <a:gd name="T15" fmla="*/ 520 h 1052"/>
                <a:gd name="T16" fmla="*/ 0 w 492"/>
                <a:gd name="T17" fmla="*/ 92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2" h="1052">
                  <a:moveTo>
                    <a:pt x="0" y="920"/>
                  </a:moveTo>
                  <a:cubicBezTo>
                    <a:pt x="0" y="920"/>
                    <a:pt x="79" y="981"/>
                    <a:pt x="193" y="1052"/>
                  </a:cubicBezTo>
                  <a:cubicBezTo>
                    <a:pt x="193" y="1052"/>
                    <a:pt x="436" y="807"/>
                    <a:pt x="472" y="565"/>
                  </a:cubicBezTo>
                  <a:cubicBezTo>
                    <a:pt x="490" y="447"/>
                    <a:pt x="492" y="97"/>
                    <a:pt x="492" y="97"/>
                  </a:cubicBezTo>
                  <a:cubicBezTo>
                    <a:pt x="492" y="43"/>
                    <a:pt x="449" y="0"/>
                    <a:pt x="395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10" y="0"/>
                    <a:pt x="266" y="43"/>
                    <a:pt x="266" y="97"/>
                  </a:cubicBezTo>
                  <a:cubicBezTo>
                    <a:pt x="266" y="97"/>
                    <a:pt x="286" y="419"/>
                    <a:pt x="252" y="520"/>
                  </a:cubicBezTo>
                  <a:cubicBezTo>
                    <a:pt x="163" y="778"/>
                    <a:pt x="0" y="920"/>
                    <a:pt x="0" y="920"/>
                  </a:cubicBezTo>
                  <a:close/>
                </a:path>
              </a:pathLst>
            </a:custGeom>
            <a:solidFill>
              <a:srgbClr val="7B6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5894050" y="4081463"/>
              <a:ext cx="836613" cy="428625"/>
            </a:xfrm>
            <a:custGeom>
              <a:avLst/>
              <a:gdLst>
                <a:gd name="T0" fmla="*/ 301 w 391"/>
                <a:gd name="T1" fmla="*/ 27 h 200"/>
                <a:gd name="T2" fmla="*/ 10 w 391"/>
                <a:gd name="T3" fmla="*/ 0 h 200"/>
                <a:gd name="T4" fmla="*/ 2 w 391"/>
                <a:gd name="T5" fmla="*/ 0 h 200"/>
                <a:gd name="T6" fmla="*/ 20 w 391"/>
                <a:gd name="T7" fmla="*/ 57 h 200"/>
                <a:gd name="T8" fmla="*/ 20 w 391"/>
                <a:gd name="T9" fmla="*/ 141 h 200"/>
                <a:gd name="T10" fmla="*/ 0 w 391"/>
                <a:gd name="T11" fmla="*/ 199 h 200"/>
                <a:gd name="T12" fmla="*/ 10 w 391"/>
                <a:gd name="T13" fmla="*/ 200 h 200"/>
                <a:gd name="T14" fmla="*/ 302 w 391"/>
                <a:gd name="T15" fmla="*/ 170 h 200"/>
                <a:gd name="T16" fmla="*/ 391 w 391"/>
                <a:gd name="T17" fmla="*/ 104 h 200"/>
                <a:gd name="T18" fmla="*/ 391 w 391"/>
                <a:gd name="T19" fmla="*/ 96 h 200"/>
                <a:gd name="T20" fmla="*/ 301 w 391"/>
                <a:gd name="T21" fmla="*/ 2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1" h="200">
                  <a:moveTo>
                    <a:pt x="301" y="27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8" y="0"/>
                    <a:pt x="5" y="0"/>
                    <a:pt x="2" y="0"/>
                  </a:cubicBezTo>
                  <a:cubicBezTo>
                    <a:pt x="14" y="16"/>
                    <a:pt x="20" y="36"/>
                    <a:pt x="20" y="57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63"/>
                    <a:pt x="13" y="183"/>
                    <a:pt x="0" y="199"/>
                  </a:cubicBezTo>
                  <a:cubicBezTo>
                    <a:pt x="4" y="200"/>
                    <a:pt x="7" y="200"/>
                    <a:pt x="10" y="200"/>
                  </a:cubicBezTo>
                  <a:cubicBezTo>
                    <a:pt x="302" y="170"/>
                    <a:pt x="302" y="170"/>
                    <a:pt x="302" y="170"/>
                  </a:cubicBezTo>
                  <a:cubicBezTo>
                    <a:pt x="370" y="154"/>
                    <a:pt x="391" y="120"/>
                    <a:pt x="391" y="104"/>
                  </a:cubicBezTo>
                  <a:cubicBezTo>
                    <a:pt x="391" y="96"/>
                    <a:pt x="391" y="96"/>
                    <a:pt x="391" y="96"/>
                  </a:cubicBezTo>
                  <a:cubicBezTo>
                    <a:pt x="391" y="67"/>
                    <a:pt x="358" y="33"/>
                    <a:pt x="301" y="27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5770225" y="4081463"/>
              <a:ext cx="166688" cy="425450"/>
            </a:xfrm>
            <a:custGeom>
              <a:avLst/>
              <a:gdLst>
                <a:gd name="T0" fmla="*/ 78 w 78"/>
                <a:gd name="T1" fmla="*/ 57 h 199"/>
                <a:gd name="T2" fmla="*/ 60 w 78"/>
                <a:gd name="T3" fmla="*/ 0 h 199"/>
                <a:gd name="T4" fmla="*/ 0 w 78"/>
                <a:gd name="T5" fmla="*/ 96 h 199"/>
                <a:gd name="T6" fmla="*/ 0 w 78"/>
                <a:gd name="T7" fmla="*/ 104 h 199"/>
                <a:gd name="T8" fmla="*/ 58 w 78"/>
                <a:gd name="T9" fmla="*/ 199 h 199"/>
                <a:gd name="T10" fmla="*/ 78 w 78"/>
                <a:gd name="T11" fmla="*/ 141 h 199"/>
                <a:gd name="T12" fmla="*/ 78 w 78"/>
                <a:gd name="T13" fmla="*/ 5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99">
                  <a:moveTo>
                    <a:pt x="78" y="57"/>
                  </a:moveTo>
                  <a:cubicBezTo>
                    <a:pt x="78" y="36"/>
                    <a:pt x="72" y="16"/>
                    <a:pt x="60" y="0"/>
                  </a:cubicBezTo>
                  <a:cubicBezTo>
                    <a:pt x="11" y="5"/>
                    <a:pt x="0" y="46"/>
                    <a:pt x="0" y="9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53"/>
                    <a:pt x="10" y="194"/>
                    <a:pt x="58" y="199"/>
                  </a:cubicBezTo>
                  <a:cubicBezTo>
                    <a:pt x="71" y="183"/>
                    <a:pt x="78" y="163"/>
                    <a:pt x="78" y="141"/>
                  </a:cubicBezTo>
                  <a:lnTo>
                    <a:pt x="78" y="57"/>
                  </a:lnTo>
                  <a:close/>
                </a:path>
              </a:pathLst>
            </a:custGeom>
            <a:solidFill>
              <a:srgbClr val="4ABC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3527088" y="2413001"/>
              <a:ext cx="4781550" cy="2259013"/>
            </a:xfrm>
            <a:custGeom>
              <a:avLst/>
              <a:gdLst>
                <a:gd name="T0" fmla="*/ 2238 w 2238"/>
                <a:gd name="T1" fmla="*/ 510 h 1057"/>
                <a:gd name="T2" fmla="*/ 2237 w 2238"/>
                <a:gd name="T3" fmla="*/ 493 h 1057"/>
                <a:gd name="T4" fmla="*/ 2094 w 2238"/>
                <a:gd name="T5" fmla="*/ 360 h 1057"/>
                <a:gd name="T6" fmla="*/ 2090 w 2238"/>
                <a:gd name="T7" fmla="*/ 359 h 1057"/>
                <a:gd name="T8" fmla="*/ 2197 w 2238"/>
                <a:gd name="T9" fmla="*/ 115 h 1057"/>
                <a:gd name="T10" fmla="*/ 2159 w 2238"/>
                <a:gd name="T11" fmla="*/ 30 h 1057"/>
                <a:gd name="T12" fmla="*/ 1995 w 2238"/>
                <a:gd name="T13" fmla="*/ 122 h 1057"/>
                <a:gd name="T14" fmla="*/ 1918 w 2238"/>
                <a:gd name="T15" fmla="*/ 207 h 1057"/>
                <a:gd name="T16" fmla="*/ 1830 w 2238"/>
                <a:gd name="T17" fmla="*/ 330 h 1057"/>
                <a:gd name="T18" fmla="*/ 395 w 2238"/>
                <a:gd name="T19" fmla="*/ 206 h 1057"/>
                <a:gd name="T20" fmla="*/ 201 w 2238"/>
                <a:gd name="T21" fmla="*/ 396 h 1057"/>
                <a:gd name="T22" fmla="*/ 2 w 2238"/>
                <a:gd name="T23" fmla="*/ 574 h 1057"/>
                <a:gd name="T24" fmla="*/ 230 w 2238"/>
                <a:gd name="T25" fmla="*/ 697 h 1057"/>
                <a:gd name="T26" fmla="*/ 985 w 2238"/>
                <a:gd name="T27" fmla="*/ 697 h 1057"/>
                <a:gd name="T28" fmla="*/ 1535 w 2238"/>
                <a:gd name="T29" fmla="*/ 1007 h 1057"/>
                <a:gd name="T30" fmla="*/ 1682 w 2238"/>
                <a:gd name="T31" fmla="*/ 1044 h 1057"/>
                <a:gd name="T32" fmla="*/ 2058 w 2238"/>
                <a:gd name="T33" fmla="*/ 1021 h 1057"/>
                <a:gd name="T34" fmla="*/ 2007 w 2238"/>
                <a:gd name="T35" fmla="*/ 943 h 1057"/>
                <a:gd name="T36" fmla="*/ 1555 w 2238"/>
                <a:gd name="T37" fmla="*/ 685 h 1057"/>
                <a:gd name="T38" fmla="*/ 2053 w 2238"/>
                <a:gd name="T39" fmla="*/ 642 h 1057"/>
                <a:gd name="T40" fmla="*/ 2238 w 2238"/>
                <a:gd name="T41" fmla="*/ 51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38" h="1057">
                  <a:moveTo>
                    <a:pt x="2238" y="510"/>
                  </a:moveTo>
                  <a:cubicBezTo>
                    <a:pt x="2238" y="504"/>
                    <a:pt x="2238" y="498"/>
                    <a:pt x="2237" y="493"/>
                  </a:cubicBezTo>
                  <a:cubicBezTo>
                    <a:pt x="2228" y="390"/>
                    <a:pt x="2138" y="360"/>
                    <a:pt x="2094" y="360"/>
                  </a:cubicBezTo>
                  <a:cubicBezTo>
                    <a:pt x="2094" y="360"/>
                    <a:pt x="2093" y="360"/>
                    <a:pt x="2090" y="359"/>
                  </a:cubicBezTo>
                  <a:cubicBezTo>
                    <a:pt x="2122" y="289"/>
                    <a:pt x="2176" y="168"/>
                    <a:pt x="2197" y="115"/>
                  </a:cubicBezTo>
                  <a:cubicBezTo>
                    <a:pt x="2221" y="51"/>
                    <a:pt x="2222" y="0"/>
                    <a:pt x="2159" y="30"/>
                  </a:cubicBezTo>
                  <a:cubicBezTo>
                    <a:pt x="2136" y="41"/>
                    <a:pt x="1995" y="122"/>
                    <a:pt x="1995" y="122"/>
                  </a:cubicBezTo>
                  <a:cubicBezTo>
                    <a:pt x="1936" y="157"/>
                    <a:pt x="1949" y="160"/>
                    <a:pt x="1918" y="207"/>
                  </a:cubicBezTo>
                  <a:cubicBezTo>
                    <a:pt x="1830" y="330"/>
                    <a:pt x="1830" y="330"/>
                    <a:pt x="1830" y="330"/>
                  </a:cubicBezTo>
                  <a:cubicBezTo>
                    <a:pt x="1380" y="281"/>
                    <a:pt x="503" y="190"/>
                    <a:pt x="395" y="206"/>
                  </a:cubicBezTo>
                  <a:cubicBezTo>
                    <a:pt x="322" y="218"/>
                    <a:pt x="230" y="314"/>
                    <a:pt x="201" y="396"/>
                  </a:cubicBezTo>
                  <a:cubicBezTo>
                    <a:pt x="131" y="415"/>
                    <a:pt x="0" y="516"/>
                    <a:pt x="2" y="574"/>
                  </a:cubicBezTo>
                  <a:cubicBezTo>
                    <a:pt x="6" y="682"/>
                    <a:pt x="168" y="697"/>
                    <a:pt x="230" y="697"/>
                  </a:cubicBezTo>
                  <a:cubicBezTo>
                    <a:pt x="985" y="697"/>
                    <a:pt x="985" y="697"/>
                    <a:pt x="985" y="697"/>
                  </a:cubicBezTo>
                  <a:cubicBezTo>
                    <a:pt x="1535" y="1007"/>
                    <a:pt x="1535" y="1007"/>
                    <a:pt x="1535" y="1007"/>
                  </a:cubicBezTo>
                  <a:cubicBezTo>
                    <a:pt x="1587" y="1036"/>
                    <a:pt x="1643" y="1044"/>
                    <a:pt x="1682" y="1044"/>
                  </a:cubicBezTo>
                  <a:cubicBezTo>
                    <a:pt x="1790" y="1044"/>
                    <a:pt x="2008" y="1057"/>
                    <a:pt x="2058" y="1021"/>
                  </a:cubicBezTo>
                  <a:cubicBezTo>
                    <a:pt x="2096" y="993"/>
                    <a:pt x="2037" y="960"/>
                    <a:pt x="2007" y="943"/>
                  </a:cubicBezTo>
                  <a:cubicBezTo>
                    <a:pt x="1555" y="685"/>
                    <a:pt x="1555" y="685"/>
                    <a:pt x="1555" y="685"/>
                  </a:cubicBezTo>
                  <a:cubicBezTo>
                    <a:pt x="2053" y="642"/>
                    <a:pt x="2053" y="642"/>
                    <a:pt x="2053" y="642"/>
                  </a:cubicBezTo>
                  <a:cubicBezTo>
                    <a:pt x="2053" y="642"/>
                    <a:pt x="2238" y="624"/>
                    <a:pt x="2238" y="51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3955713" y="2413001"/>
              <a:ext cx="4351338" cy="1116013"/>
            </a:xfrm>
            <a:custGeom>
              <a:avLst/>
              <a:gdLst>
                <a:gd name="T0" fmla="*/ 1893 w 2036"/>
                <a:gd name="T1" fmla="*/ 360 h 522"/>
                <a:gd name="T2" fmla="*/ 1889 w 2036"/>
                <a:gd name="T3" fmla="*/ 359 h 522"/>
                <a:gd name="T4" fmla="*/ 1927 w 2036"/>
                <a:gd name="T5" fmla="*/ 274 h 522"/>
                <a:gd name="T6" fmla="*/ 1935 w 2036"/>
                <a:gd name="T7" fmla="*/ 257 h 522"/>
                <a:gd name="T8" fmla="*/ 1941 w 2036"/>
                <a:gd name="T9" fmla="*/ 245 h 522"/>
                <a:gd name="T10" fmla="*/ 1980 w 2036"/>
                <a:gd name="T11" fmla="*/ 153 h 522"/>
                <a:gd name="T12" fmla="*/ 1996 w 2036"/>
                <a:gd name="T13" fmla="*/ 115 h 522"/>
                <a:gd name="T14" fmla="*/ 1958 w 2036"/>
                <a:gd name="T15" fmla="*/ 30 h 522"/>
                <a:gd name="T16" fmla="*/ 1794 w 2036"/>
                <a:gd name="T17" fmla="*/ 122 h 522"/>
                <a:gd name="T18" fmla="*/ 1717 w 2036"/>
                <a:gd name="T19" fmla="*/ 207 h 522"/>
                <a:gd name="T20" fmla="*/ 1629 w 2036"/>
                <a:gd name="T21" fmla="*/ 330 h 522"/>
                <a:gd name="T22" fmla="*/ 194 w 2036"/>
                <a:gd name="T23" fmla="*/ 206 h 522"/>
                <a:gd name="T24" fmla="*/ 119 w 2036"/>
                <a:gd name="T25" fmla="*/ 241 h 522"/>
                <a:gd name="T26" fmla="*/ 0 w 2036"/>
                <a:gd name="T27" fmla="*/ 396 h 522"/>
                <a:gd name="T28" fmla="*/ 238 w 2036"/>
                <a:gd name="T29" fmla="*/ 424 h 522"/>
                <a:gd name="T30" fmla="*/ 2036 w 2036"/>
                <a:gd name="T31" fmla="*/ 493 h 522"/>
                <a:gd name="T32" fmla="*/ 1893 w 2036"/>
                <a:gd name="T33" fmla="*/ 36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6" h="522">
                  <a:moveTo>
                    <a:pt x="1893" y="360"/>
                  </a:moveTo>
                  <a:cubicBezTo>
                    <a:pt x="1893" y="360"/>
                    <a:pt x="1892" y="360"/>
                    <a:pt x="1889" y="359"/>
                  </a:cubicBezTo>
                  <a:cubicBezTo>
                    <a:pt x="1900" y="335"/>
                    <a:pt x="1914" y="306"/>
                    <a:pt x="1927" y="274"/>
                  </a:cubicBezTo>
                  <a:cubicBezTo>
                    <a:pt x="1930" y="269"/>
                    <a:pt x="1932" y="263"/>
                    <a:pt x="1935" y="257"/>
                  </a:cubicBezTo>
                  <a:cubicBezTo>
                    <a:pt x="1937" y="253"/>
                    <a:pt x="1939" y="249"/>
                    <a:pt x="1941" y="245"/>
                  </a:cubicBezTo>
                  <a:cubicBezTo>
                    <a:pt x="1955" y="212"/>
                    <a:pt x="1969" y="179"/>
                    <a:pt x="1980" y="153"/>
                  </a:cubicBezTo>
                  <a:cubicBezTo>
                    <a:pt x="1986" y="138"/>
                    <a:pt x="1992" y="125"/>
                    <a:pt x="1996" y="115"/>
                  </a:cubicBezTo>
                  <a:cubicBezTo>
                    <a:pt x="2020" y="51"/>
                    <a:pt x="2021" y="0"/>
                    <a:pt x="1958" y="30"/>
                  </a:cubicBezTo>
                  <a:cubicBezTo>
                    <a:pt x="1935" y="41"/>
                    <a:pt x="1794" y="122"/>
                    <a:pt x="1794" y="122"/>
                  </a:cubicBezTo>
                  <a:cubicBezTo>
                    <a:pt x="1735" y="157"/>
                    <a:pt x="1748" y="160"/>
                    <a:pt x="1717" y="207"/>
                  </a:cubicBezTo>
                  <a:cubicBezTo>
                    <a:pt x="1629" y="330"/>
                    <a:pt x="1629" y="330"/>
                    <a:pt x="1629" y="330"/>
                  </a:cubicBezTo>
                  <a:cubicBezTo>
                    <a:pt x="1179" y="281"/>
                    <a:pt x="302" y="190"/>
                    <a:pt x="194" y="206"/>
                  </a:cubicBezTo>
                  <a:cubicBezTo>
                    <a:pt x="170" y="210"/>
                    <a:pt x="144" y="223"/>
                    <a:pt x="119" y="241"/>
                  </a:cubicBezTo>
                  <a:cubicBezTo>
                    <a:pt x="68" y="279"/>
                    <a:pt x="20" y="341"/>
                    <a:pt x="0" y="396"/>
                  </a:cubicBezTo>
                  <a:cubicBezTo>
                    <a:pt x="0" y="396"/>
                    <a:pt x="88" y="408"/>
                    <a:pt x="238" y="424"/>
                  </a:cubicBezTo>
                  <a:cubicBezTo>
                    <a:pt x="597" y="462"/>
                    <a:pt x="1313" y="522"/>
                    <a:pt x="2036" y="493"/>
                  </a:cubicBezTo>
                  <a:cubicBezTo>
                    <a:pt x="2027" y="390"/>
                    <a:pt x="1937" y="360"/>
                    <a:pt x="1893" y="360"/>
                  </a:cubicBezTo>
                  <a:close/>
                </a:path>
              </a:pathLst>
            </a:custGeom>
            <a:solidFill>
              <a:srgbClr val="279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3955713" y="2928938"/>
              <a:ext cx="635000" cy="439738"/>
            </a:xfrm>
            <a:custGeom>
              <a:avLst/>
              <a:gdLst>
                <a:gd name="T0" fmla="*/ 119 w 297"/>
                <a:gd name="T1" fmla="*/ 0 h 206"/>
                <a:gd name="T2" fmla="*/ 0 w 297"/>
                <a:gd name="T3" fmla="*/ 155 h 206"/>
                <a:gd name="T4" fmla="*/ 36 w 297"/>
                <a:gd name="T5" fmla="*/ 170 h 206"/>
                <a:gd name="T6" fmla="*/ 58 w 297"/>
                <a:gd name="T7" fmla="*/ 177 h 206"/>
                <a:gd name="T8" fmla="*/ 238 w 297"/>
                <a:gd name="T9" fmla="*/ 183 h 206"/>
                <a:gd name="T10" fmla="*/ 275 w 297"/>
                <a:gd name="T11" fmla="*/ 117 h 206"/>
                <a:gd name="T12" fmla="*/ 297 w 297"/>
                <a:gd name="T13" fmla="*/ 33 h 206"/>
                <a:gd name="T14" fmla="*/ 119 w 297"/>
                <a:gd name="T1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206">
                  <a:moveTo>
                    <a:pt x="119" y="0"/>
                  </a:moveTo>
                  <a:cubicBezTo>
                    <a:pt x="68" y="38"/>
                    <a:pt x="20" y="100"/>
                    <a:pt x="0" y="155"/>
                  </a:cubicBezTo>
                  <a:cubicBezTo>
                    <a:pt x="12" y="161"/>
                    <a:pt x="24" y="166"/>
                    <a:pt x="36" y="170"/>
                  </a:cubicBezTo>
                  <a:cubicBezTo>
                    <a:pt x="43" y="173"/>
                    <a:pt x="50" y="175"/>
                    <a:pt x="58" y="177"/>
                  </a:cubicBezTo>
                  <a:cubicBezTo>
                    <a:pt x="156" y="206"/>
                    <a:pt x="238" y="183"/>
                    <a:pt x="238" y="183"/>
                  </a:cubicBezTo>
                  <a:cubicBezTo>
                    <a:pt x="238" y="183"/>
                    <a:pt x="256" y="166"/>
                    <a:pt x="275" y="117"/>
                  </a:cubicBezTo>
                  <a:cubicBezTo>
                    <a:pt x="289" y="83"/>
                    <a:pt x="297" y="33"/>
                    <a:pt x="297" y="33"/>
                  </a:cubicBezTo>
                  <a:cubicBezTo>
                    <a:pt x="210" y="33"/>
                    <a:pt x="149" y="13"/>
                    <a:pt x="119" y="0"/>
                  </a:cubicBezTo>
                  <a:close/>
                </a:path>
              </a:pathLst>
            </a:custGeom>
            <a:solidFill>
              <a:srgbClr val="193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4033500" y="3105151"/>
              <a:ext cx="298450" cy="201613"/>
            </a:xfrm>
            <a:custGeom>
              <a:avLst/>
              <a:gdLst>
                <a:gd name="T0" fmla="*/ 137 w 140"/>
                <a:gd name="T1" fmla="*/ 5 h 94"/>
                <a:gd name="T2" fmla="*/ 124 w 140"/>
                <a:gd name="T3" fmla="*/ 3 h 94"/>
                <a:gd name="T4" fmla="*/ 0 w 140"/>
                <a:gd name="T5" fmla="*/ 87 h 94"/>
                <a:gd name="T6" fmla="*/ 22 w 140"/>
                <a:gd name="T7" fmla="*/ 94 h 94"/>
                <a:gd name="T8" fmla="*/ 134 w 140"/>
                <a:gd name="T9" fmla="*/ 18 h 94"/>
                <a:gd name="T10" fmla="*/ 137 w 140"/>
                <a:gd name="T11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94">
                  <a:moveTo>
                    <a:pt x="137" y="5"/>
                  </a:moveTo>
                  <a:cubicBezTo>
                    <a:pt x="134" y="1"/>
                    <a:pt x="129" y="0"/>
                    <a:pt x="124" y="3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90"/>
                    <a:pt x="14" y="92"/>
                    <a:pt x="22" y="94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39" y="15"/>
                    <a:pt x="140" y="10"/>
                    <a:pt x="137" y="5"/>
                  </a:cubicBez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4249400" y="3036888"/>
              <a:ext cx="271463" cy="192088"/>
            </a:xfrm>
            <a:custGeom>
              <a:avLst/>
              <a:gdLst>
                <a:gd name="T0" fmla="*/ 115 w 127"/>
                <a:gd name="T1" fmla="*/ 2 h 90"/>
                <a:gd name="T2" fmla="*/ 4 w 127"/>
                <a:gd name="T3" fmla="*/ 77 h 90"/>
                <a:gd name="T4" fmla="*/ 2 w 127"/>
                <a:gd name="T5" fmla="*/ 86 h 90"/>
                <a:gd name="T6" fmla="*/ 12 w 127"/>
                <a:gd name="T7" fmla="*/ 88 h 90"/>
                <a:gd name="T8" fmla="*/ 123 w 127"/>
                <a:gd name="T9" fmla="*/ 13 h 90"/>
                <a:gd name="T10" fmla="*/ 125 w 127"/>
                <a:gd name="T11" fmla="*/ 3 h 90"/>
                <a:gd name="T12" fmla="*/ 115 w 127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90">
                  <a:moveTo>
                    <a:pt x="115" y="2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1" y="79"/>
                    <a:pt x="0" y="83"/>
                    <a:pt x="2" y="86"/>
                  </a:cubicBezTo>
                  <a:cubicBezTo>
                    <a:pt x="5" y="89"/>
                    <a:pt x="9" y="90"/>
                    <a:pt x="12" y="88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6" y="11"/>
                    <a:pt x="127" y="7"/>
                    <a:pt x="125" y="3"/>
                  </a:cubicBezTo>
                  <a:cubicBezTo>
                    <a:pt x="123" y="0"/>
                    <a:pt x="118" y="0"/>
                    <a:pt x="115" y="2"/>
                  </a:cubicBez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4739938" y="3019426"/>
              <a:ext cx="214313" cy="357188"/>
            </a:xfrm>
            <a:custGeom>
              <a:avLst/>
              <a:gdLst>
                <a:gd name="T0" fmla="*/ 56 w 100"/>
                <a:gd name="T1" fmla="*/ 2 h 167"/>
                <a:gd name="T2" fmla="*/ 6 w 100"/>
                <a:gd name="T3" fmla="*/ 44 h 167"/>
                <a:gd name="T4" fmla="*/ 1 w 100"/>
                <a:gd name="T5" fmla="*/ 110 h 167"/>
                <a:gd name="T6" fmla="*/ 0 w 100"/>
                <a:gd name="T7" fmla="*/ 115 h 167"/>
                <a:gd name="T8" fmla="*/ 1 w 100"/>
                <a:gd name="T9" fmla="*/ 126 h 167"/>
                <a:gd name="T10" fmla="*/ 2 w 100"/>
                <a:gd name="T11" fmla="*/ 131 h 167"/>
                <a:gd name="T12" fmla="*/ 4 w 100"/>
                <a:gd name="T13" fmla="*/ 138 h 167"/>
                <a:gd name="T14" fmla="*/ 42 w 100"/>
                <a:gd name="T15" fmla="*/ 165 h 167"/>
                <a:gd name="T16" fmla="*/ 92 w 100"/>
                <a:gd name="T17" fmla="*/ 123 h 167"/>
                <a:gd name="T18" fmla="*/ 98 w 100"/>
                <a:gd name="T19" fmla="*/ 52 h 167"/>
                <a:gd name="T20" fmla="*/ 56 w 100"/>
                <a:gd name="T21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167">
                  <a:moveTo>
                    <a:pt x="56" y="2"/>
                  </a:moveTo>
                  <a:cubicBezTo>
                    <a:pt x="31" y="0"/>
                    <a:pt x="9" y="19"/>
                    <a:pt x="6" y="44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9"/>
                    <a:pt x="0" y="122"/>
                    <a:pt x="1" y="126"/>
                  </a:cubicBezTo>
                  <a:cubicBezTo>
                    <a:pt x="1" y="128"/>
                    <a:pt x="1" y="129"/>
                    <a:pt x="2" y="131"/>
                  </a:cubicBezTo>
                  <a:cubicBezTo>
                    <a:pt x="2" y="133"/>
                    <a:pt x="3" y="136"/>
                    <a:pt x="4" y="138"/>
                  </a:cubicBezTo>
                  <a:cubicBezTo>
                    <a:pt x="11" y="152"/>
                    <a:pt x="25" y="163"/>
                    <a:pt x="42" y="165"/>
                  </a:cubicBezTo>
                  <a:cubicBezTo>
                    <a:pt x="67" y="167"/>
                    <a:pt x="89" y="148"/>
                    <a:pt x="92" y="12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100" y="27"/>
                    <a:pt x="81" y="4"/>
                    <a:pt x="56" y="2"/>
                  </a:cubicBezTo>
                  <a:close/>
                </a:path>
              </a:pathLst>
            </a:custGeom>
            <a:solidFill>
              <a:srgbClr val="193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4739938" y="3152776"/>
              <a:ext cx="169863" cy="136525"/>
            </a:xfrm>
            <a:custGeom>
              <a:avLst/>
              <a:gdLst>
                <a:gd name="T0" fmla="*/ 77 w 79"/>
                <a:gd name="T1" fmla="*/ 4 h 64"/>
                <a:gd name="T2" fmla="*/ 68 w 79"/>
                <a:gd name="T3" fmla="*/ 2 h 64"/>
                <a:gd name="T4" fmla="*/ 1 w 79"/>
                <a:gd name="T5" fmla="*/ 48 h 64"/>
                <a:gd name="T6" fmla="*/ 0 w 79"/>
                <a:gd name="T7" fmla="*/ 53 h 64"/>
                <a:gd name="T8" fmla="*/ 1 w 79"/>
                <a:gd name="T9" fmla="*/ 64 h 64"/>
                <a:gd name="T10" fmla="*/ 75 w 79"/>
                <a:gd name="T11" fmla="*/ 14 h 64"/>
                <a:gd name="T12" fmla="*/ 77 w 79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">
                  <a:moveTo>
                    <a:pt x="77" y="4"/>
                  </a:moveTo>
                  <a:cubicBezTo>
                    <a:pt x="75" y="1"/>
                    <a:pt x="71" y="0"/>
                    <a:pt x="68" y="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0" y="60"/>
                    <a:pt x="1" y="6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8" y="12"/>
                    <a:pt x="79" y="7"/>
                    <a:pt x="77" y="4"/>
                  </a:cubicBez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4744700" y="3227388"/>
              <a:ext cx="115888" cy="87313"/>
            </a:xfrm>
            <a:custGeom>
              <a:avLst/>
              <a:gdLst>
                <a:gd name="T0" fmla="*/ 53 w 54"/>
                <a:gd name="T1" fmla="*/ 2 h 41"/>
                <a:gd name="T2" fmla="*/ 48 w 54"/>
                <a:gd name="T3" fmla="*/ 1 h 41"/>
                <a:gd name="T4" fmla="*/ 0 w 54"/>
                <a:gd name="T5" fmla="*/ 34 h 41"/>
                <a:gd name="T6" fmla="*/ 2 w 54"/>
                <a:gd name="T7" fmla="*/ 41 h 41"/>
                <a:gd name="T8" fmla="*/ 52 w 54"/>
                <a:gd name="T9" fmla="*/ 7 h 41"/>
                <a:gd name="T10" fmla="*/ 53 w 54"/>
                <a:gd name="T11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1">
                  <a:moveTo>
                    <a:pt x="53" y="2"/>
                  </a:moveTo>
                  <a:cubicBezTo>
                    <a:pt x="52" y="0"/>
                    <a:pt x="50" y="0"/>
                    <a:pt x="48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1" y="39"/>
                    <a:pt x="2" y="41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4" y="6"/>
                    <a:pt x="54" y="3"/>
                    <a:pt x="53" y="2"/>
                  </a:cubicBez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5149513" y="3054351"/>
              <a:ext cx="207963" cy="354013"/>
            </a:xfrm>
            <a:custGeom>
              <a:avLst/>
              <a:gdLst>
                <a:gd name="T0" fmla="*/ 97 w 98"/>
                <a:gd name="T1" fmla="*/ 43 h 166"/>
                <a:gd name="T2" fmla="*/ 93 w 98"/>
                <a:gd name="T3" fmla="*/ 29 h 166"/>
                <a:gd name="T4" fmla="*/ 54 w 98"/>
                <a:gd name="T5" fmla="*/ 2 h 166"/>
                <a:gd name="T6" fmla="*/ 6 w 98"/>
                <a:gd name="T7" fmla="*/ 45 h 166"/>
                <a:gd name="T8" fmla="*/ 1 w 98"/>
                <a:gd name="T9" fmla="*/ 116 h 166"/>
                <a:gd name="T10" fmla="*/ 44 w 98"/>
                <a:gd name="T11" fmla="*/ 165 h 166"/>
                <a:gd name="T12" fmla="*/ 93 w 98"/>
                <a:gd name="T13" fmla="*/ 122 h 166"/>
                <a:gd name="T14" fmla="*/ 97 w 98"/>
                <a:gd name="T15" fmla="*/ 57 h 166"/>
                <a:gd name="T16" fmla="*/ 97 w 98"/>
                <a:gd name="T17" fmla="*/ 51 h 166"/>
                <a:gd name="T18" fmla="*/ 97 w 98"/>
                <a:gd name="T19" fmla="*/ 48 h 166"/>
                <a:gd name="T20" fmla="*/ 97 w 98"/>
                <a:gd name="T21" fmla="*/ 4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" h="166">
                  <a:moveTo>
                    <a:pt x="97" y="43"/>
                  </a:moveTo>
                  <a:cubicBezTo>
                    <a:pt x="97" y="38"/>
                    <a:pt x="95" y="33"/>
                    <a:pt x="93" y="29"/>
                  </a:cubicBezTo>
                  <a:cubicBezTo>
                    <a:pt x="87" y="14"/>
                    <a:pt x="72" y="3"/>
                    <a:pt x="54" y="2"/>
                  </a:cubicBezTo>
                  <a:cubicBezTo>
                    <a:pt x="29" y="0"/>
                    <a:pt x="7" y="20"/>
                    <a:pt x="6" y="45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0" y="141"/>
                    <a:pt x="19" y="163"/>
                    <a:pt x="44" y="165"/>
                  </a:cubicBezTo>
                  <a:cubicBezTo>
                    <a:pt x="70" y="166"/>
                    <a:pt x="92" y="147"/>
                    <a:pt x="93" y="122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98" y="50"/>
                    <a:pt x="97" y="49"/>
                    <a:pt x="97" y="48"/>
                  </a:cubicBezTo>
                  <a:cubicBezTo>
                    <a:pt x="98" y="46"/>
                    <a:pt x="97" y="44"/>
                    <a:pt x="97" y="43"/>
                  </a:cubicBezTo>
                  <a:close/>
                </a:path>
              </a:pathLst>
            </a:custGeom>
            <a:solidFill>
              <a:srgbClr val="193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5181263" y="3116263"/>
              <a:ext cx="174625" cy="134938"/>
            </a:xfrm>
            <a:custGeom>
              <a:avLst/>
              <a:gdLst>
                <a:gd name="T0" fmla="*/ 4 w 82"/>
                <a:gd name="T1" fmla="*/ 50 h 63"/>
                <a:gd name="T2" fmla="*/ 2 w 82"/>
                <a:gd name="T3" fmla="*/ 59 h 63"/>
                <a:gd name="T4" fmla="*/ 12 w 82"/>
                <a:gd name="T5" fmla="*/ 61 h 63"/>
                <a:gd name="T6" fmla="*/ 82 w 82"/>
                <a:gd name="T7" fmla="*/ 14 h 63"/>
                <a:gd name="T8" fmla="*/ 78 w 82"/>
                <a:gd name="T9" fmla="*/ 0 h 63"/>
                <a:gd name="T10" fmla="*/ 4 w 82"/>
                <a:gd name="T1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63">
                  <a:moveTo>
                    <a:pt x="4" y="50"/>
                  </a:moveTo>
                  <a:cubicBezTo>
                    <a:pt x="1" y="52"/>
                    <a:pt x="0" y="56"/>
                    <a:pt x="2" y="59"/>
                  </a:cubicBezTo>
                  <a:cubicBezTo>
                    <a:pt x="4" y="63"/>
                    <a:pt x="9" y="63"/>
                    <a:pt x="12" y="61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9"/>
                    <a:pt x="80" y="4"/>
                    <a:pt x="78" y="0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5263813" y="3157538"/>
              <a:ext cx="93663" cy="74613"/>
            </a:xfrm>
            <a:custGeom>
              <a:avLst/>
              <a:gdLst>
                <a:gd name="T0" fmla="*/ 1 w 44"/>
                <a:gd name="T1" fmla="*/ 33 h 35"/>
                <a:gd name="T2" fmla="*/ 6 w 44"/>
                <a:gd name="T3" fmla="*/ 34 h 35"/>
                <a:gd name="T4" fmla="*/ 43 w 44"/>
                <a:gd name="T5" fmla="*/ 9 h 35"/>
                <a:gd name="T6" fmla="*/ 43 w 44"/>
                <a:gd name="T7" fmla="*/ 3 h 35"/>
                <a:gd name="T8" fmla="*/ 43 w 44"/>
                <a:gd name="T9" fmla="*/ 0 h 35"/>
                <a:gd name="T10" fmla="*/ 2 w 44"/>
                <a:gd name="T11" fmla="*/ 28 h 35"/>
                <a:gd name="T12" fmla="*/ 1 w 44"/>
                <a:gd name="T1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5">
                  <a:moveTo>
                    <a:pt x="1" y="33"/>
                  </a:moveTo>
                  <a:cubicBezTo>
                    <a:pt x="2" y="35"/>
                    <a:pt x="4" y="35"/>
                    <a:pt x="6" y="34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2"/>
                    <a:pt x="43" y="1"/>
                    <a:pt x="43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29"/>
                    <a:pt x="0" y="31"/>
                    <a:pt x="1" y="33"/>
                  </a:cubicBez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5567025" y="3086101"/>
              <a:ext cx="206375" cy="352425"/>
            </a:xfrm>
            <a:custGeom>
              <a:avLst/>
              <a:gdLst>
                <a:gd name="T0" fmla="*/ 95 w 96"/>
                <a:gd name="T1" fmla="*/ 49 h 165"/>
                <a:gd name="T2" fmla="*/ 51 w 96"/>
                <a:gd name="T3" fmla="*/ 1 h 165"/>
                <a:gd name="T4" fmla="*/ 3 w 96"/>
                <a:gd name="T5" fmla="*/ 45 h 165"/>
                <a:gd name="T6" fmla="*/ 1 w 96"/>
                <a:gd name="T7" fmla="*/ 113 h 165"/>
                <a:gd name="T8" fmla="*/ 0 w 96"/>
                <a:gd name="T9" fmla="*/ 116 h 165"/>
                <a:gd name="T10" fmla="*/ 2 w 96"/>
                <a:gd name="T11" fmla="*/ 129 h 165"/>
                <a:gd name="T12" fmla="*/ 3 w 96"/>
                <a:gd name="T13" fmla="*/ 133 h 165"/>
                <a:gd name="T14" fmla="*/ 5 w 96"/>
                <a:gd name="T15" fmla="*/ 139 h 165"/>
                <a:gd name="T16" fmla="*/ 44 w 96"/>
                <a:gd name="T17" fmla="*/ 164 h 165"/>
                <a:gd name="T18" fmla="*/ 92 w 96"/>
                <a:gd name="T19" fmla="*/ 120 h 165"/>
                <a:gd name="T20" fmla="*/ 94 w 96"/>
                <a:gd name="T21" fmla="*/ 79 h 165"/>
                <a:gd name="T22" fmla="*/ 94 w 96"/>
                <a:gd name="T23" fmla="*/ 71 h 165"/>
                <a:gd name="T24" fmla="*/ 94 w 96"/>
                <a:gd name="T25" fmla="*/ 66 h 165"/>
                <a:gd name="T26" fmla="*/ 95 w 96"/>
                <a:gd name="T27" fmla="*/ 49 h 165"/>
                <a:gd name="T28" fmla="*/ 95 w 96"/>
                <a:gd name="T29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165">
                  <a:moveTo>
                    <a:pt x="95" y="49"/>
                  </a:moveTo>
                  <a:cubicBezTo>
                    <a:pt x="96" y="24"/>
                    <a:pt x="76" y="2"/>
                    <a:pt x="51" y="1"/>
                  </a:cubicBezTo>
                  <a:cubicBezTo>
                    <a:pt x="26" y="0"/>
                    <a:pt x="4" y="20"/>
                    <a:pt x="3" y="45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1"/>
                    <a:pt x="1" y="125"/>
                    <a:pt x="2" y="129"/>
                  </a:cubicBezTo>
                  <a:cubicBezTo>
                    <a:pt x="2" y="130"/>
                    <a:pt x="2" y="131"/>
                    <a:pt x="3" y="133"/>
                  </a:cubicBezTo>
                  <a:cubicBezTo>
                    <a:pt x="3" y="135"/>
                    <a:pt x="4" y="137"/>
                    <a:pt x="5" y="139"/>
                  </a:cubicBezTo>
                  <a:cubicBezTo>
                    <a:pt x="13" y="154"/>
                    <a:pt x="27" y="164"/>
                    <a:pt x="44" y="164"/>
                  </a:cubicBezTo>
                  <a:cubicBezTo>
                    <a:pt x="70" y="165"/>
                    <a:pt x="91" y="146"/>
                    <a:pt x="92" y="120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66"/>
                    <a:pt x="94" y="66"/>
                    <a:pt x="94" y="66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lose/>
                </a:path>
              </a:pathLst>
            </a:custGeom>
            <a:solidFill>
              <a:srgbClr val="193B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5567025" y="3190876"/>
              <a:ext cx="203200" cy="171450"/>
            </a:xfrm>
            <a:custGeom>
              <a:avLst/>
              <a:gdLst>
                <a:gd name="T0" fmla="*/ 95 w 95"/>
                <a:gd name="T1" fmla="*/ 0 h 80"/>
                <a:gd name="T2" fmla="*/ 95 w 95"/>
                <a:gd name="T3" fmla="*/ 0 h 80"/>
                <a:gd name="T4" fmla="*/ 1 w 95"/>
                <a:gd name="T5" fmla="*/ 64 h 80"/>
                <a:gd name="T6" fmla="*/ 0 w 95"/>
                <a:gd name="T7" fmla="*/ 67 h 80"/>
                <a:gd name="T8" fmla="*/ 2 w 95"/>
                <a:gd name="T9" fmla="*/ 80 h 80"/>
                <a:gd name="T10" fmla="*/ 94 w 95"/>
                <a:gd name="T11" fmla="*/ 17 h 80"/>
                <a:gd name="T12" fmla="*/ 95 w 95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80"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1" y="76"/>
                    <a:pt x="2" y="80"/>
                  </a:cubicBezTo>
                  <a:cubicBezTo>
                    <a:pt x="94" y="17"/>
                    <a:pt x="94" y="17"/>
                    <a:pt x="94" y="17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5573375" y="3238501"/>
              <a:ext cx="195263" cy="144463"/>
            </a:xfrm>
            <a:custGeom>
              <a:avLst/>
              <a:gdLst>
                <a:gd name="T0" fmla="*/ 2 w 91"/>
                <a:gd name="T1" fmla="*/ 68 h 68"/>
                <a:gd name="T2" fmla="*/ 3 w 91"/>
                <a:gd name="T3" fmla="*/ 68 h 68"/>
                <a:gd name="T4" fmla="*/ 91 w 91"/>
                <a:gd name="T5" fmla="*/ 8 h 68"/>
                <a:gd name="T6" fmla="*/ 91 w 91"/>
                <a:gd name="T7" fmla="*/ 0 h 68"/>
                <a:gd name="T8" fmla="*/ 0 w 91"/>
                <a:gd name="T9" fmla="*/ 62 h 68"/>
                <a:gd name="T10" fmla="*/ 2 w 91"/>
                <a:gd name="T11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8">
                  <a:moveTo>
                    <a:pt x="2" y="68"/>
                  </a:moveTo>
                  <a:cubicBezTo>
                    <a:pt x="3" y="68"/>
                    <a:pt x="3" y="68"/>
                    <a:pt x="3" y="6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6"/>
                    <a:pt x="2" y="68"/>
                  </a:cubicBezTo>
                  <a:close/>
                </a:path>
              </a:pathLst>
            </a:custGeom>
            <a:solidFill>
              <a:srgbClr val="507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7605375" y="2740026"/>
              <a:ext cx="582613" cy="258763"/>
            </a:xfrm>
            <a:custGeom>
              <a:avLst/>
              <a:gdLst>
                <a:gd name="T0" fmla="*/ 0 w 272"/>
                <a:gd name="T1" fmla="*/ 121 h 121"/>
                <a:gd name="T2" fmla="*/ 233 w 272"/>
                <a:gd name="T3" fmla="*/ 92 h 121"/>
                <a:gd name="T4" fmla="*/ 272 w 272"/>
                <a:gd name="T5" fmla="*/ 0 h 121"/>
                <a:gd name="T6" fmla="*/ 81 w 272"/>
                <a:gd name="T7" fmla="*/ 24 h 121"/>
                <a:gd name="T8" fmla="*/ 0 w 272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1">
                  <a:moveTo>
                    <a:pt x="0" y="121"/>
                  </a:moveTo>
                  <a:cubicBezTo>
                    <a:pt x="233" y="92"/>
                    <a:pt x="233" y="92"/>
                    <a:pt x="233" y="92"/>
                  </a:cubicBezTo>
                  <a:cubicBezTo>
                    <a:pt x="247" y="59"/>
                    <a:pt x="261" y="26"/>
                    <a:pt x="272" y="0"/>
                  </a:cubicBezTo>
                  <a:cubicBezTo>
                    <a:pt x="81" y="24"/>
                    <a:pt x="81" y="24"/>
                    <a:pt x="81" y="24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7589500" y="2962276"/>
              <a:ext cx="501650" cy="98425"/>
            </a:xfrm>
            <a:custGeom>
              <a:avLst/>
              <a:gdLst>
                <a:gd name="T0" fmla="*/ 0 w 235"/>
                <a:gd name="T1" fmla="*/ 46 h 46"/>
                <a:gd name="T2" fmla="*/ 227 w 235"/>
                <a:gd name="T3" fmla="*/ 17 h 46"/>
                <a:gd name="T4" fmla="*/ 235 w 235"/>
                <a:gd name="T5" fmla="*/ 0 h 46"/>
                <a:gd name="T6" fmla="*/ 9 w 235"/>
                <a:gd name="T7" fmla="*/ 29 h 46"/>
                <a:gd name="T8" fmla="*/ 0 w 235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46">
                  <a:moveTo>
                    <a:pt x="0" y="46"/>
                  </a:moveTo>
                  <a:cubicBezTo>
                    <a:pt x="227" y="17"/>
                    <a:pt x="227" y="17"/>
                    <a:pt x="227" y="17"/>
                  </a:cubicBezTo>
                  <a:cubicBezTo>
                    <a:pt x="230" y="12"/>
                    <a:pt x="232" y="6"/>
                    <a:pt x="235" y="0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694463" y="5373847"/>
            <a:ext cx="9528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BUSINESS </a:t>
            </a:r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TRIP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28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1765515" y="6956467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835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1206243" y="460463"/>
            <a:ext cx="12744298" cy="12707472"/>
            <a:chOff x="7896225" y="2057400"/>
            <a:chExt cx="8789988" cy="8764588"/>
          </a:xfrm>
        </p:grpSpPr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1336338" y="3705225"/>
              <a:ext cx="542925" cy="225425"/>
            </a:xfrm>
            <a:custGeom>
              <a:avLst/>
              <a:gdLst>
                <a:gd name="T0" fmla="*/ 266 w 269"/>
                <a:gd name="T1" fmla="*/ 97 h 112"/>
                <a:gd name="T2" fmla="*/ 243 w 269"/>
                <a:gd name="T3" fmla="*/ 109 h 112"/>
                <a:gd name="T4" fmla="*/ 15 w 269"/>
                <a:gd name="T5" fmla="*/ 37 h 112"/>
                <a:gd name="T6" fmla="*/ 3 w 269"/>
                <a:gd name="T7" fmla="*/ 15 h 112"/>
                <a:gd name="T8" fmla="*/ 3 w 269"/>
                <a:gd name="T9" fmla="*/ 15 h 112"/>
                <a:gd name="T10" fmla="*/ 26 w 269"/>
                <a:gd name="T11" fmla="*/ 3 h 112"/>
                <a:gd name="T12" fmla="*/ 254 w 269"/>
                <a:gd name="T13" fmla="*/ 74 h 112"/>
                <a:gd name="T14" fmla="*/ 266 w 269"/>
                <a:gd name="T15" fmla="*/ 9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112">
                  <a:moveTo>
                    <a:pt x="266" y="97"/>
                  </a:moveTo>
                  <a:cubicBezTo>
                    <a:pt x="263" y="107"/>
                    <a:pt x="253" y="112"/>
                    <a:pt x="243" y="109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5" y="34"/>
                    <a:pt x="0" y="24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5"/>
                    <a:pt x="16" y="0"/>
                    <a:pt x="26" y="3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64" y="77"/>
                    <a:pt x="269" y="88"/>
                    <a:pt x="266" y="97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1306175" y="3797300"/>
              <a:ext cx="544513" cy="227013"/>
            </a:xfrm>
            <a:custGeom>
              <a:avLst/>
              <a:gdLst>
                <a:gd name="T0" fmla="*/ 267 w 270"/>
                <a:gd name="T1" fmla="*/ 97 h 112"/>
                <a:gd name="T2" fmla="*/ 244 w 270"/>
                <a:gd name="T3" fmla="*/ 109 h 112"/>
                <a:gd name="T4" fmla="*/ 15 w 270"/>
                <a:gd name="T5" fmla="*/ 38 h 112"/>
                <a:gd name="T6" fmla="*/ 3 w 270"/>
                <a:gd name="T7" fmla="*/ 15 h 112"/>
                <a:gd name="T8" fmla="*/ 3 w 270"/>
                <a:gd name="T9" fmla="*/ 15 h 112"/>
                <a:gd name="T10" fmla="*/ 26 w 270"/>
                <a:gd name="T11" fmla="*/ 3 h 112"/>
                <a:gd name="T12" fmla="*/ 255 w 270"/>
                <a:gd name="T13" fmla="*/ 75 h 112"/>
                <a:gd name="T14" fmla="*/ 267 w 270"/>
                <a:gd name="T15" fmla="*/ 9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" h="112">
                  <a:moveTo>
                    <a:pt x="267" y="97"/>
                  </a:moveTo>
                  <a:cubicBezTo>
                    <a:pt x="264" y="107"/>
                    <a:pt x="253" y="112"/>
                    <a:pt x="244" y="10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6" y="35"/>
                    <a:pt x="0" y="24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5"/>
                    <a:pt x="16" y="0"/>
                    <a:pt x="26" y="3"/>
                  </a:cubicBezTo>
                  <a:cubicBezTo>
                    <a:pt x="255" y="75"/>
                    <a:pt x="255" y="75"/>
                    <a:pt x="255" y="75"/>
                  </a:cubicBezTo>
                  <a:cubicBezTo>
                    <a:pt x="264" y="78"/>
                    <a:pt x="270" y="88"/>
                    <a:pt x="267" y="97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1277600" y="3890963"/>
              <a:ext cx="542925" cy="225425"/>
            </a:xfrm>
            <a:custGeom>
              <a:avLst/>
              <a:gdLst>
                <a:gd name="T0" fmla="*/ 266 w 269"/>
                <a:gd name="T1" fmla="*/ 98 h 112"/>
                <a:gd name="T2" fmla="*/ 243 w 269"/>
                <a:gd name="T3" fmla="*/ 109 h 112"/>
                <a:gd name="T4" fmla="*/ 15 w 269"/>
                <a:gd name="T5" fmla="*/ 38 h 112"/>
                <a:gd name="T6" fmla="*/ 3 w 269"/>
                <a:gd name="T7" fmla="*/ 15 h 112"/>
                <a:gd name="T8" fmla="*/ 3 w 269"/>
                <a:gd name="T9" fmla="*/ 15 h 112"/>
                <a:gd name="T10" fmla="*/ 26 w 269"/>
                <a:gd name="T11" fmla="*/ 3 h 112"/>
                <a:gd name="T12" fmla="*/ 254 w 269"/>
                <a:gd name="T13" fmla="*/ 75 h 112"/>
                <a:gd name="T14" fmla="*/ 266 w 269"/>
                <a:gd name="T15" fmla="*/ 9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9" h="112">
                  <a:moveTo>
                    <a:pt x="266" y="98"/>
                  </a:moveTo>
                  <a:cubicBezTo>
                    <a:pt x="263" y="107"/>
                    <a:pt x="253" y="112"/>
                    <a:pt x="243" y="10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5" y="35"/>
                    <a:pt x="0" y="2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6" y="5"/>
                    <a:pt x="16" y="0"/>
                    <a:pt x="26" y="3"/>
                  </a:cubicBezTo>
                  <a:cubicBezTo>
                    <a:pt x="254" y="75"/>
                    <a:pt x="254" y="75"/>
                    <a:pt x="254" y="75"/>
                  </a:cubicBezTo>
                  <a:cubicBezTo>
                    <a:pt x="264" y="78"/>
                    <a:pt x="269" y="88"/>
                    <a:pt x="266" y="98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1329988" y="4087813"/>
              <a:ext cx="355600" cy="163513"/>
            </a:xfrm>
            <a:custGeom>
              <a:avLst/>
              <a:gdLst>
                <a:gd name="T0" fmla="*/ 11 w 176"/>
                <a:gd name="T1" fmla="*/ 34 h 81"/>
                <a:gd name="T2" fmla="*/ 150 w 176"/>
                <a:gd name="T3" fmla="*/ 78 h 81"/>
                <a:gd name="T4" fmla="*/ 176 w 176"/>
                <a:gd name="T5" fmla="*/ 54 h 81"/>
                <a:gd name="T6" fmla="*/ 3 w 176"/>
                <a:gd name="T7" fmla="*/ 0 h 81"/>
                <a:gd name="T8" fmla="*/ 11 w 176"/>
                <a:gd name="T9" fmla="*/ 3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81">
                  <a:moveTo>
                    <a:pt x="11" y="34"/>
                  </a:moveTo>
                  <a:cubicBezTo>
                    <a:pt x="150" y="78"/>
                    <a:pt x="150" y="78"/>
                    <a:pt x="150" y="78"/>
                  </a:cubicBezTo>
                  <a:cubicBezTo>
                    <a:pt x="159" y="81"/>
                    <a:pt x="173" y="64"/>
                    <a:pt x="176" y="5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10"/>
                    <a:pt x="2" y="31"/>
                    <a:pt x="11" y="34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1247438" y="3983038"/>
              <a:ext cx="546100" cy="228600"/>
            </a:xfrm>
            <a:custGeom>
              <a:avLst/>
              <a:gdLst>
                <a:gd name="T0" fmla="*/ 255 w 270"/>
                <a:gd name="T1" fmla="*/ 75 h 113"/>
                <a:gd name="T2" fmla="*/ 26 w 270"/>
                <a:gd name="T3" fmla="*/ 3 h 113"/>
                <a:gd name="T4" fmla="*/ 3 w 270"/>
                <a:gd name="T5" fmla="*/ 15 h 113"/>
                <a:gd name="T6" fmla="*/ 15 w 270"/>
                <a:gd name="T7" fmla="*/ 38 h 113"/>
                <a:gd name="T8" fmla="*/ 45 w 270"/>
                <a:gd name="T9" fmla="*/ 47 h 113"/>
                <a:gd name="T10" fmla="*/ 219 w 270"/>
                <a:gd name="T11" fmla="*/ 102 h 113"/>
                <a:gd name="T12" fmla="*/ 244 w 270"/>
                <a:gd name="T13" fmla="*/ 110 h 113"/>
                <a:gd name="T14" fmla="*/ 267 w 270"/>
                <a:gd name="T15" fmla="*/ 98 h 113"/>
                <a:gd name="T16" fmla="*/ 255 w 270"/>
                <a:gd name="T17" fmla="*/ 7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113">
                  <a:moveTo>
                    <a:pt x="255" y="75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5"/>
                    <a:pt x="6" y="35"/>
                    <a:pt x="15" y="38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219" y="102"/>
                    <a:pt x="219" y="102"/>
                    <a:pt x="219" y="102"/>
                  </a:cubicBezTo>
                  <a:cubicBezTo>
                    <a:pt x="244" y="110"/>
                    <a:pt x="244" y="110"/>
                    <a:pt x="244" y="110"/>
                  </a:cubicBezTo>
                  <a:cubicBezTo>
                    <a:pt x="254" y="113"/>
                    <a:pt x="264" y="107"/>
                    <a:pt x="267" y="98"/>
                  </a:cubicBezTo>
                  <a:cubicBezTo>
                    <a:pt x="270" y="88"/>
                    <a:pt x="264" y="78"/>
                    <a:pt x="255" y="75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1120438" y="2163763"/>
              <a:ext cx="1550988" cy="1662113"/>
            </a:xfrm>
            <a:custGeom>
              <a:avLst/>
              <a:gdLst>
                <a:gd name="T0" fmla="*/ 480 w 768"/>
                <a:gd name="T1" fmla="*/ 58 h 823"/>
                <a:gd name="T2" fmla="*/ 40 w 768"/>
                <a:gd name="T3" fmla="*/ 289 h 823"/>
                <a:gd name="T4" fmla="*/ 118 w 768"/>
                <a:gd name="T5" fmla="*/ 635 h 823"/>
                <a:gd name="T6" fmla="*/ 124 w 768"/>
                <a:gd name="T7" fmla="*/ 737 h 823"/>
                <a:gd name="T8" fmla="*/ 135 w 768"/>
                <a:gd name="T9" fmla="*/ 748 h 823"/>
                <a:gd name="T10" fmla="*/ 201 w 768"/>
                <a:gd name="T11" fmla="*/ 768 h 823"/>
                <a:gd name="T12" fmla="*/ 224 w 768"/>
                <a:gd name="T13" fmla="*/ 775 h 823"/>
                <a:gd name="T14" fmla="*/ 285 w 768"/>
                <a:gd name="T15" fmla="*/ 794 h 823"/>
                <a:gd name="T16" fmla="*/ 308 w 768"/>
                <a:gd name="T17" fmla="*/ 802 h 823"/>
                <a:gd name="T18" fmla="*/ 370 w 768"/>
                <a:gd name="T19" fmla="*/ 821 h 823"/>
                <a:gd name="T20" fmla="*/ 386 w 768"/>
                <a:gd name="T21" fmla="*/ 819 h 823"/>
                <a:gd name="T22" fmla="*/ 448 w 768"/>
                <a:gd name="T23" fmla="*/ 738 h 823"/>
                <a:gd name="T24" fmla="*/ 709 w 768"/>
                <a:gd name="T25" fmla="*/ 499 h 823"/>
                <a:gd name="T26" fmla="*/ 480 w 768"/>
                <a:gd name="T27" fmla="*/ 58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8" h="823">
                  <a:moveTo>
                    <a:pt x="480" y="58"/>
                  </a:moveTo>
                  <a:cubicBezTo>
                    <a:pt x="295" y="0"/>
                    <a:pt x="98" y="104"/>
                    <a:pt x="40" y="289"/>
                  </a:cubicBezTo>
                  <a:cubicBezTo>
                    <a:pt x="0" y="415"/>
                    <a:pt x="35" y="545"/>
                    <a:pt x="118" y="635"/>
                  </a:cubicBezTo>
                  <a:cubicBezTo>
                    <a:pt x="124" y="737"/>
                    <a:pt x="124" y="737"/>
                    <a:pt x="124" y="737"/>
                  </a:cubicBezTo>
                  <a:cubicBezTo>
                    <a:pt x="123" y="741"/>
                    <a:pt x="128" y="745"/>
                    <a:pt x="135" y="748"/>
                  </a:cubicBezTo>
                  <a:cubicBezTo>
                    <a:pt x="201" y="768"/>
                    <a:pt x="201" y="768"/>
                    <a:pt x="201" y="768"/>
                  </a:cubicBezTo>
                  <a:cubicBezTo>
                    <a:pt x="224" y="775"/>
                    <a:pt x="224" y="775"/>
                    <a:pt x="224" y="775"/>
                  </a:cubicBezTo>
                  <a:cubicBezTo>
                    <a:pt x="285" y="794"/>
                    <a:pt x="285" y="794"/>
                    <a:pt x="285" y="794"/>
                  </a:cubicBezTo>
                  <a:cubicBezTo>
                    <a:pt x="308" y="802"/>
                    <a:pt x="308" y="802"/>
                    <a:pt x="308" y="802"/>
                  </a:cubicBezTo>
                  <a:cubicBezTo>
                    <a:pt x="370" y="821"/>
                    <a:pt x="370" y="821"/>
                    <a:pt x="370" y="821"/>
                  </a:cubicBezTo>
                  <a:cubicBezTo>
                    <a:pt x="378" y="823"/>
                    <a:pt x="385" y="823"/>
                    <a:pt x="386" y="819"/>
                  </a:cubicBezTo>
                  <a:cubicBezTo>
                    <a:pt x="448" y="738"/>
                    <a:pt x="448" y="738"/>
                    <a:pt x="448" y="738"/>
                  </a:cubicBezTo>
                  <a:cubicBezTo>
                    <a:pt x="567" y="712"/>
                    <a:pt x="670" y="625"/>
                    <a:pt x="709" y="499"/>
                  </a:cubicBezTo>
                  <a:cubicBezTo>
                    <a:pt x="768" y="314"/>
                    <a:pt x="665" y="116"/>
                    <a:pt x="480" y="58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1526838" y="2660650"/>
              <a:ext cx="652463" cy="1122363"/>
            </a:xfrm>
            <a:custGeom>
              <a:avLst/>
              <a:gdLst>
                <a:gd name="T0" fmla="*/ 194 w 323"/>
                <a:gd name="T1" fmla="*/ 280 h 556"/>
                <a:gd name="T2" fmla="*/ 204 w 323"/>
                <a:gd name="T3" fmla="*/ 284 h 556"/>
                <a:gd name="T4" fmla="*/ 216 w 323"/>
                <a:gd name="T5" fmla="*/ 288 h 556"/>
                <a:gd name="T6" fmla="*/ 267 w 323"/>
                <a:gd name="T7" fmla="*/ 261 h 556"/>
                <a:gd name="T8" fmla="*/ 316 w 323"/>
                <a:gd name="T9" fmla="*/ 105 h 556"/>
                <a:gd name="T10" fmla="*/ 289 w 323"/>
                <a:gd name="T11" fmla="*/ 53 h 556"/>
                <a:gd name="T12" fmla="*/ 277 w 323"/>
                <a:gd name="T13" fmla="*/ 50 h 556"/>
                <a:gd name="T14" fmla="*/ 248 w 323"/>
                <a:gd name="T15" fmla="*/ 51 h 556"/>
                <a:gd name="T16" fmla="*/ 228 w 323"/>
                <a:gd name="T17" fmla="*/ 34 h 556"/>
                <a:gd name="T18" fmla="*/ 199 w 323"/>
                <a:gd name="T19" fmla="*/ 25 h 556"/>
                <a:gd name="T20" fmla="*/ 175 w 323"/>
                <a:gd name="T21" fmla="*/ 26 h 556"/>
                <a:gd name="T22" fmla="*/ 153 w 323"/>
                <a:gd name="T23" fmla="*/ 11 h 556"/>
                <a:gd name="T24" fmla="*/ 141 w 323"/>
                <a:gd name="T25" fmla="*/ 7 h 556"/>
                <a:gd name="T26" fmla="*/ 89 w 323"/>
                <a:gd name="T27" fmla="*/ 34 h 556"/>
                <a:gd name="T28" fmla="*/ 40 w 323"/>
                <a:gd name="T29" fmla="*/ 190 h 556"/>
                <a:gd name="T30" fmla="*/ 67 w 323"/>
                <a:gd name="T31" fmla="*/ 242 h 556"/>
                <a:gd name="T32" fmla="*/ 80 w 323"/>
                <a:gd name="T33" fmla="*/ 246 h 556"/>
                <a:gd name="T34" fmla="*/ 86 w 323"/>
                <a:gd name="T35" fmla="*/ 247 h 556"/>
                <a:gd name="T36" fmla="*/ 1 w 323"/>
                <a:gd name="T37" fmla="*/ 518 h 556"/>
                <a:gd name="T38" fmla="*/ 0 w 323"/>
                <a:gd name="T39" fmla="*/ 522 h 556"/>
                <a:gd name="T40" fmla="*/ 23 w 323"/>
                <a:gd name="T41" fmla="*/ 529 h 556"/>
                <a:gd name="T42" fmla="*/ 24 w 323"/>
                <a:gd name="T43" fmla="*/ 525 h 556"/>
                <a:gd name="T44" fmla="*/ 115 w 323"/>
                <a:gd name="T45" fmla="*/ 237 h 556"/>
                <a:gd name="T46" fmla="*/ 111 w 323"/>
                <a:gd name="T47" fmla="*/ 224 h 556"/>
                <a:gd name="T48" fmla="*/ 107 w 323"/>
                <a:gd name="T49" fmla="*/ 222 h 556"/>
                <a:gd name="T50" fmla="*/ 98 w 323"/>
                <a:gd name="T51" fmla="*/ 222 h 556"/>
                <a:gd name="T52" fmla="*/ 87 w 323"/>
                <a:gd name="T53" fmla="*/ 222 h 556"/>
                <a:gd name="T54" fmla="*/ 74 w 323"/>
                <a:gd name="T55" fmla="*/ 219 h 556"/>
                <a:gd name="T56" fmla="*/ 63 w 323"/>
                <a:gd name="T57" fmla="*/ 197 h 556"/>
                <a:gd name="T58" fmla="*/ 112 w 323"/>
                <a:gd name="T59" fmla="*/ 41 h 556"/>
                <a:gd name="T60" fmla="*/ 134 w 323"/>
                <a:gd name="T61" fmla="*/ 30 h 556"/>
                <a:gd name="T62" fmla="*/ 146 w 323"/>
                <a:gd name="T63" fmla="*/ 34 h 556"/>
                <a:gd name="T64" fmla="*/ 157 w 323"/>
                <a:gd name="T65" fmla="*/ 47 h 556"/>
                <a:gd name="T66" fmla="*/ 166 w 323"/>
                <a:gd name="T67" fmla="*/ 56 h 556"/>
                <a:gd name="T68" fmla="*/ 177 w 323"/>
                <a:gd name="T69" fmla="*/ 53 h 556"/>
                <a:gd name="T70" fmla="*/ 192 w 323"/>
                <a:gd name="T71" fmla="*/ 48 h 556"/>
                <a:gd name="T72" fmla="*/ 220 w 323"/>
                <a:gd name="T73" fmla="*/ 57 h 556"/>
                <a:gd name="T74" fmla="*/ 230 w 323"/>
                <a:gd name="T75" fmla="*/ 73 h 556"/>
                <a:gd name="T76" fmla="*/ 239 w 323"/>
                <a:gd name="T77" fmla="*/ 83 h 556"/>
                <a:gd name="T78" fmla="*/ 251 w 323"/>
                <a:gd name="T79" fmla="*/ 79 h 556"/>
                <a:gd name="T80" fmla="*/ 270 w 323"/>
                <a:gd name="T81" fmla="*/ 73 h 556"/>
                <a:gd name="T82" fmla="*/ 282 w 323"/>
                <a:gd name="T83" fmla="*/ 77 h 556"/>
                <a:gd name="T84" fmla="*/ 293 w 323"/>
                <a:gd name="T85" fmla="*/ 98 h 556"/>
                <a:gd name="T86" fmla="*/ 244 w 323"/>
                <a:gd name="T87" fmla="*/ 254 h 556"/>
                <a:gd name="T88" fmla="*/ 223 w 323"/>
                <a:gd name="T89" fmla="*/ 265 h 556"/>
                <a:gd name="T90" fmla="*/ 211 w 323"/>
                <a:gd name="T91" fmla="*/ 261 h 556"/>
                <a:gd name="T92" fmla="*/ 200 w 323"/>
                <a:gd name="T93" fmla="*/ 251 h 556"/>
                <a:gd name="T94" fmla="*/ 188 w 323"/>
                <a:gd name="T95" fmla="*/ 243 h 556"/>
                <a:gd name="T96" fmla="*/ 177 w 323"/>
                <a:gd name="T97" fmla="*/ 252 h 556"/>
                <a:gd name="T98" fmla="*/ 86 w 323"/>
                <a:gd name="T99" fmla="*/ 544 h 556"/>
                <a:gd name="T100" fmla="*/ 84 w 323"/>
                <a:gd name="T101" fmla="*/ 548 h 556"/>
                <a:gd name="T102" fmla="*/ 107 w 323"/>
                <a:gd name="T103" fmla="*/ 556 h 556"/>
                <a:gd name="T104" fmla="*/ 109 w 323"/>
                <a:gd name="T105" fmla="*/ 552 h 556"/>
                <a:gd name="T106" fmla="*/ 194 w 323"/>
                <a:gd name="T107" fmla="*/ 28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3" h="556">
                  <a:moveTo>
                    <a:pt x="194" y="280"/>
                  </a:moveTo>
                  <a:cubicBezTo>
                    <a:pt x="197" y="282"/>
                    <a:pt x="200" y="283"/>
                    <a:pt x="204" y="284"/>
                  </a:cubicBezTo>
                  <a:cubicBezTo>
                    <a:pt x="216" y="288"/>
                    <a:pt x="216" y="288"/>
                    <a:pt x="216" y="288"/>
                  </a:cubicBezTo>
                  <a:cubicBezTo>
                    <a:pt x="237" y="295"/>
                    <a:pt x="261" y="283"/>
                    <a:pt x="267" y="261"/>
                  </a:cubicBezTo>
                  <a:cubicBezTo>
                    <a:pt x="316" y="105"/>
                    <a:pt x="316" y="105"/>
                    <a:pt x="316" y="105"/>
                  </a:cubicBezTo>
                  <a:cubicBezTo>
                    <a:pt x="323" y="83"/>
                    <a:pt x="311" y="60"/>
                    <a:pt x="289" y="53"/>
                  </a:cubicBezTo>
                  <a:cubicBezTo>
                    <a:pt x="277" y="50"/>
                    <a:pt x="277" y="50"/>
                    <a:pt x="277" y="50"/>
                  </a:cubicBezTo>
                  <a:cubicBezTo>
                    <a:pt x="267" y="46"/>
                    <a:pt x="257" y="47"/>
                    <a:pt x="248" y="51"/>
                  </a:cubicBezTo>
                  <a:cubicBezTo>
                    <a:pt x="243" y="43"/>
                    <a:pt x="236" y="37"/>
                    <a:pt x="228" y="34"/>
                  </a:cubicBezTo>
                  <a:cubicBezTo>
                    <a:pt x="199" y="25"/>
                    <a:pt x="199" y="25"/>
                    <a:pt x="199" y="25"/>
                  </a:cubicBezTo>
                  <a:cubicBezTo>
                    <a:pt x="191" y="23"/>
                    <a:pt x="182" y="23"/>
                    <a:pt x="175" y="26"/>
                  </a:cubicBezTo>
                  <a:cubicBezTo>
                    <a:pt x="169" y="19"/>
                    <a:pt x="162" y="13"/>
                    <a:pt x="153" y="11"/>
                  </a:cubicBezTo>
                  <a:cubicBezTo>
                    <a:pt x="141" y="7"/>
                    <a:pt x="141" y="7"/>
                    <a:pt x="141" y="7"/>
                  </a:cubicBezTo>
                  <a:cubicBezTo>
                    <a:pt x="119" y="0"/>
                    <a:pt x="96" y="12"/>
                    <a:pt x="89" y="34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33" y="212"/>
                    <a:pt x="46" y="235"/>
                    <a:pt x="67" y="242"/>
                  </a:cubicBezTo>
                  <a:cubicBezTo>
                    <a:pt x="80" y="246"/>
                    <a:pt x="80" y="246"/>
                    <a:pt x="80" y="246"/>
                  </a:cubicBezTo>
                  <a:cubicBezTo>
                    <a:pt x="82" y="246"/>
                    <a:pt x="84" y="247"/>
                    <a:pt x="86" y="247"/>
                  </a:cubicBezTo>
                  <a:cubicBezTo>
                    <a:pt x="1" y="518"/>
                    <a:pt x="1" y="518"/>
                    <a:pt x="1" y="518"/>
                  </a:cubicBezTo>
                  <a:cubicBezTo>
                    <a:pt x="1" y="519"/>
                    <a:pt x="0" y="521"/>
                    <a:pt x="0" y="522"/>
                  </a:cubicBezTo>
                  <a:cubicBezTo>
                    <a:pt x="23" y="529"/>
                    <a:pt x="23" y="529"/>
                    <a:pt x="23" y="529"/>
                  </a:cubicBezTo>
                  <a:cubicBezTo>
                    <a:pt x="24" y="528"/>
                    <a:pt x="24" y="527"/>
                    <a:pt x="24" y="525"/>
                  </a:cubicBezTo>
                  <a:cubicBezTo>
                    <a:pt x="115" y="237"/>
                    <a:pt x="115" y="237"/>
                    <a:pt x="115" y="237"/>
                  </a:cubicBezTo>
                  <a:cubicBezTo>
                    <a:pt x="116" y="232"/>
                    <a:pt x="115" y="227"/>
                    <a:pt x="111" y="224"/>
                  </a:cubicBezTo>
                  <a:cubicBezTo>
                    <a:pt x="110" y="223"/>
                    <a:pt x="108" y="222"/>
                    <a:pt x="107" y="222"/>
                  </a:cubicBezTo>
                  <a:cubicBezTo>
                    <a:pt x="104" y="221"/>
                    <a:pt x="101" y="221"/>
                    <a:pt x="98" y="222"/>
                  </a:cubicBezTo>
                  <a:cubicBezTo>
                    <a:pt x="96" y="223"/>
                    <a:pt x="92" y="224"/>
                    <a:pt x="87" y="222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66" y="216"/>
                    <a:pt x="61" y="206"/>
                    <a:pt x="63" y="197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5" y="32"/>
                    <a:pt x="125" y="27"/>
                    <a:pt x="134" y="30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52" y="36"/>
                    <a:pt x="156" y="40"/>
                    <a:pt x="157" y="47"/>
                  </a:cubicBezTo>
                  <a:cubicBezTo>
                    <a:pt x="158" y="51"/>
                    <a:pt x="161" y="54"/>
                    <a:pt x="166" y="56"/>
                  </a:cubicBezTo>
                  <a:cubicBezTo>
                    <a:pt x="170" y="57"/>
                    <a:pt x="174" y="56"/>
                    <a:pt x="177" y="53"/>
                  </a:cubicBezTo>
                  <a:cubicBezTo>
                    <a:pt x="182" y="49"/>
                    <a:pt x="187" y="47"/>
                    <a:pt x="192" y="48"/>
                  </a:cubicBezTo>
                  <a:cubicBezTo>
                    <a:pt x="220" y="57"/>
                    <a:pt x="220" y="57"/>
                    <a:pt x="220" y="57"/>
                  </a:cubicBezTo>
                  <a:cubicBezTo>
                    <a:pt x="225" y="59"/>
                    <a:pt x="229" y="65"/>
                    <a:pt x="230" y="73"/>
                  </a:cubicBezTo>
                  <a:cubicBezTo>
                    <a:pt x="230" y="77"/>
                    <a:pt x="234" y="81"/>
                    <a:pt x="239" y="83"/>
                  </a:cubicBezTo>
                  <a:cubicBezTo>
                    <a:pt x="243" y="84"/>
                    <a:pt x="248" y="82"/>
                    <a:pt x="251" y="79"/>
                  </a:cubicBezTo>
                  <a:cubicBezTo>
                    <a:pt x="256" y="73"/>
                    <a:pt x="263" y="71"/>
                    <a:pt x="270" y="73"/>
                  </a:cubicBezTo>
                  <a:cubicBezTo>
                    <a:pt x="282" y="77"/>
                    <a:pt x="282" y="77"/>
                    <a:pt x="282" y="77"/>
                  </a:cubicBezTo>
                  <a:cubicBezTo>
                    <a:pt x="291" y="79"/>
                    <a:pt x="296" y="89"/>
                    <a:pt x="293" y="98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242" y="263"/>
                    <a:pt x="232" y="268"/>
                    <a:pt x="223" y="265"/>
                  </a:cubicBezTo>
                  <a:cubicBezTo>
                    <a:pt x="211" y="261"/>
                    <a:pt x="211" y="261"/>
                    <a:pt x="211" y="261"/>
                  </a:cubicBezTo>
                  <a:cubicBezTo>
                    <a:pt x="206" y="260"/>
                    <a:pt x="202" y="256"/>
                    <a:pt x="200" y="251"/>
                  </a:cubicBezTo>
                  <a:cubicBezTo>
                    <a:pt x="198" y="246"/>
                    <a:pt x="194" y="243"/>
                    <a:pt x="188" y="243"/>
                  </a:cubicBezTo>
                  <a:cubicBezTo>
                    <a:pt x="183" y="244"/>
                    <a:pt x="179" y="247"/>
                    <a:pt x="177" y="252"/>
                  </a:cubicBezTo>
                  <a:cubicBezTo>
                    <a:pt x="86" y="544"/>
                    <a:pt x="86" y="544"/>
                    <a:pt x="86" y="544"/>
                  </a:cubicBezTo>
                  <a:cubicBezTo>
                    <a:pt x="85" y="546"/>
                    <a:pt x="85" y="547"/>
                    <a:pt x="84" y="548"/>
                  </a:cubicBezTo>
                  <a:cubicBezTo>
                    <a:pt x="107" y="556"/>
                    <a:pt x="107" y="556"/>
                    <a:pt x="107" y="556"/>
                  </a:cubicBezTo>
                  <a:cubicBezTo>
                    <a:pt x="108" y="554"/>
                    <a:pt x="108" y="553"/>
                    <a:pt x="109" y="552"/>
                  </a:cubicBezTo>
                  <a:lnTo>
                    <a:pt x="194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2382500" y="2057400"/>
              <a:ext cx="301625" cy="339725"/>
            </a:xfrm>
            <a:custGeom>
              <a:avLst/>
              <a:gdLst>
                <a:gd name="T0" fmla="*/ 139 w 149"/>
                <a:gd name="T1" fmla="*/ 7 h 168"/>
                <a:gd name="T2" fmla="*/ 109 w 149"/>
                <a:gd name="T3" fmla="*/ 10 h 168"/>
                <a:gd name="T4" fmla="*/ 7 w 149"/>
                <a:gd name="T5" fmla="*/ 131 h 168"/>
                <a:gd name="T6" fmla="*/ 10 w 149"/>
                <a:gd name="T7" fmla="*/ 160 h 168"/>
                <a:gd name="T8" fmla="*/ 10 w 149"/>
                <a:gd name="T9" fmla="*/ 160 h 168"/>
                <a:gd name="T10" fmla="*/ 39 w 149"/>
                <a:gd name="T11" fmla="*/ 158 h 168"/>
                <a:gd name="T12" fmla="*/ 142 w 149"/>
                <a:gd name="T13" fmla="*/ 37 h 168"/>
                <a:gd name="T14" fmla="*/ 139 w 149"/>
                <a:gd name="T15" fmla="*/ 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168">
                  <a:moveTo>
                    <a:pt x="139" y="7"/>
                  </a:moveTo>
                  <a:cubicBezTo>
                    <a:pt x="130" y="0"/>
                    <a:pt x="117" y="1"/>
                    <a:pt x="109" y="10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0" y="139"/>
                    <a:pt x="1" y="153"/>
                    <a:pt x="10" y="160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18" y="168"/>
                    <a:pt x="32" y="167"/>
                    <a:pt x="39" y="158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9" y="28"/>
                    <a:pt x="148" y="15"/>
                    <a:pt x="13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2560300" y="2335213"/>
              <a:ext cx="379413" cy="244475"/>
            </a:xfrm>
            <a:custGeom>
              <a:avLst/>
              <a:gdLst>
                <a:gd name="T0" fmla="*/ 183 w 188"/>
                <a:gd name="T1" fmla="*/ 15 h 121"/>
                <a:gd name="T2" fmla="*/ 155 w 188"/>
                <a:gd name="T3" fmla="*/ 6 h 121"/>
                <a:gd name="T4" fmla="*/ 14 w 188"/>
                <a:gd name="T5" fmla="*/ 79 h 121"/>
                <a:gd name="T6" fmla="*/ 5 w 188"/>
                <a:gd name="T7" fmla="*/ 107 h 121"/>
                <a:gd name="T8" fmla="*/ 5 w 188"/>
                <a:gd name="T9" fmla="*/ 107 h 121"/>
                <a:gd name="T10" fmla="*/ 33 w 188"/>
                <a:gd name="T11" fmla="*/ 116 h 121"/>
                <a:gd name="T12" fmla="*/ 174 w 188"/>
                <a:gd name="T13" fmla="*/ 43 h 121"/>
                <a:gd name="T14" fmla="*/ 183 w 188"/>
                <a:gd name="T15" fmla="*/ 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" h="121">
                  <a:moveTo>
                    <a:pt x="183" y="15"/>
                  </a:moveTo>
                  <a:cubicBezTo>
                    <a:pt x="178" y="4"/>
                    <a:pt x="165" y="0"/>
                    <a:pt x="155" y="6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4" y="84"/>
                    <a:pt x="0" y="97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0" y="117"/>
                    <a:pt x="23" y="121"/>
                    <a:pt x="33" y="116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84" y="38"/>
                    <a:pt x="188" y="25"/>
                    <a:pt x="18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2628563" y="2713038"/>
              <a:ext cx="406400" cy="90488"/>
            </a:xfrm>
            <a:custGeom>
              <a:avLst/>
              <a:gdLst>
                <a:gd name="T0" fmla="*/ 201 w 201"/>
                <a:gd name="T1" fmla="*/ 21 h 45"/>
                <a:gd name="T2" fmla="*/ 179 w 201"/>
                <a:gd name="T3" fmla="*/ 0 h 45"/>
                <a:gd name="T4" fmla="*/ 21 w 201"/>
                <a:gd name="T5" fmla="*/ 3 h 45"/>
                <a:gd name="T6" fmla="*/ 0 w 201"/>
                <a:gd name="T7" fmla="*/ 24 h 45"/>
                <a:gd name="T8" fmla="*/ 0 w 201"/>
                <a:gd name="T9" fmla="*/ 24 h 45"/>
                <a:gd name="T10" fmla="*/ 22 w 201"/>
                <a:gd name="T11" fmla="*/ 45 h 45"/>
                <a:gd name="T12" fmla="*/ 180 w 201"/>
                <a:gd name="T13" fmla="*/ 42 h 45"/>
                <a:gd name="T14" fmla="*/ 201 w 201"/>
                <a:gd name="T15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45">
                  <a:moveTo>
                    <a:pt x="201" y="21"/>
                  </a:moveTo>
                  <a:cubicBezTo>
                    <a:pt x="201" y="9"/>
                    <a:pt x="191" y="0"/>
                    <a:pt x="179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9" y="3"/>
                    <a:pt x="0" y="12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6"/>
                    <a:pt x="10" y="45"/>
                    <a:pt x="22" y="45"/>
                  </a:cubicBezTo>
                  <a:cubicBezTo>
                    <a:pt x="180" y="42"/>
                    <a:pt x="180" y="42"/>
                    <a:pt x="180" y="42"/>
                  </a:cubicBezTo>
                  <a:cubicBezTo>
                    <a:pt x="192" y="42"/>
                    <a:pt x="201" y="32"/>
                    <a:pt x="201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890250" y="6704013"/>
              <a:ext cx="828675" cy="703263"/>
            </a:xfrm>
            <a:custGeom>
              <a:avLst/>
              <a:gdLst>
                <a:gd name="T0" fmla="*/ 175 w 410"/>
                <a:gd name="T1" fmla="*/ 326 h 348"/>
                <a:gd name="T2" fmla="*/ 104 w 410"/>
                <a:gd name="T3" fmla="*/ 265 h 348"/>
                <a:gd name="T4" fmla="*/ 97 w 410"/>
                <a:gd name="T5" fmla="*/ 182 h 348"/>
                <a:gd name="T6" fmla="*/ 107 w 410"/>
                <a:gd name="T7" fmla="*/ 171 h 348"/>
                <a:gd name="T8" fmla="*/ 89 w 410"/>
                <a:gd name="T9" fmla="*/ 168 h 348"/>
                <a:gd name="T10" fmla="*/ 30 w 410"/>
                <a:gd name="T11" fmla="*/ 195 h 348"/>
                <a:gd name="T12" fmla="*/ 32 w 410"/>
                <a:gd name="T13" fmla="*/ 149 h 348"/>
                <a:gd name="T14" fmla="*/ 111 w 410"/>
                <a:gd name="T15" fmla="*/ 90 h 348"/>
                <a:gd name="T16" fmla="*/ 206 w 410"/>
                <a:gd name="T17" fmla="*/ 80 h 348"/>
                <a:gd name="T18" fmla="*/ 224 w 410"/>
                <a:gd name="T19" fmla="*/ 81 h 348"/>
                <a:gd name="T20" fmla="*/ 227 w 410"/>
                <a:gd name="T21" fmla="*/ 81 h 348"/>
                <a:gd name="T22" fmla="*/ 227 w 410"/>
                <a:gd name="T23" fmla="*/ 82 h 348"/>
                <a:gd name="T24" fmla="*/ 237 w 410"/>
                <a:gd name="T25" fmla="*/ 85 h 348"/>
                <a:gd name="T26" fmla="*/ 299 w 410"/>
                <a:gd name="T27" fmla="*/ 13 h 348"/>
                <a:gd name="T28" fmla="*/ 368 w 410"/>
                <a:gd name="T29" fmla="*/ 34 h 348"/>
                <a:gd name="T30" fmla="*/ 400 w 410"/>
                <a:gd name="T31" fmla="*/ 99 h 348"/>
                <a:gd name="T32" fmla="*/ 336 w 410"/>
                <a:gd name="T33" fmla="*/ 174 h 348"/>
                <a:gd name="T34" fmla="*/ 328 w 410"/>
                <a:gd name="T35" fmla="*/ 238 h 348"/>
                <a:gd name="T36" fmla="*/ 258 w 410"/>
                <a:gd name="T37" fmla="*/ 320 h 348"/>
                <a:gd name="T38" fmla="*/ 175 w 410"/>
                <a:gd name="T39" fmla="*/ 32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0" h="348">
                  <a:moveTo>
                    <a:pt x="175" y="326"/>
                  </a:moveTo>
                  <a:cubicBezTo>
                    <a:pt x="104" y="265"/>
                    <a:pt x="104" y="265"/>
                    <a:pt x="104" y="265"/>
                  </a:cubicBezTo>
                  <a:cubicBezTo>
                    <a:pt x="79" y="244"/>
                    <a:pt x="76" y="207"/>
                    <a:pt x="97" y="182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99" y="169"/>
                    <a:pt x="93" y="168"/>
                    <a:pt x="89" y="168"/>
                  </a:cubicBezTo>
                  <a:cubicBezTo>
                    <a:pt x="74" y="169"/>
                    <a:pt x="60" y="204"/>
                    <a:pt x="30" y="195"/>
                  </a:cubicBezTo>
                  <a:cubicBezTo>
                    <a:pt x="0" y="186"/>
                    <a:pt x="6" y="179"/>
                    <a:pt x="32" y="149"/>
                  </a:cubicBezTo>
                  <a:cubicBezTo>
                    <a:pt x="57" y="119"/>
                    <a:pt x="70" y="104"/>
                    <a:pt x="111" y="90"/>
                  </a:cubicBezTo>
                  <a:cubicBezTo>
                    <a:pt x="138" y="80"/>
                    <a:pt x="180" y="80"/>
                    <a:pt x="206" y="80"/>
                  </a:cubicBezTo>
                  <a:cubicBezTo>
                    <a:pt x="212" y="80"/>
                    <a:pt x="218" y="80"/>
                    <a:pt x="224" y="81"/>
                  </a:cubicBezTo>
                  <a:cubicBezTo>
                    <a:pt x="226" y="81"/>
                    <a:pt x="227" y="81"/>
                    <a:pt x="227" y="81"/>
                  </a:cubicBezTo>
                  <a:cubicBezTo>
                    <a:pt x="227" y="81"/>
                    <a:pt x="227" y="82"/>
                    <a:pt x="227" y="82"/>
                  </a:cubicBezTo>
                  <a:cubicBezTo>
                    <a:pt x="230" y="83"/>
                    <a:pt x="233" y="84"/>
                    <a:pt x="237" y="85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309" y="0"/>
                    <a:pt x="340" y="10"/>
                    <a:pt x="368" y="34"/>
                  </a:cubicBezTo>
                  <a:cubicBezTo>
                    <a:pt x="396" y="58"/>
                    <a:pt x="410" y="87"/>
                    <a:pt x="400" y="99"/>
                  </a:cubicBezTo>
                  <a:cubicBezTo>
                    <a:pt x="336" y="174"/>
                    <a:pt x="336" y="174"/>
                    <a:pt x="336" y="174"/>
                  </a:cubicBezTo>
                  <a:cubicBezTo>
                    <a:pt x="346" y="194"/>
                    <a:pt x="344" y="220"/>
                    <a:pt x="328" y="238"/>
                  </a:cubicBezTo>
                  <a:cubicBezTo>
                    <a:pt x="258" y="320"/>
                    <a:pt x="258" y="320"/>
                    <a:pt x="258" y="320"/>
                  </a:cubicBezTo>
                  <a:cubicBezTo>
                    <a:pt x="237" y="345"/>
                    <a:pt x="199" y="348"/>
                    <a:pt x="175" y="326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0594975" y="6604000"/>
              <a:ext cx="1339850" cy="1058863"/>
            </a:xfrm>
            <a:custGeom>
              <a:avLst/>
              <a:gdLst>
                <a:gd name="T0" fmla="*/ 625 w 663"/>
                <a:gd name="T1" fmla="*/ 490 h 524"/>
                <a:gd name="T2" fmla="*/ 540 w 663"/>
                <a:gd name="T3" fmla="*/ 505 h 524"/>
                <a:gd name="T4" fmla="*/ 34 w 663"/>
                <a:gd name="T5" fmla="*/ 145 h 524"/>
                <a:gd name="T6" fmla="*/ 19 w 663"/>
                <a:gd name="T7" fmla="*/ 59 h 524"/>
                <a:gd name="T8" fmla="*/ 37 w 663"/>
                <a:gd name="T9" fmla="*/ 34 h 524"/>
                <a:gd name="T10" fmla="*/ 122 w 663"/>
                <a:gd name="T11" fmla="*/ 20 h 524"/>
                <a:gd name="T12" fmla="*/ 629 w 663"/>
                <a:gd name="T13" fmla="*/ 380 h 524"/>
                <a:gd name="T14" fmla="*/ 643 w 663"/>
                <a:gd name="T15" fmla="*/ 465 h 524"/>
                <a:gd name="T16" fmla="*/ 625 w 663"/>
                <a:gd name="T17" fmla="*/ 49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524">
                  <a:moveTo>
                    <a:pt x="625" y="490"/>
                  </a:moveTo>
                  <a:cubicBezTo>
                    <a:pt x="606" y="518"/>
                    <a:pt x="568" y="524"/>
                    <a:pt x="540" y="50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6" y="125"/>
                    <a:pt x="0" y="87"/>
                    <a:pt x="19" y="59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56" y="7"/>
                    <a:pt x="95" y="0"/>
                    <a:pt x="122" y="20"/>
                  </a:cubicBezTo>
                  <a:cubicBezTo>
                    <a:pt x="629" y="380"/>
                    <a:pt x="629" y="380"/>
                    <a:pt x="629" y="380"/>
                  </a:cubicBezTo>
                  <a:cubicBezTo>
                    <a:pt x="656" y="400"/>
                    <a:pt x="663" y="438"/>
                    <a:pt x="643" y="465"/>
                  </a:cubicBezTo>
                  <a:lnTo>
                    <a:pt x="625" y="490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0975975" y="7010400"/>
              <a:ext cx="231775" cy="247650"/>
            </a:xfrm>
            <a:custGeom>
              <a:avLst/>
              <a:gdLst>
                <a:gd name="T0" fmla="*/ 104 w 114"/>
                <a:gd name="T1" fmla="*/ 50 h 123"/>
                <a:gd name="T2" fmla="*/ 101 w 114"/>
                <a:gd name="T3" fmla="*/ 10 h 123"/>
                <a:gd name="T4" fmla="*/ 101 w 114"/>
                <a:gd name="T5" fmla="*/ 10 h 123"/>
                <a:gd name="T6" fmla="*/ 61 w 114"/>
                <a:gd name="T7" fmla="*/ 13 h 123"/>
                <a:gd name="T8" fmla="*/ 10 w 114"/>
                <a:gd name="T9" fmla="*/ 73 h 123"/>
                <a:gd name="T10" fmla="*/ 13 w 114"/>
                <a:gd name="T11" fmla="*/ 112 h 123"/>
                <a:gd name="T12" fmla="*/ 13 w 114"/>
                <a:gd name="T13" fmla="*/ 112 h 123"/>
                <a:gd name="T14" fmla="*/ 53 w 114"/>
                <a:gd name="T15" fmla="*/ 109 h 123"/>
                <a:gd name="T16" fmla="*/ 104 w 114"/>
                <a:gd name="T17" fmla="*/ 5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23">
                  <a:moveTo>
                    <a:pt x="104" y="50"/>
                  </a:moveTo>
                  <a:cubicBezTo>
                    <a:pt x="114" y="38"/>
                    <a:pt x="112" y="20"/>
                    <a:pt x="101" y="1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89" y="0"/>
                    <a:pt x="71" y="2"/>
                    <a:pt x="61" y="1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0" y="85"/>
                    <a:pt x="1" y="102"/>
                    <a:pt x="13" y="112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25" y="123"/>
                    <a:pt x="42" y="121"/>
                    <a:pt x="53" y="109"/>
                  </a:cubicBezTo>
                  <a:lnTo>
                    <a:pt x="104" y="5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042650" y="7048500"/>
              <a:ext cx="280988" cy="304800"/>
            </a:xfrm>
            <a:custGeom>
              <a:avLst/>
              <a:gdLst>
                <a:gd name="T0" fmla="*/ 129 w 139"/>
                <a:gd name="T1" fmla="*/ 50 h 151"/>
                <a:gd name="T2" fmla="*/ 126 w 139"/>
                <a:gd name="T3" fmla="*/ 10 h 151"/>
                <a:gd name="T4" fmla="*/ 126 w 139"/>
                <a:gd name="T5" fmla="*/ 10 h 151"/>
                <a:gd name="T6" fmla="*/ 86 w 139"/>
                <a:gd name="T7" fmla="*/ 13 h 151"/>
                <a:gd name="T8" fmla="*/ 11 w 139"/>
                <a:gd name="T9" fmla="*/ 101 h 151"/>
                <a:gd name="T10" fmla="*/ 14 w 139"/>
                <a:gd name="T11" fmla="*/ 141 h 151"/>
                <a:gd name="T12" fmla="*/ 14 w 139"/>
                <a:gd name="T13" fmla="*/ 141 h 151"/>
                <a:gd name="T14" fmla="*/ 53 w 139"/>
                <a:gd name="T15" fmla="*/ 138 h 151"/>
                <a:gd name="T16" fmla="*/ 129 w 139"/>
                <a:gd name="T17" fmla="*/ 5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51">
                  <a:moveTo>
                    <a:pt x="129" y="50"/>
                  </a:moveTo>
                  <a:cubicBezTo>
                    <a:pt x="139" y="38"/>
                    <a:pt x="137" y="20"/>
                    <a:pt x="126" y="10"/>
                  </a:cubicBezTo>
                  <a:cubicBezTo>
                    <a:pt x="126" y="10"/>
                    <a:pt x="126" y="10"/>
                    <a:pt x="126" y="10"/>
                  </a:cubicBezTo>
                  <a:cubicBezTo>
                    <a:pt x="114" y="0"/>
                    <a:pt x="96" y="1"/>
                    <a:pt x="86" y="13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0" y="113"/>
                    <a:pt x="2" y="130"/>
                    <a:pt x="14" y="14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5" y="151"/>
                    <a:pt x="43" y="149"/>
                    <a:pt x="53" y="138"/>
                  </a:cubicBezTo>
                  <a:lnTo>
                    <a:pt x="129" y="5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1149013" y="7156450"/>
              <a:ext cx="230188" cy="249238"/>
            </a:xfrm>
            <a:custGeom>
              <a:avLst/>
              <a:gdLst>
                <a:gd name="T0" fmla="*/ 104 w 114"/>
                <a:gd name="T1" fmla="*/ 50 h 123"/>
                <a:gd name="T2" fmla="*/ 101 w 114"/>
                <a:gd name="T3" fmla="*/ 10 h 123"/>
                <a:gd name="T4" fmla="*/ 101 w 114"/>
                <a:gd name="T5" fmla="*/ 10 h 123"/>
                <a:gd name="T6" fmla="*/ 61 w 114"/>
                <a:gd name="T7" fmla="*/ 14 h 123"/>
                <a:gd name="T8" fmla="*/ 10 w 114"/>
                <a:gd name="T9" fmla="*/ 73 h 123"/>
                <a:gd name="T10" fmla="*/ 13 w 114"/>
                <a:gd name="T11" fmla="*/ 113 h 123"/>
                <a:gd name="T12" fmla="*/ 13 w 114"/>
                <a:gd name="T13" fmla="*/ 113 h 123"/>
                <a:gd name="T14" fmla="*/ 53 w 114"/>
                <a:gd name="T15" fmla="*/ 110 h 123"/>
                <a:gd name="T16" fmla="*/ 104 w 114"/>
                <a:gd name="T17" fmla="*/ 5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23">
                  <a:moveTo>
                    <a:pt x="104" y="50"/>
                  </a:moveTo>
                  <a:cubicBezTo>
                    <a:pt x="114" y="38"/>
                    <a:pt x="113" y="21"/>
                    <a:pt x="101" y="10"/>
                  </a:cubicBezTo>
                  <a:cubicBezTo>
                    <a:pt x="101" y="10"/>
                    <a:pt x="101" y="10"/>
                    <a:pt x="101" y="10"/>
                  </a:cubicBezTo>
                  <a:cubicBezTo>
                    <a:pt x="89" y="0"/>
                    <a:pt x="71" y="2"/>
                    <a:pt x="61" y="1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0" y="85"/>
                    <a:pt x="1" y="103"/>
                    <a:pt x="13" y="113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25" y="123"/>
                    <a:pt x="43" y="121"/>
                    <a:pt x="53" y="110"/>
                  </a:cubicBezTo>
                  <a:lnTo>
                    <a:pt x="104" y="5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1247438" y="7243763"/>
              <a:ext cx="198438" cy="212725"/>
            </a:xfrm>
            <a:custGeom>
              <a:avLst/>
              <a:gdLst>
                <a:gd name="T0" fmla="*/ 89 w 98"/>
                <a:gd name="T1" fmla="*/ 45 h 105"/>
                <a:gd name="T2" fmla="*/ 86 w 98"/>
                <a:gd name="T3" fmla="*/ 10 h 105"/>
                <a:gd name="T4" fmla="*/ 86 w 98"/>
                <a:gd name="T5" fmla="*/ 10 h 105"/>
                <a:gd name="T6" fmla="*/ 51 w 98"/>
                <a:gd name="T7" fmla="*/ 12 h 105"/>
                <a:gd name="T8" fmla="*/ 10 w 98"/>
                <a:gd name="T9" fmla="*/ 60 h 105"/>
                <a:gd name="T10" fmla="*/ 12 w 98"/>
                <a:gd name="T11" fmla="*/ 96 h 105"/>
                <a:gd name="T12" fmla="*/ 12 w 98"/>
                <a:gd name="T13" fmla="*/ 96 h 105"/>
                <a:gd name="T14" fmla="*/ 48 w 98"/>
                <a:gd name="T15" fmla="*/ 93 h 105"/>
                <a:gd name="T16" fmla="*/ 89 w 98"/>
                <a:gd name="T17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05">
                  <a:moveTo>
                    <a:pt x="89" y="45"/>
                  </a:moveTo>
                  <a:cubicBezTo>
                    <a:pt x="98" y="35"/>
                    <a:pt x="97" y="19"/>
                    <a:pt x="86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76" y="0"/>
                    <a:pt x="60" y="2"/>
                    <a:pt x="51" y="1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0" y="71"/>
                    <a:pt x="2" y="87"/>
                    <a:pt x="12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23" y="105"/>
                    <a:pt x="39" y="104"/>
                    <a:pt x="48" y="93"/>
                  </a:cubicBezTo>
                  <a:lnTo>
                    <a:pt x="89" y="4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1350625" y="5086350"/>
              <a:ext cx="900113" cy="1906588"/>
            </a:xfrm>
            <a:custGeom>
              <a:avLst/>
              <a:gdLst>
                <a:gd name="T0" fmla="*/ 0 w 446"/>
                <a:gd name="T1" fmla="*/ 833 h 944"/>
                <a:gd name="T2" fmla="*/ 166 w 446"/>
                <a:gd name="T3" fmla="*/ 944 h 944"/>
                <a:gd name="T4" fmla="*/ 427 w 446"/>
                <a:gd name="T5" fmla="*/ 511 h 944"/>
                <a:gd name="T6" fmla="*/ 446 w 446"/>
                <a:gd name="T7" fmla="*/ 88 h 944"/>
                <a:gd name="T8" fmla="*/ 358 w 446"/>
                <a:gd name="T9" fmla="*/ 0 h 944"/>
                <a:gd name="T10" fmla="*/ 329 w 446"/>
                <a:gd name="T11" fmla="*/ 0 h 944"/>
                <a:gd name="T12" fmla="*/ 241 w 446"/>
                <a:gd name="T13" fmla="*/ 88 h 944"/>
                <a:gd name="T14" fmla="*/ 228 w 446"/>
                <a:gd name="T15" fmla="*/ 470 h 944"/>
                <a:gd name="T16" fmla="*/ 0 w 446"/>
                <a:gd name="T17" fmla="*/ 833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6" h="944">
                  <a:moveTo>
                    <a:pt x="0" y="833"/>
                  </a:moveTo>
                  <a:cubicBezTo>
                    <a:pt x="0" y="833"/>
                    <a:pt x="62" y="880"/>
                    <a:pt x="166" y="944"/>
                  </a:cubicBezTo>
                  <a:cubicBezTo>
                    <a:pt x="166" y="944"/>
                    <a:pt x="391" y="775"/>
                    <a:pt x="427" y="511"/>
                  </a:cubicBezTo>
                  <a:cubicBezTo>
                    <a:pt x="442" y="404"/>
                    <a:pt x="446" y="88"/>
                    <a:pt x="446" y="88"/>
                  </a:cubicBezTo>
                  <a:cubicBezTo>
                    <a:pt x="446" y="39"/>
                    <a:pt x="406" y="0"/>
                    <a:pt x="358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280" y="0"/>
                    <a:pt x="241" y="39"/>
                    <a:pt x="241" y="88"/>
                  </a:cubicBezTo>
                  <a:cubicBezTo>
                    <a:pt x="241" y="88"/>
                    <a:pt x="259" y="380"/>
                    <a:pt x="228" y="470"/>
                  </a:cubicBezTo>
                  <a:cubicBezTo>
                    <a:pt x="126" y="764"/>
                    <a:pt x="0" y="833"/>
                    <a:pt x="0" y="833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2101513" y="5073650"/>
              <a:ext cx="1622425" cy="2667000"/>
            </a:xfrm>
            <a:custGeom>
              <a:avLst/>
              <a:gdLst>
                <a:gd name="T0" fmla="*/ 702 w 803"/>
                <a:gd name="T1" fmla="*/ 0 h 1320"/>
                <a:gd name="T2" fmla="*/ 619 w 803"/>
                <a:gd name="T3" fmla="*/ 0 h 1320"/>
                <a:gd name="T4" fmla="*/ 172 w 803"/>
                <a:gd name="T5" fmla="*/ 0 h 1320"/>
                <a:gd name="T6" fmla="*/ 101 w 803"/>
                <a:gd name="T7" fmla="*/ 0 h 1320"/>
                <a:gd name="T8" fmla="*/ 0 w 803"/>
                <a:gd name="T9" fmla="*/ 90 h 1320"/>
                <a:gd name="T10" fmla="*/ 0 w 803"/>
                <a:gd name="T11" fmla="*/ 1230 h 1320"/>
                <a:gd name="T12" fmla="*/ 101 w 803"/>
                <a:gd name="T13" fmla="*/ 1320 h 1320"/>
                <a:gd name="T14" fmla="*/ 702 w 803"/>
                <a:gd name="T15" fmla="*/ 1320 h 1320"/>
                <a:gd name="T16" fmla="*/ 803 w 803"/>
                <a:gd name="T17" fmla="*/ 1230 h 1320"/>
                <a:gd name="T18" fmla="*/ 803 w 803"/>
                <a:gd name="T19" fmla="*/ 90 h 1320"/>
                <a:gd name="T20" fmla="*/ 702 w 803"/>
                <a:gd name="T21" fmla="*/ 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" h="1320">
                  <a:moveTo>
                    <a:pt x="702" y="0"/>
                  </a:moveTo>
                  <a:cubicBezTo>
                    <a:pt x="619" y="0"/>
                    <a:pt x="619" y="0"/>
                    <a:pt x="61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1"/>
                    <a:pt x="0" y="90"/>
                  </a:cubicBezTo>
                  <a:cubicBezTo>
                    <a:pt x="0" y="1230"/>
                    <a:pt x="0" y="1230"/>
                    <a:pt x="0" y="1230"/>
                  </a:cubicBezTo>
                  <a:cubicBezTo>
                    <a:pt x="0" y="1280"/>
                    <a:pt x="45" y="1320"/>
                    <a:pt x="101" y="1320"/>
                  </a:cubicBezTo>
                  <a:cubicBezTo>
                    <a:pt x="702" y="1320"/>
                    <a:pt x="702" y="1320"/>
                    <a:pt x="702" y="1320"/>
                  </a:cubicBezTo>
                  <a:cubicBezTo>
                    <a:pt x="758" y="1320"/>
                    <a:pt x="803" y="1280"/>
                    <a:pt x="803" y="1230"/>
                  </a:cubicBezTo>
                  <a:cubicBezTo>
                    <a:pt x="803" y="90"/>
                    <a:pt x="803" y="90"/>
                    <a:pt x="803" y="90"/>
                  </a:cubicBezTo>
                  <a:cubicBezTo>
                    <a:pt x="803" y="41"/>
                    <a:pt x="758" y="0"/>
                    <a:pt x="702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2449175" y="5073650"/>
              <a:ext cx="903288" cy="1057275"/>
            </a:xfrm>
            <a:custGeom>
              <a:avLst/>
              <a:gdLst>
                <a:gd name="T0" fmla="*/ 0 w 569"/>
                <a:gd name="T1" fmla="*/ 0 h 666"/>
                <a:gd name="T2" fmla="*/ 284 w 569"/>
                <a:gd name="T3" fmla="*/ 666 h 666"/>
                <a:gd name="T4" fmla="*/ 569 w 569"/>
                <a:gd name="T5" fmla="*/ 0 h 666"/>
                <a:gd name="T6" fmla="*/ 0 w 569"/>
                <a:gd name="T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666">
                  <a:moveTo>
                    <a:pt x="0" y="0"/>
                  </a:moveTo>
                  <a:lnTo>
                    <a:pt x="284" y="666"/>
                  </a:lnTo>
                  <a:lnTo>
                    <a:pt x="5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2053888" y="9834563"/>
              <a:ext cx="720725" cy="268288"/>
            </a:xfrm>
            <a:custGeom>
              <a:avLst/>
              <a:gdLst>
                <a:gd name="T0" fmla="*/ 239 w 357"/>
                <a:gd name="T1" fmla="*/ 0 h 133"/>
                <a:gd name="T2" fmla="*/ 135 w 357"/>
                <a:gd name="T3" fmla="*/ 43 h 133"/>
                <a:gd name="T4" fmla="*/ 0 w 357"/>
                <a:gd name="T5" fmla="*/ 133 h 133"/>
                <a:gd name="T6" fmla="*/ 353 w 357"/>
                <a:gd name="T7" fmla="*/ 117 h 133"/>
                <a:gd name="T8" fmla="*/ 357 w 357"/>
                <a:gd name="T9" fmla="*/ 0 h 133"/>
                <a:gd name="T10" fmla="*/ 239 w 357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" h="133">
                  <a:moveTo>
                    <a:pt x="239" y="0"/>
                  </a:moveTo>
                  <a:cubicBezTo>
                    <a:pt x="239" y="0"/>
                    <a:pt x="187" y="11"/>
                    <a:pt x="135" y="43"/>
                  </a:cubicBezTo>
                  <a:cubicBezTo>
                    <a:pt x="65" y="85"/>
                    <a:pt x="0" y="133"/>
                    <a:pt x="0" y="133"/>
                  </a:cubicBezTo>
                  <a:cubicBezTo>
                    <a:pt x="353" y="117"/>
                    <a:pt x="353" y="117"/>
                    <a:pt x="353" y="117"/>
                  </a:cubicBezTo>
                  <a:cubicBezTo>
                    <a:pt x="357" y="0"/>
                    <a:pt x="357" y="0"/>
                    <a:pt x="357" y="0"/>
                  </a:cubicBezTo>
                  <a:lnTo>
                    <a:pt x="23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2415838" y="7607300"/>
              <a:ext cx="365125" cy="2260600"/>
            </a:xfrm>
            <a:custGeom>
              <a:avLst/>
              <a:gdLst>
                <a:gd name="T0" fmla="*/ 230 w 230"/>
                <a:gd name="T1" fmla="*/ 1423 h 1424"/>
                <a:gd name="T2" fmla="*/ 0 w 230"/>
                <a:gd name="T3" fmla="*/ 1424 h 1424"/>
                <a:gd name="T4" fmla="*/ 0 w 230"/>
                <a:gd name="T5" fmla="*/ 0 h 1424"/>
                <a:gd name="T6" fmla="*/ 230 w 230"/>
                <a:gd name="T7" fmla="*/ 38 h 1424"/>
                <a:gd name="T8" fmla="*/ 230 w 230"/>
                <a:gd name="T9" fmla="*/ 142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424">
                  <a:moveTo>
                    <a:pt x="230" y="1423"/>
                  </a:moveTo>
                  <a:lnTo>
                    <a:pt x="0" y="1424"/>
                  </a:lnTo>
                  <a:lnTo>
                    <a:pt x="0" y="0"/>
                  </a:lnTo>
                  <a:lnTo>
                    <a:pt x="230" y="38"/>
                  </a:lnTo>
                  <a:lnTo>
                    <a:pt x="230" y="1423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2750800" y="4730750"/>
              <a:ext cx="300038" cy="482600"/>
            </a:xfrm>
            <a:custGeom>
              <a:avLst/>
              <a:gdLst>
                <a:gd name="T0" fmla="*/ 149 w 149"/>
                <a:gd name="T1" fmla="*/ 188 h 239"/>
                <a:gd name="T2" fmla="*/ 74 w 149"/>
                <a:gd name="T3" fmla="*/ 239 h 239"/>
                <a:gd name="T4" fmla="*/ 74 w 149"/>
                <a:gd name="T5" fmla="*/ 239 h 239"/>
                <a:gd name="T6" fmla="*/ 0 w 149"/>
                <a:gd name="T7" fmla="*/ 188 h 239"/>
                <a:gd name="T8" fmla="*/ 0 w 149"/>
                <a:gd name="T9" fmla="*/ 52 h 239"/>
                <a:gd name="T10" fmla="*/ 74 w 149"/>
                <a:gd name="T11" fmla="*/ 0 h 239"/>
                <a:gd name="T12" fmla="*/ 74 w 149"/>
                <a:gd name="T13" fmla="*/ 0 h 239"/>
                <a:gd name="T14" fmla="*/ 149 w 149"/>
                <a:gd name="T15" fmla="*/ 52 h 239"/>
                <a:gd name="T16" fmla="*/ 149 w 149"/>
                <a:gd name="T17" fmla="*/ 18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39">
                  <a:moveTo>
                    <a:pt x="149" y="188"/>
                  </a:moveTo>
                  <a:cubicBezTo>
                    <a:pt x="149" y="216"/>
                    <a:pt x="115" y="239"/>
                    <a:pt x="74" y="239"/>
                  </a:cubicBezTo>
                  <a:cubicBezTo>
                    <a:pt x="74" y="239"/>
                    <a:pt x="74" y="239"/>
                    <a:pt x="74" y="239"/>
                  </a:cubicBezTo>
                  <a:cubicBezTo>
                    <a:pt x="33" y="239"/>
                    <a:pt x="0" y="216"/>
                    <a:pt x="0" y="18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9" y="23"/>
                    <a:pt x="149" y="52"/>
                  </a:cubicBezTo>
                  <a:lnTo>
                    <a:pt x="149" y="188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2796838" y="5254625"/>
              <a:ext cx="212725" cy="876300"/>
            </a:xfrm>
            <a:custGeom>
              <a:avLst/>
              <a:gdLst>
                <a:gd name="T0" fmla="*/ 73 w 105"/>
                <a:gd name="T1" fmla="*/ 51 h 434"/>
                <a:gd name="T2" fmla="*/ 87 w 105"/>
                <a:gd name="T3" fmla="*/ 27 h 434"/>
                <a:gd name="T4" fmla="*/ 61 w 105"/>
                <a:gd name="T5" fmla="*/ 0 h 434"/>
                <a:gd name="T6" fmla="*/ 44 w 105"/>
                <a:gd name="T7" fmla="*/ 0 h 434"/>
                <a:gd name="T8" fmla="*/ 17 w 105"/>
                <a:gd name="T9" fmla="*/ 27 h 434"/>
                <a:gd name="T10" fmla="*/ 33 w 105"/>
                <a:gd name="T11" fmla="*/ 50 h 434"/>
                <a:gd name="T12" fmla="*/ 0 w 105"/>
                <a:gd name="T13" fmla="*/ 314 h 434"/>
                <a:gd name="T14" fmla="*/ 51 w 105"/>
                <a:gd name="T15" fmla="*/ 434 h 434"/>
                <a:gd name="T16" fmla="*/ 105 w 105"/>
                <a:gd name="T17" fmla="*/ 307 h 434"/>
                <a:gd name="T18" fmla="*/ 73 w 105"/>
                <a:gd name="T19" fmla="*/ 5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434">
                  <a:moveTo>
                    <a:pt x="73" y="51"/>
                  </a:moveTo>
                  <a:cubicBezTo>
                    <a:pt x="81" y="48"/>
                    <a:pt x="93" y="36"/>
                    <a:pt x="87" y="27"/>
                  </a:cubicBezTo>
                  <a:cubicBezTo>
                    <a:pt x="76" y="9"/>
                    <a:pt x="76" y="0"/>
                    <a:pt x="6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0" y="0"/>
                    <a:pt x="29" y="8"/>
                    <a:pt x="17" y="27"/>
                  </a:cubicBezTo>
                  <a:cubicBezTo>
                    <a:pt x="12" y="36"/>
                    <a:pt x="23" y="49"/>
                    <a:pt x="33" y="50"/>
                  </a:cubicBezTo>
                  <a:cubicBezTo>
                    <a:pt x="32" y="53"/>
                    <a:pt x="0" y="314"/>
                    <a:pt x="0" y="314"/>
                  </a:cubicBezTo>
                  <a:cubicBezTo>
                    <a:pt x="51" y="434"/>
                    <a:pt x="51" y="434"/>
                    <a:pt x="51" y="434"/>
                  </a:cubicBezTo>
                  <a:cubicBezTo>
                    <a:pt x="105" y="307"/>
                    <a:pt x="105" y="307"/>
                    <a:pt x="105" y="307"/>
                  </a:cubicBezTo>
                  <a:cubicBezTo>
                    <a:pt x="105" y="307"/>
                    <a:pt x="73" y="53"/>
                    <a:pt x="73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2350750" y="3368675"/>
              <a:ext cx="1098550" cy="1458913"/>
            </a:xfrm>
            <a:custGeom>
              <a:avLst/>
              <a:gdLst>
                <a:gd name="T0" fmla="*/ 327 w 544"/>
                <a:gd name="T1" fmla="*/ 0 h 722"/>
                <a:gd name="T2" fmla="*/ 272 w 544"/>
                <a:gd name="T3" fmla="*/ 0 h 722"/>
                <a:gd name="T4" fmla="*/ 218 w 544"/>
                <a:gd name="T5" fmla="*/ 0 h 722"/>
                <a:gd name="T6" fmla="*/ 0 w 544"/>
                <a:gd name="T7" fmla="*/ 217 h 722"/>
                <a:gd name="T8" fmla="*/ 0 w 544"/>
                <a:gd name="T9" fmla="*/ 477 h 722"/>
                <a:gd name="T10" fmla="*/ 226 w 544"/>
                <a:gd name="T11" fmla="*/ 722 h 722"/>
                <a:gd name="T12" fmla="*/ 281 w 544"/>
                <a:gd name="T13" fmla="*/ 722 h 722"/>
                <a:gd name="T14" fmla="*/ 335 w 544"/>
                <a:gd name="T15" fmla="*/ 722 h 722"/>
                <a:gd name="T16" fmla="*/ 544 w 544"/>
                <a:gd name="T17" fmla="*/ 477 h 722"/>
                <a:gd name="T18" fmla="*/ 544 w 544"/>
                <a:gd name="T19" fmla="*/ 217 h 722"/>
                <a:gd name="T20" fmla="*/ 327 w 544"/>
                <a:gd name="T2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4" h="722">
                  <a:moveTo>
                    <a:pt x="327" y="0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98" y="0"/>
                    <a:pt x="0" y="97"/>
                    <a:pt x="0" y="217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597"/>
                    <a:pt x="134" y="722"/>
                    <a:pt x="226" y="722"/>
                  </a:cubicBezTo>
                  <a:cubicBezTo>
                    <a:pt x="281" y="722"/>
                    <a:pt x="281" y="722"/>
                    <a:pt x="281" y="722"/>
                  </a:cubicBezTo>
                  <a:cubicBezTo>
                    <a:pt x="335" y="722"/>
                    <a:pt x="335" y="722"/>
                    <a:pt x="335" y="722"/>
                  </a:cubicBezTo>
                  <a:cubicBezTo>
                    <a:pt x="407" y="722"/>
                    <a:pt x="544" y="597"/>
                    <a:pt x="544" y="477"/>
                  </a:cubicBezTo>
                  <a:cubicBezTo>
                    <a:pt x="544" y="217"/>
                    <a:pt x="544" y="217"/>
                    <a:pt x="544" y="217"/>
                  </a:cubicBezTo>
                  <a:cubicBezTo>
                    <a:pt x="544" y="97"/>
                    <a:pt x="447" y="0"/>
                    <a:pt x="327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2744450" y="3368675"/>
              <a:ext cx="831850" cy="1458913"/>
            </a:xfrm>
            <a:custGeom>
              <a:avLst/>
              <a:gdLst>
                <a:gd name="T0" fmla="*/ 365 w 412"/>
                <a:gd name="T1" fmla="*/ 344 h 722"/>
                <a:gd name="T2" fmla="*/ 349 w 412"/>
                <a:gd name="T3" fmla="*/ 346 h 722"/>
                <a:gd name="T4" fmla="*/ 349 w 412"/>
                <a:gd name="T5" fmla="*/ 217 h 722"/>
                <a:gd name="T6" fmla="*/ 132 w 412"/>
                <a:gd name="T7" fmla="*/ 0 h 722"/>
                <a:gd name="T8" fmla="*/ 77 w 412"/>
                <a:gd name="T9" fmla="*/ 0 h 722"/>
                <a:gd name="T10" fmla="*/ 77 w 412"/>
                <a:gd name="T11" fmla="*/ 312 h 722"/>
                <a:gd name="T12" fmla="*/ 41 w 412"/>
                <a:gd name="T13" fmla="*/ 415 h 722"/>
                <a:gd name="T14" fmla="*/ 0 w 412"/>
                <a:gd name="T15" fmla="*/ 443 h 722"/>
                <a:gd name="T16" fmla="*/ 77 w 412"/>
                <a:gd name="T17" fmla="*/ 497 h 722"/>
                <a:gd name="T18" fmla="*/ 86 w 412"/>
                <a:gd name="T19" fmla="*/ 722 h 722"/>
                <a:gd name="T20" fmla="*/ 140 w 412"/>
                <a:gd name="T21" fmla="*/ 722 h 722"/>
                <a:gd name="T22" fmla="*/ 349 w 412"/>
                <a:gd name="T23" fmla="*/ 477 h 722"/>
                <a:gd name="T24" fmla="*/ 349 w 412"/>
                <a:gd name="T25" fmla="*/ 463 h 722"/>
                <a:gd name="T26" fmla="*/ 365 w 412"/>
                <a:gd name="T27" fmla="*/ 466 h 722"/>
                <a:gd name="T28" fmla="*/ 412 w 412"/>
                <a:gd name="T29" fmla="*/ 423 h 722"/>
                <a:gd name="T30" fmla="*/ 412 w 412"/>
                <a:gd name="T31" fmla="*/ 386 h 722"/>
                <a:gd name="T32" fmla="*/ 365 w 412"/>
                <a:gd name="T33" fmla="*/ 34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2" h="722">
                  <a:moveTo>
                    <a:pt x="365" y="344"/>
                  </a:moveTo>
                  <a:cubicBezTo>
                    <a:pt x="360" y="344"/>
                    <a:pt x="354" y="345"/>
                    <a:pt x="349" y="346"/>
                  </a:cubicBezTo>
                  <a:cubicBezTo>
                    <a:pt x="349" y="217"/>
                    <a:pt x="349" y="217"/>
                    <a:pt x="349" y="217"/>
                  </a:cubicBezTo>
                  <a:cubicBezTo>
                    <a:pt x="349" y="97"/>
                    <a:pt x="252" y="0"/>
                    <a:pt x="132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312"/>
                    <a:pt x="77" y="312"/>
                    <a:pt x="77" y="312"/>
                  </a:cubicBezTo>
                  <a:cubicBezTo>
                    <a:pt x="76" y="326"/>
                    <a:pt x="71" y="385"/>
                    <a:pt x="41" y="415"/>
                  </a:cubicBezTo>
                  <a:cubicBezTo>
                    <a:pt x="21" y="435"/>
                    <a:pt x="0" y="443"/>
                    <a:pt x="0" y="443"/>
                  </a:cubicBezTo>
                  <a:cubicBezTo>
                    <a:pt x="77" y="497"/>
                    <a:pt x="77" y="497"/>
                    <a:pt x="77" y="497"/>
                  </a:cubicBezTo>
                  <a:cubicBezTo>
                    <a:pt x="86" y="722"/>
                    <a:pt x="86" y="722"/>
                    <a:pt x="86" y="722"/>
                  </a:cubicBezTo>
                  <a:cubicBezTo>
                    <a:pt x="140" y="722"/>
                    <a:pt x="140" y="722"/>
                    <a:pt x="140" y="722"/>
                  </a:cubicBezTo>
                  <a:cubicBezTo>
                    <a:pt x="212" y="722"/>
                    <a:pt x="349" y="597"/>
                    <a:pt x="349" y="477"/>
                  </a:cubicBezTo>
                  <a:cubicBezTo>
                    <a:pt x="349" y="463"/>
                    <a:pt x="349" y="463"/>
                    <a:pt x="349" y="463"/>
                  </a:cubicBezTo>
                  <a:cubicBezTo>
                    <a:pt x="354" y="465"/>
                    <a:pt x="360" y="466"/>
                    <a:pt x="365" y="466"/>
                  </a:cubicBezTo>
                  <a:cubicBezTo>
                    <a:pt x="391" y="466"/>
                    <a:pt x="412" y="447"/>
                    <a:pt x="412" y="423"/>
                  </a:cubicBezTo>
                  <a:cubicBezTo>
                    <a:pt x="412" y="386"/>
                    <a:pt x="412" y="386"/>
                    <a:pt x="412" y="386"/>
                  </a:cubicBezTo>
                  <a:cubicBezTo>
                    <a:pt x="412" y="363"/>
                    <a:pt x="391" y="344"/>
                    <a:pt x="365" y="344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13160375" y="4021138"/>
              <a:ext cx="117475" cy="1174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2495213" y="4021138"/>
              <a:ext cx="117475" cy="11747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3160375" y="5989638"/>
              <a:ext cx="463550" cy="98425"/>
            </a:xfrm>
            <a:custGeom>
              <a:avLst/>
              <a:gdLst>
                <a:gd name="T0" fmla="*/ 229 w 229"/>
                <a:gd name="T1" fmla="*/ 25 h 49"/>
                <a:gd name="T2" fmla="*/ 205 w 229"/>
                <a:gd name="T3" fmla="*/ 49 h 49"/>
                <a:gd name="T4" fmla="*/ 24 w 229"/>
                <a:gd name="T5" fmla="*/ 49 h 49"/>
                <a:gd name="T6" fmla="*/ 0 w 229"/>
                <a:gd name="T7" fmla="*/ 25 h 49"/>
                <a:gd name="T8" fmla="*/ 0 w 229"/>
                <a:gd name="T9" fmla="*/ 25 h 49"/>
                <a:gd name="T10" fmla="*/ 24 w 229"/>
                <a:gd name="T11" fmla="*/ 0 h 49"/>
                <a:gd name="T12" fmla="*/ 205 w 229"/>
                <a:gd name="T13" fmla="*/ 0 h 49"/>
                <a:gd name="T14" fmla="*/ 229 w 229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49">
                  <a:moveTo>
                    <a:pt x="229" y="25"/>
                  </a:moveTo>
                  <a:cubicBezTo>
                    <a:pt x="229" y="38"/>
                    <a:pt x="219" y="49"/>
                    <a:pt x="205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19" y="0"/>
                    <a:pt x="229" y="11"/>
                    <a:pt x="229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3617575" y="7096125"/>
              <a:ext cx="485775" cy="727075"/>
            </a:xfrm>
            <a:custGeom>
              <a:avLst/>
              <a:gdLst>
                <a:gd name="T0" fmla="*/ 196 w 241"/>
                <a:gd name="T1" fmla="*/ 332 h 360"/>
                <a:gd name="T2" fmla="*/ 88 w 241"/>
                <a:gd name="T3" fmla="*/ 360 h 360"/>
                <a:gd name="T4" fmla="*/ 53 w 241"/>
                <a:gd name="T5" fmla="*/ 290 h 360"/>
                <a:gd name="T6" fmla="*/ 47 w 241"/>
                <a:gd name="T7" fmla="*/ 270 h 360"/>
                <a:gd name="T8" fmla="*/ 32 w 241"/>
                <a:gd name="T9" fmla="*/ 347 h 360"/>
                <a:gd name="T10" fmla="*/ 11 w 241"/>
                <a:gd name="T11" fmla="*/ 309 h 360"/>
                <a:gd name="T12" fmla="*/ 10 w 241"/>
                <a:gd name="T13" fmla="*/ 191 h 360"/>
                <a:gd name="T14" fmla="*/ 53 w 241"/>
                <a:gd name="T15" fmla="*/ 143 h 360"/>
                <a:gd name="T16" fmla="*/ 77 w 241"/>
                <a:gd name="T17" fmla="*/ 126 h 360"/>
                <a:gd name="T18" fmla="*/ 71 w 241"/>
                <a:gd name="T19" fmla="*/ 35 h 360"/>
                <a:gd name="T20" fmla="*/ 132 w 241"/>
                <a:gd name="T21" fmla="*/ 3 h 360"/>
                <a:gd name="T22" fmla="*/ 197 w 241"/>
                <a:gd name="T23" fmla="*/ 26 h 360"/>
                <a:gd name="T24" fmla="*/ 203 w 241"/>
                <a:gd name="T25" fmla="*/ 119 h 360"/>
                <a:gd name="T26" fmla="*/ 241 w 241"/>
                <a:gd name="T27" fmla="*/ 168 h 360"/>
                <a:gd name="T28" fmla="*/ 241 w 241"/>
                <a:gd name="T29" fmla="*/ 273 h 360"/>
                <a:gd name="T30" fmla="*/ 196 w 241"/>
                <a:gd name="T31" fmla="*/ 33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360">
                  <a:moveTo>
                    <a:pt x="196" y="332"/>
                  </a:moveTo>
                  <a:cubicBezTo>
                    <a:pt x="183" y="342"/>
                    <a:pt x="121" y="360"/>
                    <a:pt x="88" y="360"/>
                  </a:cubicBezTo>
                  <a:cubicBezTo>
                    <a:pt x="67" y="360"/>
                    <a:pt x="64" y="323"/>
                    <a:pt x="53" y="290"/>
                  </a:cubicBezTo>
                  <a:cubicBezTo>
                    <a:pt x="52" y="286"/>
                    <a:pt x="47" y="270"/>
                    <a:pt x="47" y="270"/>
                  </a:cubicBezTo>
                  <a:cubicBezTo>
                    <a:pt x="41" y="274"/>
                    <a:pt x="69" y="337"/>
                    <a:pt x="32" y="347"/>
                  </a:cubicBezTo>
                  <a:cubicBezTo>
                    <a:pt x="23" y="349"/>
                    <a:pt x="20" y="346"/>
                    <a:pt x="11" y="309"/>
                  </a:cubicBezTo>
                  <a:cubicBezTo>
                    <a:pt x="0" y="262"/>
                    <a:pt x="3" y="208"/>
                    <a:pt x="10" y="191"/>
                  </a:cubicBezTo>
                  <a:cubicBezTo>
                    <a:pt x="20" y="166"/>
                    <a:pt x="36" y="159"/>
                    <a:pt x="53" y="143"/>
                  </a:cubicBezTo>
                  <a:cubicBezTo>
                    <a:pt x="57" y="138"/>
                    <a:pt x="74" y="127"/>
                    <a:pt x="77" y="12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0"/>
                    <a:pt x="97" y="5"/>
                    <a:pt x="132" y="3"/>
                  </a:cubicBezTo>
                  <a:cubicBezTo>
                    <a:pt x="167" y="0"/>
                    <a:pt x="196" y="11"/>
                    <a:pt x="197" y="26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24" y="126"/>
                    <a:pt x="234" y="130"/>
                    <a:pt x="241" y="168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33" y="308"/>
                    <a:pt x="231" y="308"/>
                    <a:pt x="196" y="332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3033375" y="9834563"/>
              <a:ext cx="723900" cy="268288"/>
            </a:xfrm>
            <a:custGeom>
              <a:avLst/>
              <a:gdLst>
                <a:gd name="T0" fmla="*/ 118 w 358"/>
                <a:gd name="T1" fmla="*/ 0 h 133"/>
                <a:gd name="T2" fmla="*/ 222 w 358"/>
                <a:gd name="T3" fmla="*/ 43 h 133"/>
                <a:gd name="T4" fmla="*/ 358 w 358"/>
                <a:gd name="T5" fmla="*/ 133 h 133"/>
                <a:gd name="T6" fmla="*/ 4 w 358"/>
                <a:gd name="T7" fmla="*/ 117 h 133"/>
                <a:gd name="T8" fmla="*/ 0 w 358"/>
                <a:gd name="T9" fmla="*/ 0 h 133"/>
                <a:gd name="T10" fmla="*/ 118 w 35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133">
                  <a:moveTo>
                    <a:pt x="118" y="0"/>
                  </a:moveTo>
                  <a:cubicBezTo>
                    <a:pt x="118" y="0"/>
                    <a:pt x="171" y="11"/>
                    <a:pt x="222" y="43"/>
                  </a:cubicBezTo>
                  <a:cubicBezTo>
                    <a:pt x="293" y="85"/>
                    <a:pt x="358" y="133"/>
                    <a:pt x="358" y="133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3027025" y="7607300"/>
              <a:ext cx="365125" cy="2260600"/>
            </a:xfrm>
            <a:custGeom>
              <a:avLst/>
              <a:gdLst>
                <a:gd name="T0" fmla="*/ 0 w 230"/>
                <a:gd name="T1" fmla="*/ 1423 h 1424"/>
                <a:gd name="T2" fmla="*/ 230 w 230"/>
                <a:gd name="T3" fmla="*/ 1424 h 1424"/>
                <a:gd name="T4" fmla="*/ 230 w 230"/>
                <a:gd name="T5" fmla="*/ 0 h 1424"/>
                <a:gd name="T6" fmla="*/ 0 w 230"/>
                <a:gd name="T7" fmla="*/ 38 h 1424"/>
                <a:gd name="T8" fmla="*/ 0 w 230"/>
                <a:gd name="T9" fmla="*/ 142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424">
                  <a:moveTo>
                    <a:pt x="0" y="1423"/>
                  </a:moveTo>
                  <a:lnTo>
                    <a:pt x="230" y="1424"/>
                  </a:lnTo>
                  <a:lnTo>
                    <a:pt x="230" y="0"/>
                  </a:lnTo>
                  <a:lnTo>
                    <a:pt x="0" y="38"/>
                  </a:lnTo>
                  <a:lnTo>
                    <a:pt x="0" y="1423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3623925" y="5073650"/>
              <a:ext cx="449263" cy="2124075"/>
            </a:xfrm>
            <a:custGeom>
              <a:avLst/>
              <a:gdLst>
                <a:gd name="T0" fmla="*/ 223 w 223"/>
                <a:gd name="T1" fmla="*/ 963 h 1051"/>
                <a:gd name="T2" fmla="*/ 135 w 223"/>
                <a:gd name="T3" fmla="*/ 1051 h 1051"/>
                <a:gd name="T4" fmla="*/ 89 w 223"/>
                <a:gd name="T5" fmla="*/ 1051 h 1051"/>
                <a:gd name="T6" fmla="*/ 0 w 223"/>
                <a:gd name="T7" fmla="*/ 963 h 1051"/>
                <a:gd name="T8" fmla="*/ 0 w 223"/>
                <a:gd name="T9" fmla="*/ 89 h 1051"/>
                <a:gd name="T10" fmla="*/ 89 w 223"/>
                <a:gd name="T11" fmla="*/ 0 h 1051"/>
                <a:gd name="T12" fmla="*/ 135 w 223"/>
                <a:gd name="T13" fmla="*/ 0 h 1051"/>
                <a:gd name="T14" fmla="*/ 223 w 223"/>
                <a:gd name="T15" fmla="*/ 89 h 1051"/>
                <a:gd name="T16" fmla="*/ 223 w 223"/>
                <a:gd name="T17" fmla="*/ 963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1051">
                  <a:moveTo>
                    <a:pt x="223" y="963"/>
                  </a:moveTo>
                  <a:cubicBezTo>
                    <a:pt x="223" y="1012"/>
                    <a:pt x="184" y="1051"/>
                    <a:pt x="135" y="1051"/>
                  </a:cubicBezTo>
                  <a:cubicBezTo>
                    <a:pt x="89" y="1051"/>
                    <a:pt x="89" y="1051"/>
                    <a:pt x="89" y="1051"/>
                  </a:cubicBezTo>
                  <a:cubicBezTo>
                    <a:pt x="40" y="1051"/>
                    <a:pt x="0" y="1012"/>
                    <a:pt x="0" y="96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84" y="0"/>
                    <a:pt x="223" y="40"/>
                    <a:pt x="223" y="89"/>
                  </a:cubicBezTo>
                  <a:lnTo>
                    <a:pt x="223" y="963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2084050" y="3152775"/>
              <a:ext cx="1512888" cy="968375"/>
            </a:xfrm>
            <a:custGeom>
              <a:avLst/>
              <a:gdLst>
                <a:gd name="T0" fmla="*/ 744 w 749"/>
                <a:gd name="T1" fmla="*/ 228 h 479"/>
                <a:gd name="T2" fmla="*/ 724 w 749"/>
                <a:gd name="T3" fmla="*/ 196 h 479"/>
                <a:gd name="T4" fmla="*/ 571 w 749"/>
                <a:gd name="T5" fmla="*/ 45 h 479"/>
                <a:gd name="T6" fmla="*/ 532 w 749"/>
                <a:gd name="T7" fmla="*/ 11 h 479"/>
                <a:gd name="T8" fmla="*/ 490 w 749"/>
                <a:gd name="T9" fmla="*/ 1 h 479"/>
                <a:gd name="T10" fmla="*/ 459 w 749"/>
                <a:gd name="T11" fmla="*/ 5 h 479"/>
                <a:gd name="T12" fmla="*/ 82 w 749"/>
                <a:gd name="T13" fmla="*/ 121 h 479"/>
                <a:gd name="T14" fmla="*/ 16 w 749"/>
                <a:gd name="T15" fmla="*/ 246 h 479"/>
                <a:gd name="T16" fmla="*/ 18 w 749"/>
                <a:gd name="T17" fmla="*/ 254 h 479"/>
                <a:gd name="T18" fmla="*/ 143 w 749"/>
                <a:gd name="T19" fmla="*/ 320 h 479"/>
                <a:gd name="T20" fmla="*/ 498 w 749"/>
                <a:gd name="T21" fmla="*/ 211 h 479"/>
                <a:gd name="T22" fmla="*/ 553 w 749"/>
                <a:gd name="T23" fmla="*/ 317 h 479"/>
                <a:gd name="T24" fmla="*/ 641 w 749"/>
                <a:gd name="T25" fmla="*/ 373 h 479"/>
                <a:gd name="T26" fmla="*/ 651 w 749"/>
                <a:gd name="T27" fmla="*/ 437 h 479"/>
                <a:gd name="T28" fmla="*/ 697 w 749"/>
                <a:gd name="T29" fmla="*/ 479 h 479"/>
                <a:gd name="T30" fmla="*/ 749 w 749"/>
                <a:gd name="T31" fmla="*/ 437 h 479"/>
                <a:gd name="T32" fmla="*/ 749 w 749"/>
                <a:gd name="T33" fmla="*/ 246 h 479"/>
                <a:gd name="T34" fmla="*/ 744 w 749"/>
                <a:gd name="T35" fmla="*/ 228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9" h="479">
                  <a:moveTo>
                    <a:pt x="744" y="228"/>
                  </a:moveTo>
                  <a:cubicBezTo>
                    <a:pt x="740" y="216"/>
                    <a:pt x="734" y="205"/>
                    <a:pt x="724" y="196"/>
                  </a:cubicBezTo>
                  <a:cubicBezTo>
                    <a:pt x="571" y="45"/>
                    <a:pt x="571" y="45"/>
                    <a:pt x="571" y="45"/>
                  </a:cubicBezTo>
                  <a:cubicBezTo>
                    <a:pt x="561" y="30"/>
                    <a:pt x="547" y="18"/>
                    <a:pt x="532" y="11"/>
                  </a:cubicBezTo>
                  <a:cubicBezTo>
                    <a:pt x="519" y="4"/>
                    <a:pt x="504" y="0"/>
                    <a:pt x="490" y="1"/>
                  </a:cubicBezTo>
                  <a:cubicBezTo>
                    <a:pt x="480" y="0"/>
                    <a:pt x="469" y="2"/>
                    <a:pt x="459" y="5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29" y="137"/>
                    <a:pt x="0" y="193"/>
                    <a:pt x="16" y="246"/>
                  </a:cubicBezTo>
                  <a:cubicBezTo>
                    <a:pt x="18" y="254"/>
                    <a:pt x="18" y="254"/>
                    <a:pt x="18" y="254"/>
                  </a:cubicBezTo>
                  <a:cubicBezTo>
                    <a:pt x="34" y="307"/>
                    <a:pt x="88" y="321"/>
                    <a:pt x="143" y="320"/>
                  </a:cubicBezTo>
                  <a:cubicBezTo>
                    <a:pt x="348" y="316"/>
                    <a:pt x="498" y="211"/>
                    <a:pt x="498" y="211"/>
                  </a:cubicBezTo>
                  <a:cubicBezTo>
                    <a:pt x="498" y="211"/>
                    <a:pt x="488" y="229"/>
                    <a:pt x="553" y="317"/>
                  </a:cubicBezTo>
                  <a:cubicBezTo>
                    <a:pt x="591" y="368"/>
                    <a:pt x="627" y="370"/>
                    <a:pt x="641" y="373"/>
                  </a:cubicBezTo>
                  <a:cubicBezTo>
                    <a:pt x="651" y="437"/>
                    <a:pt x="651" y="437"/>
                    <a:pt x="651" y="437"/>
                  </a:cubicBezTo>
                  <a:cubicBezTo>
                    <a:pt x="665" y="468"/>
                    <a:pt x="667" y="479"/>
                    <a:pt x="697" y="479"/>
                  </a:cubicBezTo>
                  <a:cubicBezTo>
                    <a:pt x="726" y="479"/>
                    <a:pt x="749" y="460"/>
                    <a:pt x="749" y="437"/>
                  </a:cubicBezTo>
                  <a:cubicBezTo>
                    <a:pt x="749" y="246"/>
                    <a:pt x="749" y="246"/>
                    <a:pt x="749" y="246"/>
                  </a:cubicBezTo>
                  <a:cubicBezTo>
                    <a:pt x="749" y="240"/>
                    <a:pt x="747" y="234"/>
                    <a:pt x="744" y="228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0712450" y="4157663"/>
              <a:ext cx="641350" cy="825500"/>
            </a:xfrm>
            <a:custGeom>
              <a:avLst/>
              <a:gdLst>
                <a:gd name="T0" fmla="*/ 252 w 318"/>
                <a:gd name="T1" fmla="*/ 18 h 409"/>
                <a:gd name="T2" fmla="*/ 146 w 318"/>
                <a:gd name="T3" fmla="*/ 18 h 409"/>
                <a:gd name="T4" fmla="*/ 73 w 318"/>
                <a:gd name="T5" fmla="*/ 31 h 409"/>
                <a:gd name="T6" fmla="*/ 68 w 318"/>
                <a:gd name="T7" fmla="*/ 84 h 409"/>
                <a:gd name="T8" fmla="*/ 74 w 318"/>
                <a:gd name="T9" fmla="*/ 125 h 409"/>
                <a:gd name="T10" fmla="*/ 28 w 318"/>
                <a:gd name="T11" fmla="*/ 15 h 409"/>
                <a:gd name="T12" fmla="*/ 0 w 318"/>
                <a:gd name="T13" fmla="*/ 64 h 409"/>
                <a:gd name="T14" fmla="*/ 24 w 318"/>
                <a:gd name="T15" fmla="*/ 173 h 409"/>
                <a:gd name="T16" fmla="*/ 98 w 318"/>
                <a:gd name="T17" fmla="*/ 250 h 409"/>
                <a:gd name="T18" fmla="*/ 128 w 318"/>
                <a:gd name="T19" fmla="*/ 268 h 409"/>
                <a:gd name="T20" fmla="*/ 128 w 318"/>
                <a:gd name="T21" fmla="*/ 376 h 409"/>
                <a:gd name="T22" fmla="*/ 203 w 318"/>
                <a:gd name="T23" fmla="*/ 409 h 409"/>
                <a:gd name="T24" fmla="*/ 278 w 318"/>
                <a:gd name="T25" fmla="*/ 376 h 409"/>
                <a:gd name="T26" fmla="*/ 278 w 318"/>
                <a:gd name="T27" fmla="*/ 266 h 409"/>
                <a:gd name="T28" fmla="*/ 318 w 318"/>
                <a:gd name="T29" fmla="*/ 205 h 409"/>
                <a:gd name="T30" fmla="*/ 318 w 318"/>
                <a:gd name="T31" fmla="*/ 84 h 409"/>
                <a:gd name="T32" fmla="*/ 252 w 318"/>
                <a:gd name="T33" fmla="*/ 18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409">
                  <a:moveTo>
                    <a:pt x="252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26" y="18"/>
                    <a:pt x="85" y="16"/>
                    <a:pt x="73" y="31"/>
                  </a:cubicBezTo>
                  <a:cubicBezTo>
                    <a:pt x="63" y="42"/>
                    <a:pt x="67" y="67"/>
                    <a:pt x="68" y="84"/>
                  </a:cubicBezTo>
                  <a:cubicBezTo>
                    <a:pt x="69" y="91"/>
                    <a:pt x="74" y="125"/>
                    <a:pt x="74" y="125"/>
                  </a:cubicBezTo>
                  <a:cubicBezTo>
                    <a:pt x="26" y="111"/>
                    <a:pt x="78" y="54"/>
                    <a:pt x="28" y="15"/>
                  </a:cubicBezTo>
                  <a:cubicBezTo>
                    <a:pt x="7" y="0"/>
                    <a:pt x="0" y="19"/>
                    <a:pt x="0" y="64"/>
                  </a:cubicBezTo>
                  <a:cubicBezTo>
                    <a:pt x="0" y="108"/>
                    <a:pt x="0" y="130"/>
                    <a:pt x="24" y="173"/>
                  </a:cubicBezTo>
                  <a:cubicBezTo>
                    <a:pt x="40" y="201"/>
                    <a:pt x="76" y="232"/>
                    <a:pt x="98" y="250"/>
                  </a:cubicBezTo>
                  <a:cubicBezTo>
                    <a:pt x="103" y="255"/>
                    <a:pt x="124" y="267"/>
                    <a:pt x="128" y="268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94"/>
                    <a:pt x="162" y="409"/>
                    <a:pt x="203" y="409"/>
                  </a:cubicBezTo>
                  <a:cubicBezTo>
                    <a:pt x="244" y="409"/>
                    <a:pt x="278" y="394"/>
                    <a:pt x="278" y="376"/>
                  </a:cubicBezTo>
                  <a:cubicBezTo>
                    <a:pt x="278" y="266"/>
                    <a:pt x="278" y="266"/>
                    <a:pt x="278" y="266"/>
                  </a:cubicBezTo>
                  <a:cubicBezTo>
                    <a:pt x="301" y="256"/>
                    <a:pt x="318" y="232"/>
                    <a:pt x="318" y="205"/>
                  </a:cubicBezTo>
                  <a:cubicBezTo>
                    <a:pt x="318" y="84"/>
                    <a:pt x="318" y="84"/>
                    <a:pt x="318" y="84"/>
                  </a:cubicBezTo>
                  <a:cubicBezTo>
                    <a:pt x="318" y="47"/>
                    <a:pt x="288" y="18"/>
                    <a:pt x="252" y="18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0210800" y="4849813"/>
              <a:ext cx="1101725" cy="1290638"/>
            </a:xfrm>
            <a:custGeom>
              <a:avLst/>
              <a:gdLst>
                <a:gd name="T0" fmla="*/ 0 w 545"/>
                <a:gd name="T1" fmla="*/ 430 h 639"/>
                <a:gd name="T2" fmla="*/ 261 w 545"/>
                <a:gd name="T3" fmla="*/ 286 h 639"/>
                <a:gd name="T4" fmla="*/ 358 w 545"/>
                <a:gd name="T5" fmla="*/ 0 h 639"/>
                <a:gd name="T6" fmla="*/ 540 w 545"/>
                <a:gd name="T7" fmla="*/ 0 h 639"/>
                <a:gd name="T8" fmla="*/ 409 w 545"/>
                <a:gd name="T9" fmla="*/ 421 h 639"/>
                <a:gd name="T10" fmla="*/ 20 w 545"/>
                <a:gd name="T11" fmla="*/ 623 h 639"/>
                <a:gd name="T12" fmla="*/ 0 w 545"/>
                <a:gd name="T13" fmla="*/ 43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5" h="639">
                  <a:moveTo>
                    <a:pt x="0" y="430"/>
                  </a:moveTo>
                  <a:cubicBezTo>
                    <a:pt x="0" y="430"/>
                    <a:pt x="133" y="415"/>
                    <a:pt x="261" y="286"/>
                  </a:cubicBezTo>
                  <a:cubicBezTo>
                    <a:pt x="348" y="199"/>
                    <a:pt x="358" y="0"/>
                    <a:pt x="358" y="0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40" y="0"/>
                    <a:pt x="545" y="257"/>
                    <a:pt x="409" y="421"/>
                  </a:cubicBezTo>
                  <a:cubicBezTo>
                    <a:pt x="228" y="639"/>
                    <a:pt x="20" y="623"/>
                    <a:pt x="20" y="623"/>
                  </a:cubicBezTo>
                  <a:lnTo>
                    <a:pt x="0" y="430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0855325" y="3784600"/>
              <a:ext cx="115888" cy="538163"/>
            </a:xfrm>
            <a:custGeom>
              <a:avLst/>
              <a:gdLst>
                <a:gd name="T0" fmla="*/ 0 w 57"/>
                <a:gd name="T1" fmla="*/ 237 h 266"/>
                <a:gd name="T2" fmla="*/ 29 w 57"/>
                <a:gd name="T3" fmla="*/ 266 h 266"/>
                <a:gd name="T4" fmla="*/ 29 w 57"/>
                <a:gd name="T5" fmla="*/ 266 h 266"/>
                <a:gd name="T6" fmla="*/ 57 w 57"/>
                <a:gd name="T7" fmla="*/ 237 h 266"/>
                <a:gd name="T8" fmla="*/ 57 w 57"/>
                <a:gd name="T9" fmla="*/ 28 h 266"/>
                <a:gd name="T10" fmla="*/ 29 w 57"/>
                <a:gd name="T11" fmla="*/ 0 h 266"/>
                <a:gd name="T12" fmla="*/ 29 w 57"/>
                <a:gd name="T13" fmla="*/ 0 h 266"/>
                <a:gd name="T14" fmla="*/ 0 w 57"/>
                <a:gd name="T15" fmla="*/ 28 h 266"/>
                <a:gd name="T16" fmla="*/ 0 w 57"/>
                <a:gd name="T17" fmla="*/ 2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66">
                  <a:moveTo>
                    <a:pt x="0" y="237"/>
                  </a:moveTo>
                  <a:cubicBezTo>
                    <a:pt x="0" y="253"/>
                    <a:pt x="13" y="266"/>
                    <a:pt x="29" y="266"/>
                  </a:cubicBezTo>
                  <a:cubicBezTo>
                    <a:pt x="29" y="266"/>
                    <a:pt x="29" y="266"/>
                    <a:pt x="29" y="266"/>
                  </a:cubicBezTo>
                  <a:cubicBezTo>
                    <a:pt x="45" y="266"/>
                    <a:pt x="57" y="253"/>
                    <a:pt x="57" y="237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3"/>
                    <a:pt x="45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8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1226800" y="4113213"/>
              <a:ext cx="127000" cy="306388"/>
            </a:xfrm>
            <a:custGeom>
              <a:avLst/>
              <a:gdLst>
                <a:gd name="T0" fmla="*/ 0 w 63"/>
                <a:gd name="T1" fmla="*/ 120 h 152"/>
                <a:gd name="T2" fmla="*/ 31 w 63"/>
                <a:gd name="T3" fmla="*/ 152 h 152"/>
                <a:gd name="T4" fmla="*/ 31 w 63"/>
                <a:gd name="T5" fmla="*/ 152 h 152"/>
                <a:gd name="T6" fmla="*/ 63 w 63"/>
                <a:gd name="T7" fmla="*/ 120 h 152"/>
                <a:gd name="T8" fmla="*/ 63 w 63"/>
                <a:gd name="T9" fmla="*/ 32 h 152"/>
                <a:gd name="T10" fmla="*/ 31 w 63"/>
                <a:gd name="T11" fmla="*/ 0 h 152"/>
                <a:gd name="T12" fmla="*/ 31 w 63"/>
                <a:gd name="T13" fmla="*/ 0 h 152"/>
                <a:gd name="T14" fmla="*/ 0 w 63"/>
                <a:gd name="T15" fmla="*/ 32 h 152"/>
                <a:gd name="T16" fmla="*/ 0 w 63"/>
                <a:gd name="T17" fmla="*/ 12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52">
                  <a:moveTo>
                    <a:pt x="0" y="120"/>
                  </a:moveTo>
                  <a:cubicBezTo>
                    <a:pt x="0" y="138"/>
                    <a:pt x="14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49" y="152"/>
                    <a:pt x="63" y="138"/>
                    <a:pt x="63" y="120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15"/>
                    <a:pt x="49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5"/>
                    <a:pt x="0" y="32"/>
                  </a:cubicBezTo>
                  <a:lnTo>
                    <a:pt x="0" y="12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1099800" y="4083050"/>
              <a:ext cx="127000" cy="388938"/>
            </a:xfrm>
            <a:custGeom>
              <a:avLst/>
              <a:gdLst>
                <a:gd name="T0" fmla="*/ 0 w 63"/>
                <a:gd name="T1" fmla="*/ 162 h 193"/>
                <a:gd name="T2" fmla="*/ 31 w 63"/>
                <a:gd name="T3" fmla="*/ 193 h 193"/>
                <a:gd name="T4" fmla="*/ 31 w 63"/>
                <a:gd name="T5" fmla="*/ 193 h 193"/>
                <a:gd name="T6" fmla="*/ 63 w 63"/>
                <a:gd name="T7" fmla="*/ 162 h 193"/>
                <a:gd name="T8" fmla="*/ 63 w 63"/>
                <a:gd name="T9" fmla="*/ 32 h 193"/>
                <a:gd name="T10" fmla="*/ 31 w 63"/>
                <a:gd name="T11" fmla="*/ 0 h 193"/>
                <a:gd name="T12" fmla="*/ 31 w 63"/>
                <a:gd name="T13" fmla="*/ 0 h 193"/>
                <a:gd name="T14" fmla="*/ 0 w 63"/>
                <a:gd name="T15" fmla="*/ 32 h 193"/>
                <a:gd name="T16" fmla="*/ 0 w 63"/>
                <a:gd name="T17" fmla="*/ 16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93">
                  <a:moveTo>
                    <a:pt x="0" y="162"/>
                  </a:moveTo>
                  <a:cubicBezTo>
                    <a:pt x="0" y="179"/>
                    <a:pt x="14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49" y="193"/>
                    <a:pt x="63" y="179"/>
                    <a:pt x="63" y="16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14"/>
                    <a:pt x="49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0968038" y="4090988"/>
              <a:ext cx="131763" cy="333375"/>
            </a:xfrm>
            <a:custGeom>
              <a:avLst/>
              <a:gdLst>
                <a:gd name="T0" fmla="*/ 0 w 65"/>
                <a:gd name="T1" fmla="*/ 134 h 165"/>
                <a:gd name="T2" fmla="*/ 32 w 65"/>
                <a:gd name="T3" fmla="*/ 165 h 165"/>
                <a:gd name="T4" fmla="*/ 32 w 65"/>
                <a:gd name="T5" fmla="*/ 165 h 165"/>
                <a:gd name="T6" fmla="*/ 64 w 65"/>
                <a:gd name="T7" fmla="*/ 134 h 165"/>
                <a:gd name="T8" fmla="*/ 65 w 65"/>
                <a:gd name="T9" fmla="*/ 32 h 165"/>
                <a:gd name="T10" fmla="*/ 33 w 65"/>
                <a:gd name="T11" fmla="*/ 0 h 165"/>
                <a:gd name="T12" fmla="*/ 33 w 65"/>
                <a:gd name="T13" fmla="*/ 0 h 165"/>
                <a:gd name="T14" fmla="*/ 1 w 65"/>
                <a:gd name="T15" fmla="*/ 32 h 165"/>
                <a:gd name="T16" fmla="*/ 0 w 65"/>
                <a:gd name="T17" fmla="*/ 13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165">
                  <a:moveTo>
                    <a:pt x="0" y="134"/>
                  </a:moveTo>
                  <a:cubicBezTo>
                    <a:pt x="0" y="151"/>
                    <a:pt x="15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50" y="165"/>
                    <a:pt x="64" y="151"/>
                    <a:pt x="64" y="134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15"/>
                    <a:pt x="51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6" y="0"/>
                    <a:pt x="1" y="15"/>
                    <a:pt x="1" y="32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8756650" y="5715000"/>
              <a:ext cx="1624013" cy="2663825"/>
            </a:xfrm>
            <a:custGeom>
              <a:avLst/>
              <a:gdLst>
                <a:gd name="T0" fmla="*/ 102 w 804"/>
                <a:gd name="T1" fmla="*/ 0 h 1319"/>
                <a:gd name="T2" fmla="*/ 185 w 804"/>
                <a:gd name="T3" fmla="*/ 0 h 1319"/>
                <a:gd name="T4" fmla="*/ 632 w 804"/>
                <a:gd name="T5" fmla="*/ 0 h 1319"/>
                <a:gd name="T6" fmla="*/ 702 w 804"/>
                <a:gd name="T7" fmla="*/ 0 h 1319"/>
                <a:gd name="T8" fmla="*/ 804 w 804"/>
                <a:gd name="T9" fmla="*/ 89 h 1319"/>
                <a:gd name="T10" fmla="*/ 804 w 804"/>
                <a:gd name="T11" fmla="*/ 1229 h 1319"/>
                <a:gd name="T12" fmla="*/ 702 w 804"/>
                <a:gd name="T13" fmla="*/ 1319 h 1319"/>
                <a:gd name="T14" fmla="*/ 102 w 804"/>
                <a:gd name="T15" fmla="*/ 1319 h 1319"/>
                <a:gd name="T16" fmla="*/ 0 w 804"/>
                <a:gd name="T17" fmla="*/ 1229 h 1319"/>
                <a:gd name="T18" fmla="*/ 0 w 804"/>
                <a:gd name="T19" fmla="*/ 89 h 1319"/>
                <a:gd name="T20" fmla="*/ 102 w 804"/>
                <a:gd name="T21" fmla="*/ 0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" h="1319">
                  <a:moveTo>
                    <a:pt x="102" y="0"/>
                  </a:moveTo>
                  <a:cubicBezTo>
                    <a:pt x="185" y="0"/>
                    <a:pt x="185" y="0"/>
                    <a:pt x="185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758" y="0"/>
                    <a:pt x="804" y="40"/>
                    <a:pt x="804" y="89"/>
                  </a:cubicBezTo>
                  <a:cubicBezTo>
                    <a:pt x="804" y="1229"/>
                    <a:pt x="804" y="1229"/>
                    <a:pt x="804" y="1229"/>
                  </a:cubicBezTo>
                  <a:cubicBezTo>
                    <a:pt x="804" y="1279"/>
                    <a:pt x="758" y="1319"/>
                    <a:pt x="702" y="1319"/>
                  </a:cubicBezTo>
                  <a:cubicBezTo>
                    <a:pt x="102" y="1319"/>
                    <a:pt x="102" y="1319"/>
                    <a:pt x="102" y="1319"/>
                  </a:cubicBezTo>
                  <a:cubicBezTo>
                    <a:pt x="45" y="1319"/>
                    <a:pt x="0" y="1279"/>
                    <a:pt x="0" y="122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5" y="0"/>
                    <a:pt x="102" y="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9129713" y="5715000"/>
              <a:ext cx="903288" cy="1054100"/>
            </a:xfrm>
            <a:custGeom>
              <a:avLst/>
              <a:gdLst>
                <a:gd name="T0" fmla="*/ 569 w 569"/>
                <a:gd name="T1" fmla="*/ 0 h 664"/>
                <a:gd name="T2" fmla="*/ 284 w 569"/>
                <a:gd name="T3" fmla="*/ 664 h 664"/>
                <a:gd name="T4" fmla="*/ 0 w 569"/>
                <a:gd name="T5" fmla="*/ 0 h 664"/>
                <a:gd name="T6" fmla="*/ 569 w 569"/>
                <a:gd name="T7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" h="664">
                  <a:moveTo>
                    <a:pt x="569" y="0"/>
                  </a:moveTo>
                  <a:lnTo>
                    <a:pt x="284" y="664"/>
                  </a:lnTo>
                  <a:lnTo>
                    <a:pt x="0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9705975" y="10472738"/>
              <a:ext cx="723900" cy="268288"/>
            </a:xfrm>
            <a:custGeom>
              <a:avLst/>
              <a:gdLst>
                <a:gd name="T0" fmla="*/ 118 w 358"/>
                <a:gd name="T1" fmla="*/ 0 h 133"/>
                <a:gd name="T2" fmla="*/ 222 w 358"/>
                <a:gd name="T3" fmla="*/ 43 h 133"/>
                <a:gd name="T4" fmla="*/ 358 w 358"/>
                <a:gd name="T5" fmla="*/ 133 h 133"/>
                <a:gd name="T6" fmla="*/ 4 w 358"/>
                <a:gd name="T7" fmla="*/ 117 h 133"/>
                <a:gd name="T8" fmla="*/ 0 w 358"/>
                <a:gd name="T9" fmla="*/ 0 h 133"/>
                <a:gd name="T10" fmla="*/ 118 w 35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133">
                  <a:moveTo>
                    <a:pt x="118" y="0"/>
                  </a:moveTo>
                  <a:cubicBezTo>
                    <a:pt x="118" y="0"/>
                    <a:pt x="170" y="12"/>
                    <a:pt x="222" y="43"/>
                  </a:cubicBezTo>
                  <a:cubicBezTo>
                    <a:pt x="292" y="85"/>
                    <a:pt x="358" y="133"/>
                    <a:pt x="358" y="133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9699625" y="8245475"/>
              <a:ext cx="366713" cy="2263775"/>
            </a:xfrm>
            <a:custGeom>
              <a:avLst/>
              <a:gdLst>
                <a:gd name="T0" fmla="*/ 0 w 231"/>
                <a:gd name="T1" fmla="*/ 1423 h 1426"/>
                <a:gd name="T2" fmla="*/ 231 w 231"/>
                <a:gd name="T3" fmla="*/ 1426 h 1426"/>
                <a:gd name="T4" fmla="*/ 231 w 231"/>
                <a:gd name="T5" fmla="*/ 0 h 1426"/>
                <a:gd name="T6" fmla="*/ 0 w 231"/>
                <a:gd name="T7" fmla="*/ 39 h 1426"/>
                <a:gd name="T8" fmla="*/ 0 w 231"/>
                <a:gd name="T9" fmla="*/ 1423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426">
                  <a:moveTo>
                    <a:pt x="0" y="1423"/>
                  </a:moveTo>
                  <a:lnTo>
                    <a:pt x="231" y="1426"/>
                  </a:lnTo>
                  <a:lnTo>
                    <a:pt x="231" y="0"/>
                  </a:lnTo>
                  <a:lnTo>
                    <a:pt x="0" y="39"/>
                  </a:lnTo>
                  <a:lnTo>
                    <a:pt x="0" y="1423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9429750" y="5368925"/>
              <a:ext cx="300038" cy="482600"/>
            </a:xfrm>
            <a:custGeom>
              <a:avLst/>
              <a:gdLst>
                <a:gd name="T0" fmla="*/ 0 w 149"/>
                <a:gd name="T1" fmla="*/ 188 h 239"/>
                <a:gd name="T2" fmla="*/ 75 w 149"/>
                <a:gd name="T3" fmla="*/ 239 h 239"/>
                <a:gd name="T4" fmla="*/ 75 w 149"/>
                <a:gd name="T5" fmla="*/ 239 h 239"/>
                <a:gd name="T6" fmla="*/ 149 w 149"/>
                <a:gd name="T7" fmla="*/ 188 h 239"/>
                <a:gd name="T8" fmla="*/ 149 w 149"/>
                <a:gd name="T9" fmla="*/ 52 h 239"/>
                <a:gd name="T10" fmla="*/ 75 w 149"/>
                <a:gd name="T11" fmla="*/ 0 h 239"/>
                <a:gd name="T12" fmla="*/ 75 w 149"/>
                <a:gd name="T13" fmla="*/ 0 h 239"/>
                <a:gd name="T14" fmla="*/ 0 w 149"/>
                <a:gd name="T15" fmla="*/ 52 h 239"/>
                <a:gd name="T16" fmla="*/ 0 w 149"/>
                <a:gd name="T17" fmla="*/ 18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39">
                  <a:moveTo>
                    <a:pt x="0" y="188"/>
                  </a:moveTo>
                  <a:cubicBezTo>
                    <a:pt x="0" y="216"/>
                    <a:pt x="34" y="239"/>
                    <a:pt x="75" y="239"/>
                  </a:cubicBezTo>
                  <a:cubicBezTo>
                    <a:pt x="75" y="239"/>
                    <a:pt x="75" y="239"/>
                    <a:pt x="75" y="239"/>
                  </a:cubicBezTo>
                  <a:cubicBezTo>
                    <a:pt x="116" y="239"/>
                    <a:pt x="149" y="216"/>
                    <a:pt x="149" y="188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9" y="24"/>
                    <a:pt x="116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24"/>
                    <a:pt x="0" y="52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9471025" y="5892800"/>
              <a:ext cx="212725" cy="876300"/>
            </a:xfrm>
            <a:custGeom>
              <a:avLst/>
              <a:gdLst>
                <a:gd name="T0" fmla="*/ 33 w 105"/>
                <a:gd name="T1" fmla="*/ 51 h 434"/>
                <a:gd name="T2" fmla="*/ 18 w 105"/>
                <a:gd name="T3" fmla="*/ 27 h 434"/>
                <a:gd name="T4" fmla="*/ 44 w 105"/>
                <a:gd name="T5" fmla="*/ 0 h 434"/>
                <a:gd name="T6" fmla="*/ 61 w 105"/>
                <a:gd name="T7" fmla="*/ 0 h 434"/>
                <a:gd name="T8" fmla="*/ 88 w 105"/>
                <a:gd name="T9" fmla="*/ 27 h 434"/>
                <a:gd name="T10" fmla="*/ 73 w 105"/>
                <a:gd name="T11" fmla="*/ 51 h 434"/>
                <a:gd name="T12" fmla="*/ 105 w 105"/>
                <a:gd name="T13" fmla="*/ 314 h 434"/>
                <a:gd name="T14" fmla="*/ 54 w 105"/>
                <a:gd name="T15" fmla="*/ 434 h 434"/>
                <a:gd name="T16" fmla="*/ 0 w 105"/>
                <a:gd name="T17" fmla="*/ 307 h 434"/>
                <a:gd name="T18" fmla="*/ 33 w 105"/>
                <a:gd name="T19" fmla="*/ 5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" h="434">
                  <a:moveTo>
                    <a:pt x="33" y="51"/>
                  </a:moveTo>
                  <a:cubicBezTo>
                    <a:pt x="24" y="49"/>
                    <a:pt x="12" y="36"/>
                    <a:pt x="18" y="27"/>
                  </a:cubicBezTo>
                  <a:cubicBezTo>
                    <a:pt x="29" y="9"/>
                    <a:pt x="30" y="0"/>
                    <a:pt x="4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5" y="0"/>
                    <a:pt x="77" y="8"/>
                    <a:pt x="88" y="27"/>
                  </a:cubicBezTo>
                  <a:cubicBezTo>
                    <a:pt x="94" y="36"/>
                    <a:pt x="83" y="49"/>
                    <a:pt x="73" y="51"/>
                  </a:cubicBezTo>
                  <a:cubicBezTo>
                    <a:pt x="73" y="53"/>
                    <a:pt x="105" y="314"/>
                    <a:pt x="105" y="314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32" y="53"/>
                    <a:pt x="33" y="51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9031288" y="4006850"/>
              <a:ext cx="1098550" cy="1458913"/>
            </a:xfrm>
            <a:custGeom>
              <a:avLst/>
              <a:gdLst>
                <a:gd name="T0" fmla="*/ 218 w 544"/>
                <a:gd name="T1" fmla="*/ 0 h 722"/>
                <a:gd name="T2" fmla="*/ 272 w 544"/>
                <a:gd name="T3" fmla="*/ 0 h 722"/>
                <a:gd name="T4" fmla="*/ 326 w 544"/>
                <a:gd name="T5" fmla="*/ 0 h 722"/>
                <a:gd name="T6" fmla="*/ 544 w 544"/>
                <a:gd name="T7" fmla="*/ 217 h 722"/>
                <a:gd name="T8" fmla="*/ 544 w 544"/>
                <a:gd name="T9" fmla="*/ 477 h 722"/>
                <a:gd name="T10" fmla="*/ 318 w 544"/>
                <a:gd name="T11" fmla="*/ 722 h 722"/>
                <a:gd name="T12" fmla="*/ 264 w 544"/>
                <a:gd name="T13" fmla="*/ 722 h 722"/>
                <a:gd name="T14" fmla="*/ 209 w 544"/>
                <a:gd name="T15" fmla="*/ 722 h 722"/>
                <a:gd name="T16" fmla="*/ 0 w 544"/>
                <a:gd name="T17" fmla="*/ 477 h 722"/>
                <a:gd name="T18" fmla="*/ 0 w 544"/>
                <a:gd name="T19" fmla="*/ 217 h 722"/>
                <a:gd name="T20" fmla="*/ 218 w 544"/>
                <a:gd name="T21" fmla="*/ 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4" h="722">
                  <a:moveTo>
                    <a:pt x="218" y="0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446" y="0"/>
                    <a:pt x="544" y="97"/>
                    <a:pt x="544" y="217"/>
                  </a:cubicBezTo>
                  <a:cubicBezTo>
                    <a:pt x="544" y="477"/>
                    <a:pt x="544" y="477"/>
                    <a:pt x="544" y="477"/>
                  </a:cubicBezTo>
                  <a:cubicBezTo>
                    <a:pt x="544" y="597"/>
                    <a:pt x="411" y="722"/>
                    <a:pt x="318" y="722"/>
                  </a:cubicBezTo>
                  <a:cubicBezTo>
                    <a:pt x="264" y="722"/>
                    <a:pt x="264" y="722"/>
                    <a:pt x="264" y="722"/>
                  </a:cubicBezTo>
                  <a:cubicBezTo>
                    <a:pt x="209" y="722"/>
                    <a:pt x="209" y="722"/>
                    <a:pt x="209" y="722"/>
                  </a:cubicBezTo>
                  <a:cubicBezTo>
                    <a:pt x="137" y="722"/>
                    <a:pt x="0" y="597"/>
                    <a:pt x="0" y="47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97"/>
                    <a:pt x="97" y="0"/>
                    <a:pt x="218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8905875" y="4006850"/>
              <a:ext cx="830263" cy="1458913"/>
            </a:xfrm>
            <a:custGeom>
              <a:avLst/>
              <a:gdLst>
                <a:gd name="T0" fmla="*/ 46 w 411"/>
                <a:gd name="T1" fmla="*/ 344 h 722"/>
                <a:gd name="T2" fmla="*/ 62 w 411"/>
                <a:gd name="T3" fmla="*/ 346 h 722"/>
                <a:gd name="T4" fmla="*/ 62 w 411"/>
                <a:gd name="T5" fmla="*/ 217 h 722"/>
                <a:gd name="T6" fmla="*/ 280 w 411"/>
                <a:gd name="T7" fmla="*/ 0 h 722"/>
                <a:gd name="T8" fmla="*/ 334 w 411"/>
                <a:gd name="T9" fmla="*/ 0 h 722"/>
                <a:gd name="T10" fmla="*/ 334 w 411"/>
                <a:gd name="T11" fmla="*/ 313 h 722"/>
                <a:gd name="T12" fmla="*/ 370 w 411"/>
                <a:gd name="T13" fmla="*/ 415 h 722"/>
                <a:gd name="T14" fmla="*/ 411 w 411"/>
                <a:gd name="T15" fmla="*/ 443 h 722"/>
                <a:gd name="T16" fmla="*/ 334 w 411"/>
                <a:gd name="T17" fmla="*/ 497 h 722"/>
                <a:gd name="T18" fmla="*/ 326 w 411"/>
                <a:gd name="T19" fmla="*/ 722 h 722"/>
                <a:gd name="T20" fmla="*/ 271 w 411"/>
                <a:gd name="T21" fmla="*/ 722 h 722"/>
                <a:gd name="T22" fmla="*/ 62 w 411"/>
                <a:gd name="T23" fmla="*/ 477 h 722"/>
                <a:gd name="T24" fmla="*/ 62 w 411"/>
                <a:gd name="T25" fmla="*/ 463 h 722"/>
                <a:gd name="T26" fmla="*/ 46 w 411"/>
                <a:gd name="T27" fmla="*/ 466 h 722"/>
                <a:gd name="T28" fmla="*/ 0 w 411"/>
                <a:gd name="T29" fmla="*/ 423 h 722"/>
                <a:gd name="T30" fmla="*/ 0 w 411"/>
                <a:gd name="T31" fmla="*/ 387 h 722"/>
                <a:gd name="T32" fmla="*/ 46 w 411"/>
                <a:gd name="T33" fmla="*/ 34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1" h="722">
                  <a:moveTo>
                    <a:pt x="46" y="344"/>
                  </a:moveTo>
                  <a:cubicBezTo>
                    <a:pt x="51" y="344"/>
                    <a:pt x="57" y="345"/>
                    <a:pt x="62" y="346"/>
                  </a:cubicBezTo>
                  <a:cubicBezTo>
                    <a:pt x="62" y="217"/>
                    <a:pt x="62" y="217"/>
                    <a:pt x="62" y="217"/>
                  </a:cubicBezTo>
                  <a:cubicBezTo>
                    <a:pt x="62" y="97"/>
                    <a:pt x="159" y="0"/>
                    <a:pt x="280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34" y="313"/>
                    <a:pt x="334" y="313"/>
                    <a:pt x="334" y="313"/>
                  </a:cubicBezTo>
                  <a:cubicBezTo>
                    <a:pt x="335" y="327"/>
                    <a:pt x="340" y="385"/>
                    <a:pt x="370" y="415"/>
                  </a:cubicBezTo>
                  <a:cubicBezTo>
                    <a:pt x="390" y="435"/>
                    <a:pt x="411" y="443"/>
                    <a:pt x="411" y="443"/>
                  </a:cubicBezTo>
                  <a:cubicBezTo>
                    <a:pt x="334" y="497"/>
                    <a:pt x="334" y="497"/>
                    <a:pt x="334" y="497"/>
                  </a:cubicBezTo>
                  <a:cubicBezTo>
                    <a:pt x="326" y="722"/>
                    <a:pt x="326" y="722"/>
                    <a:pt x="326" y="722"/>
                  </a:cubicBezTo>
                  <a:cubicBezTo>
                    <a:pt x="271" y="722"/>
                    <a:pt x="271" y="722"/>
                    <a:pt x="271" y="722"/>
                  </a:cubicBezTo>
                  <a:cubicBezTo>
                    <a:pt x="199" y="722"/>
                    <a:pt x="62" y="597"/>
                    <a:pt x="62" y="477"/>
                  </a:cubicBezTo>
                  <a:cubicBezTo>
                    <a:pt x="62" y="463"/>
                    <a:pt x="62" y="463"/>
                    <a:pt x="62" y="463"/>
                  </a:cubicBezTo>
                  <a:cubicBezTo>
                    <a:pt x="57" y="465"/>
                    <a:pt x="51" y="466"/>
                    <a:pt x="46" y="466"/>
                  </a:cubicBezTo>
                  <a:cubicBezTo>
                    <a:pt x="20" y="466"/>
                    <a:pt x="0" y="447"/>
                    <a:pt x="0" y="423"/>
                  </a:cubicBezTo>
                  <a:cubicBezTo>
                    <a:pt x="0" y="387"/>
                    <a:pt x="0" y="387"/>
                    <a:pt x="0" y="387"/>
                  </a:cubicBezTo>
                  <a:cubicBezTo>
                    <a:pt x="0" y="363"/>
                    <a:pt x="20" y="344"/>
                    <a:pt x="46" y="344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auto">
            <a:xfrm>
              <a:off x="9202738" y="4660900"/>
              <a:ext cx="119063" cy="1158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9867900" y="4660900"/>
              <a:ext cx="117475" cy="1158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8858250" y="6627813"/>
              <a:ext cx="463550" cy="98425"/>
            </a:xfrm>
            <a:custGeom>
              <a:avLst/>
              <a:gdLst>
                <a:gd name="T0" fmla="*/ 0 w 230"/>
                <a:gd name="T1" fmla="*/ 25 h 49"/>
                <a:gd name="T2" fmla="*/ 24 w 230"/>
                <a:gd name="T3" fmla="*/ 49 h 49"/>
                <a:gd name="T4" fmla="*/ 205 w 230"/>
                <a:gd name="T5" fmla="*/ 49 h 49"/>
                <a:gd name="T6" fmla="*/ 230 w 230"/>
                <a:gd name="T7" fmla="*/ 25 h 49"/>
                <a:gd name="T8" fmla="*/ 230 w 230"/>
                <a:gd name="T9" fmla="*/ 25 h 49"/>
                <a:gd name="T10" fmla="*/ 205 w 230"/>
                <a:gd name="T11" fmla="*/ 0 h 49"/>
                <a:gd name="T12" fmla="*/ 24 w 230"/>
                <a:gd name="T13" fmla="*/ 0 h 49"/>
                <a:gd name="T14" fmla="*/ 0 w 230"/>
                <a:gd name="T15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49">
                  <a:moveTo>
                    <a:pt x="0" y="25"/>
                  </a:moveTo>
                  <a:cubicBezTo>
                    <a:pt x="0" y="38"/>
                    <a:pt x="11" y="49"/>
                    <a:pt x="24" y="49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19" y="49"/>
                    <a:pt x="230" y="38"/>
                    <a:pt x="230" y="25"/>
                  </a:cubicBezTo>
                  <a:cubicBezTo>
                    <a:pt x="230" y="25"/>
                    <a:pt x="230" y="25"/>
                    <a:pt x="230" y="25"/>
                  </a:cubicBezTo>
                  <a:cubicBezTo>
                    <a:pt x="230" y="11"/>
                    <a:pt x="219" y="0"/>
                    <a:pt x="2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8724900" y="10472738"/>
              <a:ext cx="722313" cy="268288"/>
            </a:xfrm>
            <a:custGeom>
              <a:avLst/>
              <a:gdLst>
                <a:gd name="T0" fmla="*/ 240 w 358"/>
                <a:gd name="T1" fmla="*/ 0 h 133"/>
                <a:gd name="T2" fmla="*/ 136 w 358"/>
                <a:gd name="T3" fmla="*/ 43 h 133"/>
                <a:gd name="T4" fmla="*/ 0 w 358"/>
                <a:gd name="T5" fmla="*/ 133 h 133"/>
                <a:gd name="T6" fmla="*/ 354 w 358"/>
                <a:gd name="T7" fmla="*/ 117 h 133"/>
                <a:gd name="T8" fmla="*/ 358 w 358"/>
                <a:gd name="T9" fmla="*/ 0 h 133"/>
                <a:gd name="T10" fmla="*/ 240 w 35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133">
                  <a:moveTo>
                    <a:pt x="240" y="0"/>
                  </a:moveTo>
                  <a:cubicBezTo>
                    <a:pt x="240" y="0"/>
                    <a:pt x="187" y="12"/>
                    <a:pt x="136" y="43"/>
                  </a:cubicBezTo>
                  <a:cubicBezTo>
                    <a:pt x="66" y="85"/>
                    <a:pt x="0" y="133"/>
                    <a:pt x="0" y="133"/>
                  </a:cubicBezTo>
                  <a:cubicBezTo>
                    <a:pt x="354" y="117"/>
                    <a:pt x="354" y="117"/>
                    <a:pt x="354" y="117"/>
                  </a:cubicBezTo>
                  <a:cubicBezTo>
                    <a:pt x="358" y="0"/>
                    <a:pt x="358" y="0"/>
                    <a:pt x="358" y="0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9088438" y="8245475"/>
              <a:ext cx="365125" cy="2263775"/>
            </a:xfrm>
            <a:custGeom>
              <a:avLst/>
              <a:gdLst>
                <a:gd name="T0" fmla="*/ 230 w 230"/>
                <a:gd name="T1" fmla="*/ 1423 h 1426"/>
                <a:gd name="T2" fmla="*/ 0 w 230"/>
                <a:gd name="T3" fmla="*/ 1426 h 1426"/>
                <a:gd name="T4" fmla="*/ 0 w 230"/>
                <a:gd name="T5" fmla="*/ 0 h 1426"/>
                <a:gd name="T6" fmla="*/ 230 w 230"/>
                <a:gd name="T7" fmla="*/ 39 h 1426"/>
                <a:gd name="T8" fmla="*/ 230 w 230"/>
                <a:gd name="T9" fmla="*/ 1423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426">
                  <a:moveTo>
                    <a:pt x="230" y="1423"/>
                  </a:moveTo>
                  <a:lnTo>
                    <a:pt x="0" y="1426"/>
                  </a:lnTo>
                  <a:lnTo>
                    <a:pt x="0" y="0"/>
                  </a:lnTo>
                  <a:lnTo>
                    <a:pt x="230" y="39"/>
                  </a:lnTo>
                  <a:lnTo>
                    <a:pt x="230" y="1423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7896225" y="7870825"/>
              <a:ext cx="1471613" cy="792163"/>
            </a:xfrm>
            <a:custGeom>
              <a:avLst/>
              <a:gdLst>
                <a:gd name="T0" fmla="*/ 706 w 729"/>
                <a:gd name="T1" fmla="*/ 345 h 392"/>
                <a:gd name="T2" fmla="*/ 626 w 729"/>
                <a:gd name="T3" fmla="*/ 380 h 392"/>
                <a:gd name="T4" fmla="*/ 47 w 729"/>
                <a:gd name="T5" fmla="*/ 155 h 392"/>
                <a:gd name="T6" fmla="*/ 12 w 729"/>
                <a:gd name="T7" fmla="*/ 75 h 392"/>
                <a:gd name="T8" fmla="*/ 23 w 729"/>
                <a:gd name="T9" fmla="*/ 47 h 392"/>
                <a:gd name="T10" fmla="*/ 103 w 729"/>
                <a:gd name="T11" fmla="*/ 12 h 392"/>
                <a:gd name="T12" fmla="*/ 682 w 729"/>
                <a:gd name="T13" fmla="*/ 237 h 392"/>
                <a:gd name="T14" fmla="*/ 717 w 729"/>
                <a:gd name="T15" fmla="*/ 316 h 392"/>
                <a:gd name="T16" fmla="*/ 706 w 729"/>
                <a:gd name="T17" fmla="*/ 34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9" h="392">
                  <a:moveTo>
                    <a:pt x="706" y="345"/>
                  </a:moveTo>
                  <a:cubicBezTo>
                    <a:pt x="693" y="376"/>
                    <a:pt x="658" y="392"/>
                    <a:pt x="626" y="38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16" y="142"/>
                    <a:pt x="0" y="107"/>
                    <a:pt x="12" y="75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6" y="16"/>
                    <a:pt x="71" y="0"/>
                    <a:pt x="103" y="12"/>
                  </a:cubicBezTo>
                  <a:cubicBezTo>
                    <a:pt x="682" y="237"/>
                    <a:pt x="682" y="237"/>
                    <a:pt x="682" y="237"/>
                  </a:cubicBezTo>
                  <a:cubicBezTo>
                    <a:pt x="713" y="250"/>
                    <a:pt x="729" y="285"/>
                    <a:pt x="717" y="316"/>
                  </a:cubicBezTo>
                  <a:lnTo>
                    <a:pt x="706" y="345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8377238" y="7734300"/>
              <a:ext cx="485775" cy="728663"/>
            </a:xfrm>
            <a:custGeom>
              <a:avLst/>
              <a:gdLst>
                <a:gd name="T0" fmla="*/ 45 w 241"/>
                <a:gd name="T1" fmla="*/ 332 h 360"/>
                <a:gd name="T2" fmla="*/ 153 w 241"/>
                <a:gd name="T3" fmla="*/ 360 h 360"/>
                <a:gd name="T4" fmla="*/ 188 w 241"/>
                <a:gd name="T5" fmla="*/ 290 h 360"/>
                <a:gd name="T6" fmla="*/ 194 w 241"/>
                <a:gd name="T7" fmla="*/ 270 h 360"/>
                <a:gd name="T8" fmla="*/ 210 w 241"/>
                <a:gd name="T9" fmla="*/ 347 h 360"/>
                <a:gd name="T10" fmla="*/ 230 w 241"/>
                <a:gd name="T11" fmla="*/ 309 h 360"/>
                <a:gd name="T12" fmla="*/ 232 w 241"/>
                <a:gd name="T13" fmla="*/ 191 h 360"/>
                <a:gd name="T14" fmla="*/ 188 w 241"/>
                <a:gd name="T15" fmla="*/ 143 h 360"/>
                <a:gd name="T16" fmla="*/ 164 w 241"/>
                <a:gd name="T17" fmla="*/ 126 h 360"/>
                <a:gd name="T18" fmla="*/ 170 w 241"/>
                <a:gd name="T19" fmla="*/ 35 h 360"/>
                <a:gd name="T20" fmla="*/ 109 w 241"/>
                <a:gd name="T21" fmla="*/ 3 h 360"/>
                <a:gd name="T22" fmla="*/ 44 w 241"/>
                <a:gd name="T23" fmla="*/ 26 h 360"/>
                <a:gd name="T24" fmla="*/ 38 w 241"/>
                <a:gd name="T25" fmla="*/ 119 h 360"/>
                <a:gd name="T26" fmla="*/ 0 w 241"/>
                <a:gd name="T27" fmla="*/ 168 h 360"/>
                <a:gd name="T28" fmla="*/ 0 w 241"/>
                <a:gd name="T29" fmla="*/ 273 h 360"/>
                <a:gd name="T30" fmla="*/ 45 w 241"/>
                <a:gd name="T31" fmla="*/ 33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360">
                  <a:moveTo>
                    <a:pt x="45" y="332"/>
                  </a:moveTo>
                  <a:cubicBezTo>
                    <a:pt x="59" y="342"/>
                    <a:pt x="121" y="360"/>
                    <a:pt x="153" y="360"/>
                  </a:cubicBezTo>
                  <a:cubicBezTo>
                    <a:pt x="174" y="360"/>
                    <a:pt x="178" y="323"/>
                    <a:pt x="188" y="290"/>
                  </a:cubicBezTo>
                  <a:cubicBezTo>
                    <a:pt x="189" y="286"/>
                    <a:pt x="194" y="270"/>
                    <a:pt x="194" y="270"/>
                  </a:cubicBezTo>
                  <a:cubicBezTo>
                    <a:pt x="200" y="274"/>
                    <a:pt x="172" y="337"/>
                    <a:pt x="210" y="347"/>
                  </a:cubicBezTo>
                  <a:cubicBezTo>
                    <a:pt x="219" y="349"/>
                    <a:pt x="221" y="346"/>
                    <a:pt x="230" y="309"/>
                  </a:cubicBezTo>
                  <a:cubicBezTo>
                    <a:pt x="241" y="262"/>
                    <a:pt x="238" y="208"/>
                    <a:pt x="232" y="191"/>
                  </a:cubicBezTo>
                  <a:cubicBezTo>
                    <a:pt x="221" y="166"/>
                    <a:pt x="205" y="160"/>
                    <a:pt x="188" y="143"/>
                  </a:cubicBezTo>
                  <a:cubicBezTo>
                    <a:pt x="184" y="138"/>
                    <a:pt x="167" y="127"/>
                    <a:pt x="164" y="126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1" y="20"/>
                    <a:pt x="144" y="6"/>
                    <a:pt x="109" y="3"/>
                  </a:cubicBezTo>
                  <a:cubicBezTo>
                    <a:pt x="75" y="0"/>
                    <a:pt x="46" y="11"/>
                    <a:pt x="44" y="26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17" y="126"/>
                    <a:pt x="7" y="130"/>
                    <a:pt x="0" y="168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9" y="308"/>
                    <a:pt x="10" y="308"/>
                    <a:pt x="45" y="332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8407400" y="5715000"/>
              <a:ext cx="450850" cy="2122488"/>
            </a:xfrm>
            <a:custGeom>
              <a:avLst/>
              <a:gdLst>
                <a:gd name="T0" fmla="*/ 0 w 223"/>
                <a:gd name="T1" fmla="*/ 962 h 1051"/>
                <a:gd name="T2" fmla="*/ 88 w 223"/>
                <a:gd name="T3" fmla="*/ 1051 h 1051"/>
                <a:gd name="T4" fmla="*/ 135 w 223"/>
                <a:gd name="T5" fmla="*/ 1051 h 1051"/>
                <a:gd name="T6" fmla="*/ 223 w 223"/>
                <a:gd name="T7" fmla="*/ 962 h 1051"/>
                <a:gd name="T8" fmla="*/ 223 w 223"/>
                <a:gd name="T9" fmla="*/ 88 h 1051"/>
                <a:gd name="T10" fmla="*/ 135 w 223"/>
                <a:gd name="T11" fmla="*/ 0 h 1051"/>
                <a:gd name="T12" fmla="*/ 88 w 223"/>
                <a:gd name="T13" fmla="*/ 0 h 1051"/>
                <a:gd name="T14" fmla="*/ 0 w 223"/>
                <a:gd name="T15" fmla="*/ 88 h 1051"/>
                <a:gd name="T16" fmla="*/ 0 w 223"/>
                <a:gd name="T17" fmla="*/ 962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1051">
                  <a:moveTo>
                    <a:pt x="0" y="962"/>
                  </a:moveTo>
                  <a:cubicBezTo>
                    <a:pt x="0" y="1011"/>
                    <a:pt x="40" y="1051"/>
                    <a:pt x="88" y="1051"/>
                  </a:cubicBezTo>
                  <a:cubicBezTo>
                    <a:pt x="135" y="1051"/>
                    <a:pt x="135" y="1051"/>
                    <a:pt x="135" y="1051"/>
                  </a:cubicBezTo>
                  <a:cubicBezTo>
                    <a:pt x="183" y="1051"/>
                    <a:pt x="223" y="1011"/>
                    <a:pt x="223" y="962"/>
                  </a:cubicBezTo>
                  <a:cubicBezTo>
                    <a:pt x="223" y="88"/>
                    <a:pt x="223" y="88"/>
                    <a:pt x="223" y="88"/>
                  </a:cubicBezTo>
                  <a:cubicBezTo>
                    <a:pt x="223" y="39"/>
                    <a:pt x="183" y="0"/>
                    <a:pt x="13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lnTo>
                    <a:pt x="0" y="962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8883650" y="3790950"/>
              <a:ext cx="1516063" cy="968375"/>
            </a:xfrm>
            <a:custGeom>
              <a:avLst/>
              <a:gdLst>
                <a:gd name="T0" fmla="*/ 5 w 750"/>
                <a:gd name="T1" fmla="*/ 228 h 479"/>
                <a:gd name="T2" fmla="*/ 25 w 750"/>
                <a:gd name="T3" fmla="*/ 196 h 479"/>
                <a:gd name="T4" fmla="*/ 178 w 750"/>
                <a:gd name="T5" fmla="*/ 45 h 479"/>
                <a:gd name="T6" fmla="*/ 217 w 750"/>
                <a:gd name="T7" fmla="*/ 11 h 479"/>
                <a:gd name="T8" fmla="*/ 259 w 750"/>
                <a:gd name="T9" fmla="*/ 1 h 479"/>
                <a:gd name="T10" fmla="*/ 290 w 750"/>
                <a:gd name="T11" fmla="*/ 5 h 479"/>
                <a:gd name="T12" fmla="*/ 667 w 750"/>
                <a:gd name="T13" fmla="*/ 121 h 479"/>
                <a:gd name="T14" fmla="*/ 733 w 750"/>
                <a:gd name="T15" fmla="*/ 246 h 479"/>
                <a:gd name="T16" fmla="*/ 731 w 750"/>
                <a:gd name="T17" fmla="*/ 254 h 479"/>
                <a:gd name="T18" fmla="*/ 606 w 750"/>
                <a:gd name="T19" fmla="*/ 320 h 479"/>
                <a:gd name="T20" fmla="*/ 252 w 750"/>
                <a:gd name="T21" fmla="*/ 211 h 479"/>
                <a:gd name="T22" fmla="*/ 196 w 750"/>
                <a:gd name="T23" fmla="*/ 317 h 479"/>
                <a:gd name="T24" fmla="*/ 108 w 750"/>
                <a:gd name="T25" fmla="*/ 374 h 479"/>
                <a:gd name="T26" fmla="*/ 98 w 750"/>
                <a:gd name="T27" fmla="*/ 437 h 479"/>
                <a:gd name="T28" fmla="*/ 53 w 750"/>
                <a:gd name="T29" fmla="*/ 479 h 479"/>
                <a:gd name="T30" fmla="*/ 0 w 750"/>
                <a:gd name="T31" fmla="*/ 437 h 479"/>
                <a:gd name="T32" fmla="*/ 0 w 750"/>
                <a:gd name="T33" fmla="*/ 246 h 479"/>
                <a:gd name="T34" fmla="*/ 5 w 750"/>
                <a:gd name="T35" fmla="*/ 228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0" h="479">
                  <a:moveTo>
                    <a:pt x="5" y="228"/>
                  </a:moveTo>
                  <a:cubicBezTo>
                    <a:pt x="9" y="217"/>
                    <a:pt x="16" y="205"/>
                    <a:pt x="25" y="196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88" y="30"/>
                    <a:pt x="202" y="18"/>
                    <a:pt x="217" y="11"/>
                  </a:cubicBezTo>
                  <a:cubicBezTo>
                    <a:pt x="230" y="4"/>
                    <a:pt x="245" y="0"/>
                    <a:pt x="259" y="1"/>
                  </a:cubicBezTo>
                  <a:cubicBezTo>
                    <a:pt x="270" y="1"/>
                    <a:pt x="280" y="2"/>
                    <a:pt x="290" y="5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720" y="137"/>
                    <a:pt x="750" y="193"/>
                    <a:pt x="733" y="246"/>
                  </a:cubicBezTo>
                  <a:cubicBezTo>
                    <a:pt x="731" y="254"/>
                    <a:pt x="731" y="254"/>
                    <a:pt x="731" y="254"/>
                  </a:cubicBezTo>
                  <a:cubicBezTo>
                    <a:pt x="715" y="307"/>
                    <a:pt x="661" y="321"/>
                    <a:pt x="606" y="320"/>
                  </a:cubicBezTo>
                  <a:cubicBezTo>
                    <a:pt x="401" y="316"/>
                    <a:pt x="252" y="211"/>
                    <a:pt x="252" y="211"/>
                  </a:cubicBezTo>
                  <a:cubicBezTo>
                    <a:pt x="252" y="211"/>
                    <a:pt x="262" y="229"/>
                    <a:pt x="196" y="317"/>
                  </a:cubicBezTo>
                  <a:cubicBezTo>
                    <a:pt x="158" y="368"/>
                    <a:pt x="123" y="370"/>
                    <a:pt x="108" y="374"/>
                  </a:cubicBezTo>
                  <a:cubicBezTo>
                    <a:pt x="98" y="437"/>
                    <a:pt x="98" y="437"/>
                    <a:pt x="98" y="437"/>
                  </a:cubicBezTo>
                  <a:cubicBezTo>
                    <a:pt x="85" y="468"/>
                    <a:pt x="82" y="479"/>
                    <a:pt x="53" y="479"/>
                  </a:cubicBezTo>
                  <a:cubicBezTo>
                    <a:pt x="24" y="479"/>
                    <a:pt x="0" y="460"/>
                    <a:pt x="0" y="437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0" y="240"/>
                    <a:pt x="2" y="234"/>
                    <a:pt x="5" y="228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4397038" y="5910263"/>
              <a:ext cx="1585913" cy="2605088"/>
            </a:xfrm>
            <a:custGeom>
              <a:avLst/>
              <a:gdLst>
                <a:gd name="T0" fmla="*/ 686 w 785"/>
                <a:gd name="T1" fmla="*/ 0 h 1289"/>
                <a:gd name="T2" fmla="*/ 605 w 785"/>
                <a:gd name="T3" fmla="*/ 0 h 1289"/>
                <a:gd name="T4" fmla="*/ 168 w 785"/>
                <a:gd name="T5" fmla="*/ 0 h 1289"/>
                <a:gd name="T6" fmla="*/ 99 w 785"/>
                <a:gd name="T7" fmla="*/ 0 h 1289"/>
                <a:gd name="T8" fmla="*/ 0 w 785"/>
                <a:gd name="T9" fmla="*/ 87 h 1289"/>
                <a:gd name="T10" fmla="*/ 0 w 785"/>
                <a:gd name="T11" fmla="*/ 1201 h 1289"/>
                <a:gd name="T12" fmla="*/ 99 w 785"/>
                <a:gd name="T13" fmla="*/ 1289 h 1289"/>
                <a:gd name="T14" fmla="*/ 686 w 785"/>
                <a:gd name="T15" fmla="*/ 1289 h 1289"/>
                <a:gd name="T16" fmla="*/ 785 w 785"/>
                <a:gd name="T17" fmla="*/ 1201 h 1289"/>
                <a:gd name="T18" fmla="*/ 785 w 785"/>
                <a:gd name="T19" fmla="*/ 87 h 1289"/>
                <a:gd name="T20" fmla="*/ 686 w 785"/>
                <a:gd name="T21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5" h="1289">
                  <a:moveTo>
                    <a:pt x="686" y="0"/>
                  </a:moveTo>
                  <a:cubicBezTo>
                    <a:pt x="605" y="0"/>
                    <a:pt x="605" y="0"/>
                    <a:pt x="60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5" y="0"/>
                    <a:pt x="0" y="39"/>
                    <a:pt x="0" y="87"/>
                  </a:cubicBezTo>
                  <a:cubicBezTo>
                    <a:pt x="0" y="1201"/>
                    <a:pt x="0" y="1201"/>
                    <a:pt x="0" y="1201"/>
                  </a:cubicBezTo>
                  <a:cubicBezTo>
                    <a:pt x="0" y="1249"/>
                    <a:pt x="45" y="1289"/>
                    <a:pt x="99" y="1289"/>
                  </a:cubicBezTo>
                  <a:cubicBezTo>
                    <a:pt x="686" y="1289"/>
                    <a:pt x="686" y="1289"/>
                    <a:pt x="686" y="1289"/>
                  </a:cubicBezTo>
                  <a:cubicBezTo>
                    <a:pt x="741" y="1289"/>
                    <a:pt x="785" y="1249"/>
                    <a:pt x="785" y="1201"/>
                  </a:cubicBezTo>
                  <a:cubicBezTo>
                    <a:pt x="785" y="87"/>
                    <a:pt x="785" y="87"/>
                    <a:pt x="785" y="87"/>
                  </a:cubicBezTo>
                  <a:cubicBezTo>
                    <a:pt x="785" y="39"/>
                    <a:pt x="741" y="0"/>
                    <a:pt x="686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4736763" y="5910263"/>
              <a:ext cx="882650" cy="1030288"/>
            </a:xfrm>
            <a:custGeom>
              <a:avLst/>
              <a:gdLst>
                <a:gd name="T0" fmla="*/ 0 w 556"/>
                <a:gd name="T1" fmla="*/ 0 h 649"/>
                <a:gd name="T2" fmla="*/ 278 w 556"/>
                <a:gd name="T3" fmla="*/ 649 h 649"/>
                <a:gd name="T4" fmla="*/ 556 w 556"/>
                <a:gd name="T5" fmla="*/ 0 h 649"/>
                <a:gd name="T6" fmla="*/ 0 w 556"/>
                <a:gd name="T7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" h="649">
                  <a:moveTo>
                    <a:pt x="0" y="0"/>
                  </a:moveTo>
                  <a:lnTo>
                    <a:pt x="278" y="64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4351000" y="10558463"/>
              <a:ext cx="704850" cy="263525"/>
            </a:xfrm>
            <a:custGeom>
              <a:avLst/>
              <a:gdLst>
                <a:gd name="T0" fmla="*/ 234 w 349"/>
                <a:gd name="T1" fmla="*/ 0 h 130"/>
                <a:gd name="T2" fmla="*/ 132 w 349"/>
                <a:gd name="T3" fmla="*/ 41 h 130"/>
                <a:gd name="T4" fmla="*/ 0 w 349"/>
                <a:gd name="T5" fmla="*/ 130 h 130"/>
                <a:gd name="T6" fmla="*/ 345 w 349"/>
                <a:gd name="T7" fmla="*/ 114 h 130"/>
                <a:gd name="T8" fmla="*/ 349 w 349"/>
                <a:gd name="T9" fmla="*/ 0 h 130"/>
                <a:gd name="T10" fmla="*/ 234 w 349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130">
                  <a:moveTo>
                    <a:pt x="234" y="0"/>
                  </a:moveTo>
                  <a:cubicBezTo>
                    <a:pt x="234" y="0"/>
                    <a:pt x="183" y="11"/>
                    <a:pt x="132" y="41"/>
                  </a:cubicBezTo>
                  <a:cubicBezTo>
                    <a:pt x="63" y="83"/>
                    <a:pt x="0" y="130"/>
                    <a:pt x="0" y="130"/>
                  </a:cubicBezTo>
                  <a:cubicBezTo>
                    <a:pt x="345" y="114"/>
                    <a:pt x="345" y="114"/>
                    <a:pt x="345" y="114"/>
                  </a:cubicBezTo>
                  <a:cubicBezTo>
                    <a:pt x="349" y="0"/>
                    <a:pt x="349" y="0"/>
                    <a:pt x="349" y="0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4703425" y="8383588"/>
              <a:ext cx="358775" cy="2209800"/>
            </a:xfrm>
            <a:custGeom>
              <a:avLst/>
              <a:gdLst>
                <a:gd name="T0" fmla="*/ 226 w 226"/>
                <a:gd name="T1" fmla="*/ 1390 h 1392"/>
                <a:gd name="T2" fmla="*/ 0 w 226"/>
                <a:gd name="T3" fmla="*/ 1392 h 1392"/>
                <a:gd name="T4" fmla="*/ 0 w 226"/>
                <a:gd name="T5" fmla="*/ 0 h 1392"/>
                <a:gd name="T6" fmla="*/ 226 w 226"/>
                <a:gd name="T7" fmla="*/ 38 h 1392"/>
                <a:gd name="T8" fmla="*/ 226 w 226"/>
                <a:gd name="T9" fmla="*/ 139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392">
                  <a:moveTo>
                    <a:pt x="226" y="1390"/>
                  </a:moveTo>
                  <a:lnTo>
                    <a:pt x="0" y="1392"/>
                  </a:lnTo>
                  <a:lnTo>
                    <a:pt x="0" y="0"/>
                  </a:lnTo>
                  <a:lnTo>
                    <a:pt x="226" y="38"/>
                  </a:lnTo>
                  <a:lnTo>
                    <a:pt x="226" y="1390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5032038" y="5575300"/>
              <a:ext cx="292100" cy="471488"/>
            </a:xfrm>
            <a:custGeom>
              <a:avLst/>
              <a:gdLst>
                <a:gd name="T0" fmla="*/ 145 w 145"/>
                <a:gd name="T1" fmla="*/ 182 h 233"/>
                <a:gd name="T2" fmla="*/ 73 w 145"/>
                <a:gd name="T3" fmla="*/ 233 h 233"/>
                <a:gd name="T4" fmla="*/ 73 w 145"/>
                <a:gd name="T5" fmla="*/ 233 h 233"/>
                <a:gd name="T6" fmla="*/ 0 w 145"/>
                <a:gd name="T7" fmla="*/ 182 h 233"/>
                <a:gd name="T8" fmla="*/ 0 w 145"/>
                <a:gd name="T9" fmla="*/ 50 h 233"/>
                <a:gd name="T10" fmla="*/ 73 w 145"/>
                <a:gd name="T11" fmla="*/ 0 h 233"/>
                <a:gd name="T12" fmla="*/ 73 w 145"/>
                <a:gd name="T13" fmla="*/ 0 h 233"/>
                <a:gd name="T14" fmla="*/ 145 w 145"/>
                <a:gd name="T15" fmla="*/ 50 h 233"/>
                <a:gd name="T16" fmla="*/ 145 w 145"/>
                <a:gd name="T17" fmla="*/ 18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33">
                  <a:moveTo>
                    <a:pt x="145" y="182"/>
                  </a:moveTo>
                  <a:cubicBezTo>
                    <a:pt x="145" y="210"/>
                    <a:pt x="113" y="233"/>
                    <a:pt x="73" y="233"/>
                  </a:cubicBezTo>
                  <a:cubicBezTo>
                    <a:pt x="73" y="233"/>
                    <a:pt x="73" y="233"/>
                    <a:pt x="73" y="233"/>
                  </a:cubicBezTo>
                  <a:cubicBezTo>
                    <a:pt x="32" y="233"/>
                    <a:pt x="0" y="210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32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13" y="0"/>
                    <a:pt x="145" y="22"/>
                    <a:pt x="145" y="50"/>
                  </a:cubicBezTo>
                  <a:lnTo>
                    <a:pt x="145" y="182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5078075" y="6084888"/>
              <a:ext cx="206375" cy="855663"/>
            </a:xfrm>
            <a:custGeom>
              <a:avLst/>
              <a:gdLst>
                <a:gd name="T0" fmla="*/ 70 w 102"/>
                <a:gd name="T1" fmla="*/ 50 h 424"/>
                <a:gd name="T2" fmla="*/ 85 w 102"/>
                <a:gd name="T3" fmla="*/ 26 h 424"/>
                <a:gd name="T4" fmla="*/ 59 w 102"/>
                <a:gd name="T5" fmla="*/ 0 h 424"/>
                <a:gd name="T6" fmla="*/ 43 w 102"/>
                <a:gd name="T7" fmla="*/ 0 h 424"/>
                <a:gd name="T8" fmla="*/ 16 w 102"/>
                <a:gd name="T9" fmla="*/ 27 h 424"/>
                <a:gd name="T10" fmla="*/ 31 w 102"/>
                <a:gd name="T11" fmla="*/ 49 h 424"/>
                <a:gd name="T12" fmla="*/ 0 w 102"/>
                <a:gd name="T13" fmla="*/ 307 h 424"/>
                <a:gd name="T14" fmla="*/ 50 w 102"/>
                <a:gd name="T15" fmla="*/ 424 h 424"/>
                <a:gd name="T16" fmla="*/ 102 w 102"/>
                <a:gd name="T17" fmla="*/ 300 h 424"/>
                <a:gd name="T18" fmla="*/ 70 w 102"/>
                <a:gd name="T19" fmla="*/ 5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424">
                  <a:moveTo>
                    <a:pt x="70" y="50"/>
                  </a:moveTo>
                  <a:cubicBezTo>
                    <a:pt x="79" y="48"/>
                    <a:pt x="91" y="35"/>
                    <a:pt x="85" y="26"/>
                  </a:cubicBezTo>
                  <a:cubicBezTo>
                    <a:pt x="74" y="9"/>
                    <a:pt x="73" y="0"/>
                    <a:pt x="5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0"/>
                    <a:pt x="28" y="8"/>
                    <a:pt x="16" y="27"/>
                  </a:cubicBezTo>
                  <a:cubicBezTo>
                    <a:pt x="11" y="35"/>
                    <a:pt x="22" y="48"/>
                    <a:pt x="31" y="49"/>
                  </a:cubicBezTo>
                  <a:cubicBezTo>
                    <a:pt x="31" y="52"/>
                    <a:pt x="0" y="307"/>
                    <a:pt x="0" y="307"/>
                  </a:cubicBezTo>
                  <a:cubicBezTo>
                    <a:pt x="50" y="424"/>
                    <a:pt x="50" y="424"/>
                    <a:pt x="50" y="424"/>
                  </a:cubicBezTo>
                  <a:cubicBezTo>
                    <a:pt x="102" y="300"/>
                    <a:pt x="102" y="300"/>
                    <a:pt x="102" y="300"/>
                  </a:cubicBezTo>
                  <a:cubicBezTo>
                    <a:pt x="102" y="300"/>
                    <a:pt x="71" y="52"/>
                    <a:pt x="70" y="50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4641513" y="4243388"/>
              <a:ext cx="1073150" cy="1425575"/>
            </a:xfrm>
            <a:custGeom>
              <a:avLst/>
              <a:gdLst>
                <a:gd name="T0" fmla="*/ 319 w 531"/>
                <a:gd name="T1" fmla="*/ 0 h 705"/>
                <a:gd name="T2" fmla="*/ 266 w 531"/>
                <a:gd name="T3" fmla="*/ 0 h 705"/>
                <a:gd name="T4" fmla="*/ 213 w 531"/>
                <a:gd name="T5" fmla="*/ 0 h 705"/>
                <a:gd name="T6" fmla="*/ 0 w 531"/>
                <a:gd name="T7" fmla="*/ 212 h 705"/>
                <a:gd name="T8" fmla="*/ 0 w 531"/>
                <a:gd name="T9" fmla="*/ 465 h 705"/>
                <a:gd name="T10" fmla="*/ 221 w 531"/>
                <a:gd name="T11" fmla="*/ 705 h 705"/>
                <a:gd name="T12" fmla="*/ 274 w 531"/>
                <a:gd name="T13" fmla="*/ 705 h 705"/>
                <a:gd name="T14" fmla="*/ 327 w 531"/>
                <a:gd name="T15" fmla="*/ 705 h 705"/>
                <a:gd name="T16" fmla="*/ 531 w 531"/>
                <a:gd name="T17" fmla="*/ 465 h 705"/>
                <a:gd name="T18" fmla="*/ 531 w 531"/>
                <a:gd name="T19" fmla="*/ 212 h 705"/>
                <a:gd name="T20" fmla="*/ 319 w 531"/>
                <a:gd name="T21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1" h="705">
                  <a:moveTo>
                    <a:pt x="319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95" y="0"/>
                    <a:pt x="0" y="95"/>
                    <a:pt x="0" y="212"/>
                  </a:cubicBezTo>
                  <a:cubicBezTo>
                    <a:pt x="0" y="465"/>
                    <a:pt x="0" y="465"/>
                    <a:pt x="0" y="465"/>
                  </a:cubicBezTo>
                  <a:cubicBezTo>
                    <a:pt x="0" y="583"/>
                    <a:pt x="130" y="705"/>
                    <a:pt x="221" y="705"/>
                  </a:cubicBezTo>
                  <a:cubicBezTo>
                    <a:pt x="274" y="705"/>
                    <a:pt x="274" y="705"/>
                    <a:pt x="274" y="705"/>
                  </a:cubicBezTo>
                  <a:cubicBezTo>
                    <a:pt x="327" y="705"/>
                    <a:pt x="327" y="705"/>
                    <a:pt x="327" y="705"/>
                  </a:cubicBezTo>
                  <a:cubicBezTo>
                    <a:pt x="397" y="705"/>
                    <a:pt x="531" y="583"/>
                    <a:pt x="531" y="465"/>
                  </a:cubicBezTo>
                  <a:cubicBezTo>
                    <a:pt x="531" y="212"/>
                    <a:pt x="531" y="212"/>
                    <a:pt x="531" y="212"/>
                  </a:cubicBezTo>
                  <a:cubicBezTo>
                    <a:pt x="531" y="95"/>
                    <a:pt x="436" y="0"/>
                    <a:pt x="319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5025688" y="4243388"/>
              <a:ext cx="811213" cy="1425575"/>
            </a:xfrm>
            <a:custGeom>
              <a:avLst/>
              <a:gdLst>
                <a:gd name="T0" fmla="*/ 357 w 402"/>
                <a:gd name="T1" fmla="*/ 335 h 705"/>
                <a:gd name="T2" fmla="*/ 341 w 402"/>
                <a:gd name="T3" fmla="*/ 338 h 705"/>
                <a:gd name="T4" fmla="*/ 341 w 402"/>
                <a:gd name="T5" fmla="*/ 212 h 705"/>
                <a:gd name="T6" fmla="*/ 129 w 402"/>
                <a:gd name="T7" fmla="*/ 0 h 705"/>
                <a:gd name="T8" fmla="*/ 76 w 402"/>
                <a:gd name="T9" fmla="*/ 0 h 705"/>
                <a:gd name="T10" fmla="*/ 76 w 402"/>
                <a:gd name="T11" fmla="*/ 305 h 705"/>
                <a:gd name="T12" fmla="*/ 40 w 402"/>
                <a:gd name="T13" fmla="*/ 406 h 705"/>
                <a:gd name="T14" fmla="*/ 0 w 402"/>
                <a:gd name="T15" fmla="*/ 433 h 705"/>
                <a:gd name="T16" fmla="*/ 76 w 402"/>
                <a:gd name="T17" fmla="*/ 485 h 705"/>
                <a:gd name="T18" fmla="*/ 84 w 402"/>
                <a:gd name="T19" fmla="*/ 705 h 705"/>
                <a:gd name="T20" fmla="*/ 137 w 402"/>
                <a:gd name="T21" fmla="*/ 705 h 705"/>
                <a:gd name="T22" fmla="*/ 341 w 402"/>
                <a:gd name="T23" fmla="*/ 465 h 705"/>
                <a:gd name="T24" fmla="*/ 341 w 402"/>
                <a:gd name="T25" fmla="*/ 452 h 705"/>
                <a:gd name="T26" fmla="*/ 357 w 402"/>
                <a:gd name="T27" fmla="*/ 455 h 705"/>
                <a:gd name="T28" fmla="*/ 402 w 402"/>
                <a:gd name="T29" fmla="*/ 413 h 705"/>
                <a:gd name="T30" fmla="*/ 402 w 402"/>
                <a:gd name="T31" fmla="*/ 377 h 705"/>
                <a:gd name="T32" fmla="*/ 357 w 402"/>
                <a:gd name="T33" fmla="*/ 33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2" h="705">
                  <a:moveTo>
                    <a:pt x="357" y="335"/>
                  </a:moveTo>
                  <a:cubicBezTo>
                    <a:pt x="352" y="335"/>
                    <a:pt x="346" y="336"/>
                    <a:pt x="341" y="338"/>
                  </a:cubicBezTo>
                  <a:cubicBezTo>
                    <a:pt x="341" y="212"/>
                    <a:pt x="341" y="212"/>
                    <a:pt x="341" y="212"/>
                  </a:cubicBezTo>
                  <a:cubicBezTo>
                    <a:pt x="341" y="95"/>
                    <a:pt x="246" y="0"/>
                    <a:pt x="12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05"/>
                    <a:pt x="76" y="305"/>
                    <a:pt x="76" y="305"/>
                  </a:cubicBezTo>
                  <a:cubicBezTo>
                    <a:pt x="75" y="319"/>
                    <a:pt x="70" y="376"/>
                    <a:pt x="40" y="406"/>
                  </a:cubicBezTo>
                  <a:cubicBezTo>
                    <a:pt x="21" y="425"/>
                    <a:pt x="0" y="433"/>
                    <a:pt x="0" y="433"/>
                  </a:cubicBezTo>
                  <a:cubicBezTo>
                    <a:pt x="76" y="485"/>
                    <a:pt x="76" y="485"/>
                    <a:pt x="76" y="485"/>
                  </a:cubicBezTo>
                  <a:cubicBezTo>
                    <a:pt x="84" y="705"/>
                    <a:pt x="84" y="705"/>
                    <a:pt x="84" y="705"/>
                  </a:cubicBezTo>
                  <a:cubicBezTo>
                    <a:pt x="137" y="705"/>
                    <a:pt x="137" y="705"/>
                    <a:pt x="137" y="705"/>
                  </a:cubicBezTo>
                  <a:cubicBezTo>
                    <a:pt x="207" y="705"/>
                    <a:pt x="341" y="583"/>
                    <a:pt x="341" y="465"/>
                  </a:cubicBezTo>
                  <a:cubicBezTo>
                    <a:pt x="341" y="452"/>
                    <a:pt x="341" y="452"/>
                    <a:pt x="341" y="452"/>
                  </a:cubicBezTo>
                  <a:cubicBezTo>
                    <a:pt x="346" y="454"/>
                    <a:pt x="352" y="455"/>
                    <a:pt x="357" y="455"/>
                  </a:cubicBezTo>
                  <a:cubicBezTo>
                    <a:pt x="382" y="455"/>
                    <a:pt x="402" y="436"/>
                    <a:pt x="402" y="413"/>
                  </a:cubicBezTo>
                  <a:cubicBezTo>
                    <a:pt x="402" y="377"/>
                    <a:pt x="402" y="377"/>
                    <a:pt x="402" y="377"/>
                  </a:cubicBezTo>
                  <a:cubicBezTo>
                    <a:pt x="402" y="354"/>
                    <a:pt x="382" y="335"/>
                    <a:pt x="357" y="335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4192250" y="4078288"/>
              <a:ext cx="1685925" cy="585788"/>
            </a:xfrm>
            <a:custGeom>
              <a:avLst/>
              <a:gdLst>
                <a:gd name="T0" fmla="*/ 770 w 834"/>
                <a:gd name="T1" fmla="*/ 44 h 290"/>
                <a:gd name="T2" fmla="*/ 297 w 834"/>
                <a:gd name="T3" fmla="*/ 44 h 290"/>
                <a:gd name="T4" fmla="*/ 290 w 834"/>
                <a:gd name="T5" fmla="*/ 45 h 290"/>
                <a:gd name="T6" fmla="*/ 132 w 834"/>
                <a:gd name="T7" fmla="*/ 0 h 290"/>
                <a:gd name="T8" fmla="*/ 227 w 834"/>
                <a:gd name="T9" fmla="*/ 125 h 290"/>
                <a:gd name="T10" fmla="*/ 97 w 834"/>
                <a:gd name="T11" fmla="*/ 127 h 290"/>
                <a:gd name="T12" fmla="*/ 19 w 834"/>
                <a:gd name="T13" fmla="*/ 71 h 290"/>
                <a:gd name="T14" fmla="*/ 296 w 834"/>
                <a:gd name="T15" fmla="*/ 290 h 290"/>
                <a:gd name="T16" fmla="*/ 297 w 834"/>
                <a:gd name="T17" fmla="*/ 290 h 290"/>
                <a:gd name="T18" fmla="*/ 770 w 834"/>
                <a:gd name="T19" fmla="*/ 290 h 290"/>
                <a:gd name="T20" fmla="*/ 834 w 834"/>
                <a:gd name="T21" fmla="*/ 223 h 290"/>
                <a:gd name="T22" fmla="*/ 834 w 834"/>
                <a:gd name="T23" fmla="*/ 111 h 290"/>
                <a:gd name="T24" fmla="*/ 770 w 834"/>
                <a:gd name="T25" fmla="*/ 4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4" h="290">
                  <a:moveTo>
                    <a:pt x="770" y="44"/>
                  </a:moveTo>
                  <a:cubicBezTo>
                    <a:pt x="297" y="44"/>
                    <a:pt x="297" y="44"/>
                    <a:pt x="297" y="44"/>
                  </a:cubicBezTo>
                  <a:cubicBezTo>
                    <a:pt x="294" y="44"/>
                    <a:pt x="292" y="44"/>
                    <a:pt x="290" y="45"/>
                  </a:cubicBezTo>
                  <a:cubicBezTo>
                    <a:pt x="253" y="45"/>
                    <a:pt x="167" y="40"/>
                    <a:pt x="132" y="0"/>
                  </a:cubicBezTo>
                  <a:cubicBezTo>
                    <a:pt x="132" y="0"/>
                    <a:pt x="138" y="114"/>
                    <a:pt x="227" y="125"/>
                  </a:cubicBezTo>
                  <a:cubicBezTo>
                    <a:pt x="227" y="125"/>
                    <a:pt x="148" y="145"/>
                    <a:pt x="97" y="127"/>
                  </a:cubicBezTo>
                  <a:cubicBezTo>
                    <a:pt x="38" y="107"/>
                    <a:pt x="19" y="71"/>
                    <a:pt x="19" y="71"/>
                  </a:cubicBezTo>
                  <a:cubicBezTo>
                    <a:pt x="19" y="71"/>
                    <a:pt x="0" y="289"/>
                    <a:pt x="296" y="290"/>
                  </a:cubicBezTo>
                  <a:cubicBezTo>
                    <a:pt x="296" y="290"/>
                    <a:pt x="296" y="290"/>
                    <a:pt x="297" y="290"/>
                  </a:cubicBezTo>
                  <a:cubicBezTo>
                    <a:pt x="770" y="290"/>
                    <a:pt x="770" y="290"/>
                    <a:pt x="770" y="290"/>
                  </a:cubicBezTo>
                  <a:cubicBezTo>
                    <a:pt x="805" y="290"/>
                    <a:pt x="834" y="260"/>
                    <a:pt x="834" y="223"/>
                  </a:cubicBezTo>
                  <a:cubicBezTo>
                    <a:pt x="834" y="111"/>
                    <a:pt x="834" y="111"/>
                    <a:pt x="834" y="111"/>
                  </a:cubicBezTo>
                  <a:cubicBezTo>
                    <a:pt x="834" y="74"/>
                    <a:pt x="805" y="44"/>
                    <a:pt x="770" y="4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2490450" y="5678488"/>
              <a:ext cx="915988" cy="998538"/>
            </a:xfrm>
            <a:custGeom>
              <a:avLst/>
              <a:gdLst>
                <a:gd name="T0" fmla="*/ 323 w 454"/>
                <a:gd name="T1" fmla="*/ 127 h 494"/>
                <a:gd name="T2" fmla="*/ 196 w 454"/>
                <a:gd name="T3" fmla="*/ 66 h 494"/>
                <a:gd name="T4" fmla="*/ 226 w 454"/>
                <a:gd name="T5" fmla="*/ 141 h 494"/>
                <a:gd name="T6" fmla="*/ 283 w 454"/>
                <a:gd name="T7" fmla="*/ 212 h 494"/>
                <a:gd name="T8" fmla="*/ 150 w 454"/>
                <a:gd name="T9" fmla="*/ 173 h 494"/>
                <a:gd name="T10" fmla="*/ 60 w 454"/>
                <a:gd name="T11" fmla="*/ 40 h 494"/>
                <a:gd name="T12" fmla="*/ 0 w 454"/>
                <a:gd name="T13" fmla="*/ 11 h 494"/>
                <a:gd name="T14" fmla="*/ 72 w 454"/>
                <a:gd name="T15" fmla="*/ 246 h 494"/>
                <a:gd name="T16" fmla="*/ 159 w 454"/>
                <a:gd name="T17" fmla="*/ 315 h 494"/>
                <a:gd name="T18" fmla="*/ 293 w 454"/>
                <a:gd name="T19" fmla="*/ 372 h 494"/>
                <a:gd name="T20" fmla="*/ 339 w 454"/>
                <a:gd name="T21" fmla="*/ 472 h 494"/>
                <a:gd name="T22" fmla="*/ 447 w 454"/>
                <a:gd name="T23" fmla="*/ 439 h 494"/>
                <a:gd name="T24" fmla="*/ 408 w 454"/>
                <a:gd name="T25" fmla="*/ 250 h 494"/>
                <a:gd name="T26" fmla="*/ 323 w 454"/>
                <a:gd name="T27" fmla="*/ 12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494">
                  <a:moveTo>
                    <a:pt x="323" y="127"/>
                  </a:moveTo>
                  <a:cubicBezTo>
                    <a:pt x="268" y="108"/>
                    <a:pt x="196" y="66"/>
                    <a:pt x="196" y="66"/>
                  </a:cubicBezTo>
                  <a:cubicBezTo>
                    <a:pt x="196" y="66"/>
                    <a:pt x="174" y="114"/>
                    <a:pt x="226" y="141"/>
                  </a:cubicBezTo>
                  <a:cubicBezTo>
                    <a:pt x="283" y="172"/>
                    <a:pt x="283" y="212"/>
                    <a:pt x="283" y="212"/>
                  </a:cubicBezTo>
                  <a:cubicBezTo>
                    <a:pt x="283" y="212"/>
                    <a:pt x="192" y="205"/>
                    <a:pt x="150" y="173"/>
                  </a:cubicBezTo>
                  <a:cubicBezTo>
                    <a:pt x="109" y="140"/>
                    <a:pt x="95" y="74"/>
                    <a:pt x="60" y="40"/>
                  </a:cubicBezTo>
                  <a:cubicBezTo>
                    <a:pt x="20" y="0"/>
                    <a:pt x="0" y="11"/>
                    <a:pt x="0" y="11"/>
                  </a:cubicBezTo>
                  <a:cubicBezTo>
                    <a:pt x="0" y="11"/>
                    <a:pt x="24" y="63"/>
                    <a:pt x="72" y="246"/>
                  </a:cubicBezTo>
                  <a:cubicBezTo>
                    <a:pt x="77" y="265"/>
                    <a:pt x="76" y="276"/>
                    <a:pt x="159" y="315"/>
                  </a:cubicBezTo>
                  <a:cubicBezTo>
                    <a:pt x="219" y="343"/>
                    <a:pt x="276" y="364"/>
                    <a:pt x="293" y="372"/>
                  </a:cubicBezTo>
                  <a:cubicBezTo>
                    <a:pt x="339" y="472"/>
                    <a:pt x="339" y="472"/>
                    <a:pt x="339" y="472"/>
                  </a:cubicBezTo>
                  <a:cubicBezTo>
                    <a:pt x="353" y="494"/>
                    <a:pt x="440" y="472"/>
                    <a:pt x="447" y="439"/>
                  </a:cubicBezTo>
                  <a:cubicBezTo>
                    <a:pt x="454" y="407"/>
                    <a:pt x="408" y="250"/>
                    <a:pt x="408" y="250"/>
                  </a:cubicBezTo>
                  <a:cubicBezTo>
                    <a:pt x="407" y="249"/>
                    <a:pt x="359" y="139"/>
                    <a:pt x="323" y="127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5689263" y="4421188"/>
              <a:ext cx="188913" cy="544513"/>
            </a:xfrm>
            <a:custGeom>
              <a:avLst/>
              <a:gdLst>
                <a:gd name="T0" fmla="*/ 93 w 93"/>
                <a:gd name="T1" fmla="*/ 228 h 269"/>
                <a:gd name="T2" fmla="*/ 46 w 93"/>
                <a:gd name="T3" fmla="*/ 269 h 269"/>
                <a:gd name="T4" fmla="*/ 46 w 93"/>
                <a:gd name="T5" fmla="*/ 269 h 269"/>
                <a:gd name="T6" fmla="*/ 0 w 93"/>
                <a:gd name="T7" fmla="*/ 228 h 269"/>
                <a:gd name="T8" fmla="*/ 0 w 93"/>
                <a:gd name="T9" fmla="*/ 42 h 269"/>
                <a:gd name="T10" fmla="*/ 46 w 93"/>
                <a:gd name="T11" fmla="*/ 0 h 269"/>
                <a:gd name="T12" fmla="*/ 46 w 93"/>
                <a:gd name="T13" fmla="*/ 0 h 269"/>
                <a:gd name="T14" fmla="*/ 93 w 93"/>
                <a:gd name="T15" fmla="*/ 42 h 269"/>
                <a:gd name="T16" fmla="*/ 93 w 93"/>
                <a:gd name="T17" fmla="*/ 22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269">
                  <a:moveTo>
                    <a:pt x="93" y="228"/>
                  </a:moveTo>
                  <a:cubicBezTo>
                    <a:pt x="93" y="251"/>
                    <a:pt x="72" y="269"/>
                    <a:pt x="46" y="269"/>
                  </a:cubicBezTo>
                  <a:cubicBezTo>
                    <a:pt x="46" y="269"/>
                    <a:pt x="46" y="269"/>
                    <a:pt x="46" y="269"/>
                  </a:cubicBezTo>
                  <a:cubicBezTo>
                    <a:pt x="21" y="269"/>
                    <a:pt x="0" y="251"/>
                    <a:pt x="0" y="22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21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2" y="0"/>
                    <a:pt x="93" y="19"/>
                    <a:pt x="93" y="42"/>
                  </a:cubicBezTo>
                  <a:lnTo>
                    <a:pt x="93" y="22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15432088" y="4879975"/>
              <a:ext cx="114300" cy="1158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14782800" y="4879975"/>
              <a:ext cx="115888" cy="1158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509750" y="6804025"/>
              <a:ext cx="452438" cy="96838"/>
            </a:xfrm>
            <a:custGeom>
              <a:avLst/>
              <a:gdLst>
                <a:gd name="T0" fmla="*/ 224 w 224"/>
                <a:gd name="T1" fmla="*/ 24 h 48"/>
                <a:gd name="T2" fmla="*/ 201 w 224"/>
                <a:gd name="T3" fmla="*/ 48 h 48"/>
                <a:gd name="T4" fmla="*/ 24 w 224"/>
                <a:gd name="T5" fmla="*/ 48 h 48"/>
                <a:gd name="T6" fmla="*/ 0 w 224"/>
                <a:gd name="T7" fmla="*/ 24 h 48"/>
                <a:gd name="T8" fmla="*/ 0 w 224"/>
                <a:gd name="T9" fmla="*/ 24 h 48"/>
                <a:gd name="T10" fmla="*/ 24 w 224"/>
                <a:gd name="T11" fmla="*/ 0 h 48"/>
                <a:gd name="T12" fmla="*/ 201 w 224"/>
                <a:gd name="T13" fmla="*/ 0 h 48"/>
                <a:gd name="T14" fmla="*/ 224 w 224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4" h="48">
                  <a:moveTo>
                    <a:pt x="224" y="24"/>
                  </a:moveTo>
                  <a:cubicBezTo>
                    <a:pt x="224" y="37"/>
                    <a:pt x="214" y="48"/>
                    <a:pt x="201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14" y="0"/>
                    <a:pt x="224" y="11"/>
                    <a:pt x="224" y="24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5308263" y="10558463"/>
              <a:ext cx="704850" cy="263525"/>
            </a:xfrm>
            <a:custGeom>
              <a:avLst/>
              <a:gdLst>
                <a:gd name="T0" fmla="*/ 115 w 349"/>
                <a:gd name="T1" fmla="*/ 0 h 130"/>
                <a:gd name="T2" fmla="*/ 217 w 349"/>
                <a:gd name="T3" fmla="*/ 41 h 130"/>
                <a:gd name="T4" fmla="*/ 349 w 349"/>
                <a:gd name="T5" fmla="*/ 130 h 130"/>
                <a:gd name="T6" fmla="*/ 4 w 349"/>
                <a:gd name="T7" fmla="*/ 114 h 130"/>
                <a:gd name="T8" fmla="*/ 0 w 349"/>
                <a:gd name="T9" fmla="*/ 0 h 130"/>
                <a:gd name="T10" fmla="*/ 115 w 349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9" h="130">
                  <a:moveTo>
                    <a:pt x="115" y="0"/>
                  </a:moveTo>
                  <a:cubicBezTo>
                    <a:pt x="115" y="0"/>
                    <a:pt x="167" y="11"/>
                    <a:pt x="217" y="41"/>
                  </a:cubicBezTo>
                  <a:cubicBezTo>
                    <a:pt x="286" y="83"/>
                    <a:pt x="349" y="130"/>
                    <a:pt x="349" y="130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5301913" y="8383588"/>
              <a:ext cx="357188" cy="2209800"/>
            </a:xfrm>
            <a:custGeom>
              <a:avLst/>
              <a:gdLst>
                <a:gd name="T0" fmla="*/ 0 w 225"/>
                <a:gd name="T1" fmla="*/ 1390 h 1392"/>
                <a:gd name="T2" fmla="*/ 225 w 225"/>
                <a:gd name="T3" fmla="*/ 1392 h 1392"/>
                <a:gd name="T4" fmla="*/ 225 w 225"/>
                <a:gd name="T5" fmla="*/ 0 h 1392"/>
                <a:gd name="T6" fmla="*/ 0 w 225"/>
                <a:gd name="T7" fmla="*/ 38 h 1392"/>
                <a:gd name="T8" fmla="*/ 0 w 225"/>
                <a:gd name="T9" fmla="*/ 1390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392">
                  <a:moveTo>
                    <a:pt x="0" y="1390"/>
                  </a:moveTo>
                  <a:lnTo>
                    <a:pt x="225" y="1392"/>
                  </a:lnTo>
                  <a:lnTo>
                    <a:pt x="225" y="0"/>
                  </a:lnTo>
                  <a:lnTo>
                    <a:pt x="0" y="38"/>
                  </a:lnTo>
                  <a:lnTo>
                    <a:pt x="0" y="1390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3011150" y="5910263"/>
              <a:ext cx="1600200" cy="1857375"/>
            </a:xfrm>
            <a:custGeom>
              <a:avLst/>
              <a:gdLst>
                <a:gd name="T0" fmla="*/ 792 w 792"/>
                <a:gd name="T1" fmla="*/ 80 h 919"/>
                <a:gd name="T2" fmla="*/ 712 w 792"/>
                <a:gd name="T3" fmla="*/ 0 h 919"/>
                <a:gd name="T4" fmla="*/ 661 w 792"/>
                <a:gd name="T5" fmla="*/ 0 h 919"/>
                <a:gd name="T6" fmla="*/ 580 w 792"/>
                <a:gd name="T7" fmla="*/ 80 h 919"/>
                <a:gd name="T8" fmla="*/ 580 w 792"/>
                <a:gd name="T9" fmla="*/ 180 h 919"/>
                <a:gd name="T10" fmla="*/ 581 w 792"/>
                <a:gd name="T11" fmla="*/ 193 h 919"/>
                <a:gd name="T12" fmla="*/ 468 w 792"/>
                <a:gd name="T13" fmla="*/ 466 h 919"/>
                <a:gd name="T14" fmla="*/ 195 w 792"/>
                <a:gd name="T15" fmla="*/ 282 h 919"/>
                <a:gd name="T16" fmla="*/ 0 w 792"/>
                <a:gd name="T17" fmla="*/ 320 h 919"/>
                <a:gd name="T18" fmla="*/ 625 w 792"/>
                <a:gd name="T19" fmla="*/ 644 h 919"/>
                <a:gd name="T20" fmla="*/ 770 w 792"/>
                <a:gd name="T21" fmla="*/ 235 h 919"/>
                <a:gd name="T22" fmla="*/ 792 w 792"/>
                <a:gd name="T23" fmla="*/ 180 h 919"/>
                <a:gd name="T24" fmla="*/ 792 w 792"/>
                <a:gd name="T25" fmla="*/ 8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2" h="919">
                  <a:moveTo>
                    <a:pt x="792" y="80"/>
                  </a:moveTo>
                  <a:cubicBezTo>
                    <a:pt x="792" y="36"/>
                    <a:pt x="756" y="0"/>
                    <a:pt x="712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616" y="0"/>
                    <a:pt x="580" y="36"/>
                    <a:pt x="580" y="80"/>
                  </a:cubicBezTo>
                  <a:cubicBezTo>
                    <a:pt x="580" y="180"/>
                    <a:pt x="580" y="180"/>
                    <a:pt x="580" y="180"/>
                  </a:cubicBezTo>
                  <a:cubicBezTo>
                    <a:pt x="580" y="185"/>
                    <a:pt x="581" y="189"/>
                    <a:pt x="581" y="193"/>
                  </a:cubicBezTo>
                  <a:cubicBezTo>
                    <a:pt x="578" y="261"/>
                    <a:pt x="581" y="406"/>
                    <a:pt x="468" y="466"/>
                  </a:cubicBezTo>
                  <a:cubicBezTo>
                    <a:pt x="274" y="569"/>
                    <a:pt x="195" y="282"/>
                    <a:pt x="195" y="282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177" y="919"/>
                    <a:pt x="625" y="644"/>
                  </a:cubicBezTo>
                  <a:cubicBezTo>
                    <a:pt x="761" y="561"/>
                    <a:pt x="756" y="345"/>
                    <a:pt x="770" y="235"/>
                  </a:cubicBezTo>
                  <a:cubicBezTo>
                    <a:pt x="784" y="221"/>
                    <a:pt x="792" y="201"/>
                    <a:pt x="792" y="180"/>
                  </a:cubicBezTo>
                  <a:lnTo>
                    <a:pt x="792" y="80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5173325" y="8301038"/>
              <a:ext cx="1512888" cy="425450"/>
            </a:xfrm>
            <a:custGeom>
              <a:avLst/>
              <a:gdLst>
                <a:gd name="T0" fmla="*/ 746 w 749"/>
                <a:gd name="T1" fmla="*/ 89 h 211"/>
                <a:gd name="T2" fmla="*/ 691 w 749"/>
                <a:gd name="T3" fmla="*/ 155 h 211"/>
                <a:gd name="T4" fmla="*/ 71 w 749"/>
                <a:gd name="T5" fmla="*/ 208 h 211"/>
                <a:gd name="T6" fmla="*/ 5 w 749"/>
                <a:gd name="T7" fmla="*/ 152 h 211"/>
                <a:gd name="T8" fmla="*/ 3 w 749"/>
                <a:gd name="T9" fmla="*/ 122 h 211"/>
                <a:gd name="T10" fmla="*/ 59 w 749"/>
                <a:gd name="T11" fmla="*/ 56 h 211"/>
                <a:gd name="T12" fmla="*/ 678 w 749"/>
                <a:gd name="T13" fmla="*/ 3 h 211"/>
                <a:gd name="T14" fmla="*/ 744 w 749"/>
                <a:gd name="T15" fmla="*/ 59 h 211"/>
                <a:gd name="T16" fmla="*/ 746 w 749"/>
                <a:gd name="T17" fmla="*/ 8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9" h="211">
                  <a:moveTo>
                    <a:pt x="746" y="89"/>
                  </a:moveTo>
                  <a:cubicBezTo>
                    <a:pt x="749" y="123"/>
                    <a:pt x="724" y="152"/>
                    <a:pt x="691" y="155"/>
                  </a:cubicBezTo>
                  <a:cubicBezTo>
                    <a:pt x="71" y="208"/>
                    <a:pt x="71" y="208"/>
                    <a:pt x="71" y="208"/>
                  </a:cubicBezTo>
                  <a:cubicBezTo>
                    <a:pt x="38" y="211"/>
                    <a:pt x="8" y="186"/>
                    <a:pt x="5" y="15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0" y="88"/>
                    <a:pt x="25" y="59"/>
                    <a:pt x="59" y="56"/>
                  </a:cubicBezTo>
                  <a:cubicBezTo>
                    <a:pt x="678" y="3"/>
                    <a:pt x="678" y="3"/>
                    <a:pt x="678" y="3"/>
                  </a:cubicBezTo>
                  <a:cubicBezTo>
                    <a:pt x="711" y="0"/>
                    <a:pt x="741" y="25"/>
                    <a:pt x="744" y="59"/>
                  </a:cubicBezTo>
                  <a:lnTo>
                    <a:pt x="746" y="89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5767050" y="7964488"/>
              <a:ext cx="485775" cy="728663"/>
            </a:xfrm>
            <a:custGeom>
              <a:avLst/>
              <a:gdLst>
                <a:gd name="T0" fmla="*/ 196 w 241"/>
                <a:gd name="T1" fmla="*/ 332 h 360"/>
                <a:gd name="T2" fmla="*/ 88 w 241"/>
                <a:gd name="T3" fmla="*/ 360 h 360"/>
                <a:gd name="T4" fmla="*/ 53 w 241"/>
                <a:gd name="T5" fmla="*/ 290 h 360"/>
                <a:gd name="T6" fmla="*/ 47 w 241"/>
                <a:gd name="T7" fmla="*/ 270 h 360"/>
                <a:gd name="T8" fmla="*/ 32 w 241"/>
                <a:gd name="T9" fmla="*/ 347 h 360"/>
                <a:gd name="T10" fmla="*/ 11 w 241"/>
                <a:gd name="T11" fmla="*/ 309 h 360"/>
                <a:gd name="T12" fmla="*/ 10 w 241"/>
                <a:gd name="T13" fmla="*/ 191 h 360"/>
                <a:gd name="T14" fmla="*/ 53 w 241"/>
                <a:gd name="T15" fmla="*/ 143 h 360"/>
                <a:gd name="T16" fmla="*/ 77 w 241"/>
                <a:gd name="T17" fmla="*/ 126 h 360"/>
                <a:gd name="T18" fmla="*/ 71 w 241"/>
                <a:gd name="T19" fmla="*/ 35 h 360"/>
                <a:gd name="T20" fmla="*/ 132 w 241"/>
                <a:gd name="T21" fmla="*/ 3 h 360"/>
                <a:gd name="T22" fmla="*/ 197 w 241"/>
                <a:gd name="T23" fmla="*/ 26 h 360"/>
                <a:gd name="T24" fmla="*/ 203 w 241"/>
                <a:gd name="T25" fmla="*/ 119 h 360"/>
                <a:gd name="T26" fmla="*/ 241 w 241"/>
                <a:gd name="T27" fmla="*/ 168 h 360"/>
                <a:gd name="T28" fmla="*/ 241 w 241"/>
                <a:gd name="T29" fmla="*/ 273 h 360"/>
                <a:gd name="T30" fmla="*/ 196 w 241"/>
                <a:gd name="T31" fmla="*/ 33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360">
                  <a:moveTo>
                    <a:pt x="196" y="332"/>
                  </a:moveTo>
                  <a:cubicBezTo>
                    <a:pt x="183" y="342"/>
                    <a:pt x="121" y="360"/>
                    <a:pt x="88" y="360"/>
                  </a:cubicBezTo>
                  <a:cubicBezTo>
                    <a:pt x="67" y="360"/>
                    <a:pt x="64" y="323"/>
                    <a:pt x="53" y="290"/>
                  </a:cubicBezTo>
                  <a:cubicBezTo>
                    <a:pt x="52" y="285"/>
                    <a:pt x="47" y="270"/>
                    <a:pt x="47" y="270"/>
                  </a:cubicBezTo>
                  <a:cubicBezTo>
                    <a:pt x="41" y="274"/>
                    <a:pt x="69" y="337"/>
                    <a:pt x="32" y="347"/>
                  </a:cubicBezTo>
                  <a:cubicBezTo>
                    <a:pt x="23" y="349"/>
                    <a:pt x="20" y="346"/>
                    <a:pt x="11" y="309"/>
                  </a:cubicBezTo>
                  <a:cubicBezTo>
                    <a:pt x="0" y="262"/>
                    <a:pt x="3" y="208"/>
                    <a:pt x="10" y="191"/>
                  </a:cubicBezTo>
                  <a:cubicBezTo>
                    <a:pt x="20" y="166"/>
                    <a:pt x="36" y="159"/>
                    <a:pt x="53" y="143"/>
                  </a:cubicBezTo>
                  <a:cubicBezTo>
                    <a:pt x="57" y="138"/>
                    <a:pt x="74" y="127"/>
                    <a:pt x="77" y="12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0" y="20"/>
                    <a:pt x="97" y="5"/>
                    <a:pt x="132" y="3"/>
                  </a:cubicBezTo>
                  <a:cubicBezTo>
                    <a:pt x="167" y="0"/>
                    <a:pt x="196" y="11"/>
                    <a:pt x="197" y="26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24" y="126"/>
                    <a:pt x="234" y="130"/>
                    <a:pt x="241" y="168"/>
                  </a:cubicBezTo>
                  <a:cubicBezTo>
                    <a:pt x="241" y="273"/>
                    <a:pt x="241" y="273"/>
                    <a:pt x="241" y="273"/>
                  </a:cubicBezTo>
                  <a:cubicBezTo>
                    <a:pt x="233" y="308"/>
                    <a:pt x="231" y="308"/>
                    <a:pt x="196" y="332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5773400" y="5943600"/>
              <a:ext cx="449263" cy="2122488"/>
            </a:xfrm>
            <a:custGeom>
              <a:avLst/>
              <a:gdLst>
                <a:gd name="T0" fmla="*/ 223 w 223"/>
                <a:gd name="T1" fmla="*/ 963 h 1051"/>
                <a:gd name="T2" fmla="*/ 135 w 223"/>
                <a:gd name="T3" fmla="*/ 1051 h 1051"/>
                <a:gd name="T4" fmla="*/ 89 w 223"/>
                <a:gd name="T5" fmla="*/ 1051 h 1051"/>
                <a:gd name="T6" fmla="*/ 0 w 223"/>
                <a:gd name="T7" fmla="*/ 963 h 1051"/>
                <a:gd name="T8" fmla="*/ 0 w 223"/>
                <a:gd name="T9" fmla="*/ 89 h 1051"/>
                <a:gd name="T10" fmla="*/ 89 w 223"/>
                <a:gd name="T11" fmla="*/ 0 h 1051"/>
                <a:gd name="T12" fmla="*/ 135 w 223"/>
                <a:gd name="T13" fmla="*/ 0 h 1051"/>
                <a:gd name="T14" fmla="*/ 223 w 223"/>
                <a:gd name="T15" fmla="*/ 89 h 1051"/>
                <a:gd name="T16" fmla="*/ 223 w 223"/>
                <a:gd name="T17" fmla="*/ 963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" h="1051">
                  <a:moveTo>
                    <a:pt x="223" y="963"/>
                  </a:moveTo>
                  <a:cubicBezTo>
                    <a:pt x="223" y="1012"/>
                    <a:pt x="184" y="1051"/>
                    <a:pt x="135" y="1051"/>
                  </a:cubicBezTo>
                  <a:cubicBezTo>
                    <a:pt x="89" y="1051"/>
                    <a:pt x="89" y="1051"/>
                    <a:pt x="89" y="1051"/>
                  </a:cubicBezTo>
                  <a:cubicBezTo>
                    <a:pt x="40" y="1051"/>
                    <a:pt x="0" y="1012"/>
                    <a:pt x="0" y="96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84" y="0"/>
                    <a:pt x="223" y="40"/>
                    <a:pt x="223" y="89"/>
                  </a:cubicBezTo>
                  <a:lnTo>
                    <a:pt x="223" y="963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9469438" y="7553325"/>
              <a:ext cx="3341688" cy="1920875"/>
            </a:xfrm>
            <a:custGeom>
              <a:avLst/>
              <a:gdLst>
                <a:gd name="T0" fmla="*/ 870 w 1654"/>
                <a:gd name="T1" fmla="*/ 0 h 951"/>
                <a:gd name="T2" fmla="*/ 273 w 1654"/>
                <a:gd name="T3" fmla="*/ 167 h 951"/>
                <a:gd name="T4" fmla="*/ 15 w 1654"/>
                <a:gd name="T5" fmla="*/ 16 h 951"/>
                <a:gd name="T6" fmla="*/ 121 w 1654"/>
                <a:gd name="T7" fmla="*/ 334 h 951"/>
                <a:gd name="T8" fmla="*/ 85 w 1654"/>
                <a:gd name="T9" fmla="*/ 476 h 951"/>
                <a:gd name="T10" fmla="*/ 870 w 1654"/>
                <a:gd name="T11" fmla="*/ 951 h 951"/>
                <a:gd name="T12" fmla="*/ 1654 w 1654"/>
                <a:gd name="T13" fmla="*/ 476 h 951"/>
                <a:gd name="T14" fmla="*/ 870 w 1654"/>
                <a:gd name="T15" fmla="*/ 0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4" h="951">
                  <a:moveTo>
                    <a:pt x="870" y="0"/>
                  </a:moveTo>
                  <a:cubicBezTo>
                    <a:pt x="631" y="0"/>
                    <a:pt x="417" y="65"/>
                    <a:pt x="273" y="167"/>
                  </a:cubicBezTo>
                  <a:cubicBezTo>
                    <a:pt x="199" y="168"/>
                    <a:pt x="99" y="140"/>
                    <a:pt x="15" y="16"/>
                  </a:cubicBezTo>
                  <a:cubicBezTo>
                    <a:pt x="15" y="16"/>
                    <a:pt x="0" y="232"/>
                    <a:pt x="121" y="334"/>
                  </a:cubicBezTo>
                  <a:cubicBezTo>
                    <a:pt x="98" y="379"/>
                    <a:pt x="85" y="426"/>
                    <a:pt x="85" y="476"/>
                  </a:cubicBezTo>
                  <a:cubicBezTo>
                    <a:pt x="85" y="738"/>
                    <a:pt x="437" y="951"/>
                    <a:pt x="870" y="951"/>
                  </a:cubicBezTo>
                  <a:cubicBezTo>
                    <a:pt x="1303" y="951"/>
                    <a:pt x="1654" y="738"/>
                    <a:pt x="1654" y="476"/>
                  </a:cubicBezTo>
                  <a:cubicBezTo>
                    <a:pt x="1654" y="213"/>
                    <a:pt x="1303" y="0"/>
                    <a:pt x="870" y="0"/>
                  </a:cubicBezTo>
                  <a:close/>
                </a:path>
              </a:pathLst>
            </a:custGeom>
            <a:solidFill>
              <a:srgbClr val="A0E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0167938" y="8124825"/>
              <a:ext cx="2163763" cy="230188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1096625" y="8459788"/>
              <a:ext cx="1235075" cy="133350"/>
            </a:xfrm>
            <a:prstGeom prst="rect">
              <a:avLst/>
            </a:pr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1498263" y="6403975"/>
              <a:ext cx="3454400" cy="1609725"/>
            </a:xfrm>
            <a:custGeom>
              <a:avLst/>
              <a:gdLst>
                <a:gd name="T0" fmla="*/ 1689 w 1710"/>
                <a:gd name="T1" fmla="*/ 295 h 797"/>
                <a:gd name="T2" fmla="*/ 1502 w 1710"/>
                <a:gd name="T3" fmla="*/ 392 h 797"/>
                <a:gd name="T4" fmla="*/ 1502 w 1710"/>
                <a:gd name="T5" fmla="*/ 228 h 797"/>
                <a:gd name="T6" fmla="*/ 1274 w 1710"/>
                <a:gd name="T7" fmla="*/ 0 h 797"/>
                <a:gd name="T8" fmla="*/ 227 w 1710"/>
                <a:gd name="T9" fmla="*/ 0 h 797"/>
                <a:gd name="T10" fmla="*/ 0 w 1710"/>
                <a:gd name="T11" fmla="*/ 228 h 797"/>
                <a:gd name="T12" fmla="*/ 0 w 1710"/>
                <a:gd name="T13" fmla="*/ 570 h 797"/>
                <a:gd name="T14" fmla="*/ 227 w 1710"/>
                <a:gd name="T15" fmla="*/ 797 h 797"/>
                <a:gd name="T16" fmla="*/ 1274 w 1710"/>
                <a:gd name="T17" fmla="*/ 797 h 797"/>
                <a:gd name="T18" fmla="*/ 1502 w 1710"/>
                <a:gd name="T19" fmla="*/ 570 h 797"/>
                <a:gd name="T20" fmla="*/ 1502 w 1710"/>
                <a:gd name="T21" fmla="*/ 548 h 797"/>
                <a:gd name="T22" fmla="*/ 1689 w 1710"/>
                <a:gd name="T23" fmla="*/ 295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10" h="797">
                  <a:moveTo>
                    <a:pt x="1689" y="295"/>
                  </a:moveTo>
                  <a:cubicBezTo>
                    <a:pt x="1639" y="372"/>
                    <a:pt x="1559" y="390"/>
                    <a:pt x="1502" y="392"/>
                  </a:cubicBezTo>
                  <a:cubicBezTo>
                    <a:pt x="1502" y="228"/>
                    <a:pt x="1502" y="228"/>
                    <a:pt x="1502" y="228"/>
                  </a:cubicBezTo>
                  <a:cubicBezTo>
                    <a:pt x="1502" y="102"/>
                    <a:pt x="1400" y="0"/>
                    <a:pt x="1274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570"/>
                    <a:pt x="0" y="570"/>
                    <a:pt x="0" y="570"/>
                  </a:cubicBezTo>
                  <a:cubicBezTo>
                    <a:pt x="0" y="695"/>
                    <a:pt x="102" y="797"/>
                    <a:pt x="227" y="797"/>
                  </a:cubicBezTo>
                  <a:cubicBezTo>
                    <a:pt x="1274" y="797"/>
                    <a:pt x="1274" y="797"/>
                    <a:pt x="1274" y="797"/>
                  </a:cubicBezTo>
                  <a:cubicBezTo>
                    <a:pt x="1400" y="797"/>
                    <a:pt x="1502" y="695"/>
                    <a:pt x="1502" y="570"/>
                  </a:cubicBezTo>
                  <a:cubicBezTo>
                    <a:pt x="1502" y="548"/>
                    <a:pt x="1502" y="548"/>
                    <a:pt x="1502" y="548"/>
                  </a:cubicBezTo>
                  <a:cubicBezTo>
                    <a:pt x="1710" y="525"/>
                    <a:pt x="1689" y="295"/>
                    <a:pt x="1689" y="295"/>
                  </a:cubicBezTo>
                  <a:close/>
                </a:path>
              </a:pathLst>
            </a:custGeom>
            <a:solidFill>
              <a:srgbClr val="04BA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11801475" y="6911975"/>
              <a:ext cx="2422525" cy="198438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11796713" y="7213600"/>
              <a:ext cx="2155825" cy="1682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436120" y="4821576"/>
            <a:ext cx="761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TEAM WORK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36120" y="1017638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03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2436120" y="6193124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95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2332841" y="1259186"/>
            <a:ext cx="11351914" cy="11351914"/>
            <a:chOff x="12692063" y="2852738"/>
            <a:chExt cx="8253412" cy="8253413"/>
          </a:xfrm>
        </p:grpSpPr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4893925" y="2852738"/>
              <a:ext cx="1192213" cy="962025"/>
            </a:xfrm>
            <a:custGeom>
              <a:avLst/>
              <a:gdLst>
                <a:gd name="T0" fmla="*/ 606 w 606"/>
                <a:gd name="T1" fmla="*/ 75 h 489"/>
                <a:gd name="T2" fmla="*/ 589 w 606"/>
                <a:gd name="T3" fmla="*/ 56 h 489"/>
                <a:gd name="T4" fmla="*/ 482 w 606"/>
                <a:gd name="T5" fmla="*/ 50 h 489"/>
                <a:gd name="T6" fmla="*/ 482 w 606"/>
                <a:gd name="T7" fmla="*/ 48 h 489"/>
                <a:gd name="T8" fmla="*/ 482 w 606"/>
                <a:gd name="T9" fmla="*/ 40 h 489"/>
                <a:gd name="T10" fmla="*/ 464 w 606"/>
                <a:gd name="T11" fmla="*/ 19 h 489"/>
                <a:gd name="T12" fmla="*/ 175 w 606"/>
                <a:gd name="T13" fmla="*/ 1 h 489"/>
                <a:gd name="T14" fmla="*/ 154 w 606"/>
                <a:gd name="T15" fmla="*/ 19 h 489"/>
                <a:gd name="T16" fmla="*/ 153 w 606"/>
                <a:gd name="T17" fmla="*/ 29 h 489"/>
                <a:gd name="T18" fmla="*/ 30 w 606"/>
                <a:gd name="T19" fmla="*/ 21 h 489"/>
                <a:gd name="T20" fmla="*/ 11 w 606"/>
                <a:gd name="T21" fmla="*/ 37 h 489"/>
                <a:gd name="T22" fmla="*/ 25 w 606"/>
                <a:gd name="T23" fmla="*/ 187 h 489"/>
                <a:gd name="T24" fmla="*/ 136 w 606"/>
                <a:gd name="T25" fmla="*/ 257 h 489"/>
                <a:gd name="T26" fmla="*/ 141 w 606"/>
                <a:gd name="T27" fmla="*/ 257 h 489"/>
                <a:gd name="T28" fmla="*/ 199 w 606"/>
                <a:gd name="T29" fmla="*/ 327 h 489"/>
                <a:gd name="T30" fmla="*/ 268 w 606"/>
                <a:gd name="T31" fmla="*/ 390 h 489"/>
                <a:gd name="T32" fmla="*/ 263 w 606"/>
                <a:gd name="T33" fmla="*/ 467 h 489"/>
                <a:gd name="T34" fmla="*/ 282 w 606"/>
                <a:gd name="T35" fmla="*/ 488 h 489"/>
                <a:gd name="T36" fmla="*/ 289 w 606"/>
                <a:gd name="T37" fmla="*/ 489 h 489"/>
                <a:gd name="T38" fmla="*/ 310 w 606"/>
                <a:gd name="T39" fmla="*/ 470 h 489"/>
                <a:gd name="T40" fmla="*/ 315 w 606"/>
                <a:gd name="T41" fmla="*/ 392 h 489"/>
                <a:gd name="T42" fmla="*/ 458 w 606"/>
                <a:gd name="T43" fmla="*/ 278 h 489"/>
                <a:gd name="T44" fmla="*/ 573 w 606"/>
                <a:gd name="T45" fmla="*/ 221 h 489"/>
                <a:gd name="T46" fmla="*/ 606 w 606"/>
                <a:gd name="T47" fmla="*/ 75 h 489"/>
                <a:gd name="T48" fmla="*/ 130 w 606"/>
                <a:gd name="T49" fmla="*/ 221 h 489"/>
                <a:gd name="T50" fmla="*/ 56 w 606"/>
                <a:gd name="T51" fmla="*/ 168 h 489"/>
                <a:gd name="T52" fmla="*/ 45 w 606"/>
                <a:gd name="T53" fmla="*/ 58 h 489"/>
                <a:gd name="T54" fmla="*/ 148 w 606"/>
                <a:gd name="T55" fmla="*/ 64 h 489"/>
                <a:gd name="T56" fmla="*/ 130 w 606"/>
                <a:gd name="T57" fmla="*/ 221 h 489"/>
                <a:gd name="T58" fmla="*/ 545 w 606"/>
                <a:gd name="T59" fmla="*/ 199 h 489"/>
                <a:gd name="T60" fmla="*/ 473 w 606"/>
                <a:gd name="T61" fmla="*/ 242 h 489"/>
                <a:gd name="T62" fmla="*/ 480 w 606"/>
                <a:gd name="T63" fmla="*/ 85 h 489"/>
                <a:gd name="T64" fmla="*/ 570 w 606"/>
                <a:gd name="T65" fmla="*/ 91 h 489"/>
                <a:gd name="T66" fmla="*/ 545 w 606"/>
                <a:gd name="T67" fmla="*/ 19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6" h="489">
                  <a:moveTo>
                    <a:pt x="606" y="75"/>
                  </a:moveTo>
                  <a:cubicBezTo>
                    <a:pt x="606" y="65"/>
                    <a:pt x="599" y="57"/>
                    <a:pt x="589" y="56"/>
                  </a:cubicBezTo>
                  <a:cubicBezTo>
                    <a:pt x="482" y="50"/>
                    <a:pt x="482" y="50"/>
                    <a:pt x="482" y="50"/>
                  </a:cubicBezTo>
                  <a:cubicBezTo>
                    <a:pt x="482" y="49"/>
                    <a:pt x="482" y="48"/>
                    <a:pt x="482" y="48"/>
                  </a:cubicBezTo>
                  <a:cubicBezTo>
                    <a:pt x="482" y="43"/>
                    <a:pt x="482" y="40"/>
                    <a:pt x="482" y="40"/>
                  </a:cubicBezTo>
                  <a:cubicBezTo>
                    <a:pt x="483" y="29"/>
                    <a:pt x="475" y="20"/>
                    <a:pt x="464" y="19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4" y="0"/>
                    <a:pt x="155" y="8"/>
                    <a:pt x="154" y="19"/>
                  </a:cubicBezTo>
                  <a:cubicBezTo>
                    <a:pt x="154" y="19"/>
                    <a:pt x="153" y="23"/>
                    <a:pt x="153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0" y="20"/>
                    <a:pt x="12" y="27"/>
                    <a:pt x="11" y="37"/>
                  </a:cubicBezTo>
                  <a:cubicBezTo>
                    <a:pt x="10" y="48"/>
                    <a:pt x="0" y="145"/>
                    <a:pt x="25" y="187"/>
                  </a:cubicBezTo>
                  <a:cubicBezTo>
                    <a:pt x="60" y="244"/>
                    <a:pt x="110" y="256"/>
                    <a:pt x="136" y="257"/>
                  </a:cubicBezTo>
                  <a:cubicBezTo>
                    <a:pt x="136" y="257"/>
                    <a:pt x="139" y="257"/>
                    <a:pt x="141" y="257"/>
                  </a:cubicBezTo>
                  <a:cubicBezTo>
                    <a:pt x="151" y="278"/>
                    <a:pt x="175" y="304"/>
                    <a:pt x="199" y="327"/>
                  </a:cubicBezTo>
                  <a:cubicBezTo>
                    <a:pt x="233" y="360"/>
                    <a:pt x="268" y="388"/>
                    <a:pt x="268" y="390"/>
                  </a:cubicBezTo>
                  <a:cubicBezTo>
                    <a:pt x="263" y="467"/>
                    <a:pt x="263" y="467"/>
                    <a:pt x="263" y="467"/>
                  </a:cubicBezTo>
                  <a:cubicBezTo>
                    <a:pt x="263" y="478"/>
                    <a:pt x="271" y="487"/>
                    <a:pt x="282" y="488"/>
                  </a:cubicBezTo>
                  <a:cubicBezTo>
                    <a:pt x="289" y="489"/>
                    <a:pt x="289" y="489"/>
                    <a:pt x="289" y="489"/>
                  </a:cubicBezTo>
                  <a:cubicBezTo>
                    <a:pt x="300" y="489"/>
                    <a:pt x="309" y="481"/>
                    <a:pt x="310" y="470"/>
                  </a:cubicBezTo>
                  <a:cubicBezTo>
                    <a:pt x="315" y="392"/>
                    <a:pt x="315" y="392"/>
                    <a:pt x="315" y="392"/>
                  </a:cubicBezTo>
                  <a:cubicBezTo>
                    <a:pt x="315" y="391"/>
                    <a:pt x="426" y="328"/>
                    <a:pt x="458" y="278"/>
                  </a:cubicBezTo>
                  <a:cubicBezTo>
                    <a:pt x="486" y="278"/>
                    <a:pt x="534" y="271"/>
                    <a:pt x="573" y="221"/>
                  </a:cubicBezTo>
                  <a:cubicBezTo>
                    <a:pt x="603" y="183"/>
                    <a:pt x="606" y="86"/>
                    <a:pt x="606" y="75"/>
                  </a:cubicBezTo>
                  <a:close/>
                  <a:moveTo>
                    <a:pt x="130" y="221"/>
                  </a:moveTo>
                  <a:cubicBezTo>
                    <a:pt x="107" y="218"/>
                    <a:pt x="78" y="205"/>
                    <a:pt x="56" y="168"/>
                  </a:cubicBezTo>
                  <a:cubicBezTo>
                    <a:pt x="43" y="148"/>
                    <a:pt x="42" y="95"/>
                    <a:pt x="45" y="58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2" y="121"/>
                    <a:pt x="130" y="219"/>
                    <a:pt x="130" y="221"/>
                  </a:cubicBezTo>
                  <a:close/>
                  <a:moveTo>
                    <a:pt x="545" y="199"/>
                  </a:moveTo>
                  <a:cubicBezTo>
                    <a:pt x="522" y="229"/>
                    <a:pt x="495" y="239"/>
                    <a:pt x="473" y="242"/>
                  </a:cubicBezTo>
                  <a:cubicBezTo>
                    <a:pt x="474" y="239"/>
                    <a:pt x="478" y="142"/>
                    <a:pt x="480" y="85"/>
                  </a:cubicBezTo>
                  <a:cubicBezTo>
                    <a:pt x="570" y="91"/>
                    <a:pt x="570" y="91"/>
                    <a:pt x="570" y="91"/>
                  </a:cubicBezTo>
                  <a:cubicBezTo>
                    <a:pt x="567" y="129"/>
                    <a:pt x="560" y="181"/>
                    <a:pt x="545" y="199"/>
                  </a:cubicBez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14893925" y="2852738"/>
              <a:ext cx="950913" cy="644525"/>
            </a:xfrm>
            <a:custGeom>
              <a:avLst/>
              <a:gdLst>
                <a:gd name="T0" fmla="*/ 482 w 483"/>
                <a:gd name="T1" fmla="*/ 40 h 327"/>
                <a:gd name="T2" fmla="*/ 464 w 483"/>
                <a:gd name="T3" fmla="*/ 19 h 327"/>
                <a:gd name="T4" fmla="*/ 175 w 483"/>
                <a:gd name="T5" fmla="*/ 1 h 327"/>
                <a:gd name="T6" fmla="*/ 154 w 483"/>
                <a:gd name="T7" fmla="*/ 19 h 327"/>
                <a:gd name="T8" fmla="*/ 153 w 483"/>
                <a:gd name="T9" fmla="*/ 29 h 327"/>
                <a:gd name="T10" fmla="*/ 30 w 483"/>
                <a:gd name="T11" fmla="*/ 21 h 327"/>
                <a:gd name="T12" fmla="*/ 11 w 483"/>
                <a:gd name="T13" fmla="*/ 37 h 327"/>
                <a:gd name="T14" fmla="*/ 25 w 483"/>
                <a:gd name="T15" fmla="*/ 187 h 327"/>
                <a:gd name="T16" fmla="*/ 136 w 483"/>
                <a:gd name="T17" fmla="*/ 257 h 327"/>
                <a:gd name="T18" fmla="*/ 141 w 483"/>
                <a:gd name="T19" fmla="*/ 257 h 327"/>
                <a:gd name="T20" fmla="*/ 199 w 483"/>
                <a:gd name="T21" fmla="*/ 327 h 327"/>
                <a:gd name="T22" fmla="*/ 482 w 483"/>
                <a:gd name="T23" fmla="*/ 48 h 327"/>
                <a:gd name="T24" fmla="*/ 482 w 483"/>
                <a:gd name="T25" fmla="*/ 40 h 327"/>
                <a:gd name="T26" fmla="*/ 130 w 483"/>
                <a:gd name="T27" fmla="*/ 221 h 327"/>
                <a:gd name="T28" fmla="*/ 56 w 483"/>
                <a:gd name="T29" fmla="*/ 168 h 327"/>
                <a:gd name="T30" fmla="*/ 45 w 483"/>
                <a:gd name="T31" fmla="*/ 58 h 327"/>
                <a:gd name="T32" fmla="*/ 148 w 483"/>
                <a:gd name="T33" fmla="*/ 64 h 327"/>
                <a:gd name="T34" fmla="*/ 130 w 483"/>
                <a:gd name="T35" fmla="*/ 22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3" h="327">
                  <a:moveTo>
                    <a:pt x="482" y="40"/>
                  </a:moveTo>
                  <a:cubicBezTo>
                    <a:pt x="483" y="29"/>
                    <a:pt x="475" y="20"/>
                    <a:pt x="464" y="19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64" y="0"/>
                    <a:pt x="155" y="8"/>
                    <a:pt x="154" y="19"/>
                  </a:cubicBezTo>
                  <a:cubicBezTo>
                    <a:pt x="154" y="19"/>
                    <a:pt x="153" y="23"/>
                    <a:pt x="153" y="29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0" y="20"/>
                    <a:pt x="12" y="27"/>
                    <a:pt x="11" y="37"/>
                  </a:cubicBezTo>
                  <a:cubicBezTo>
                    <a:pt x="10" y="48"/>
                    <a:pt x="0" y="145"/>
                    <a:pt x="25" y="187"/>
                  </a:cubicBezTo>
                  <a:cubicBezTo>
                    <a:pt x="60" y="244"/>
                    <a:pt x="110" y="256"/>
                    <a:pt x="136" y="257"/>
                  </a:cubicBezTo>
                  <a:cubicBezTo>
                    <a:pt x="136" y="257"/>
                    <a:pt x="139" y="257"/>
                    <a:pt x="141" y="257"/>
                  </a:cubicBezTo>
                  <a:cubicBezTo>
                    <a:pt x="151" y="278"/>
                    <a:pt x="175" y="304"/>
                    <a:pt x="199" y="327"/>
                  </a:cubicBezTo>
                  <a:cubicBezTo>
                    <a:pt x="482" y="48"/>
                    <a:pt x="482" y="48"/>
                    <a:pt x="482" y="48"/>
                  </a:cubicBezTo>
                  <a:cubicBezTo>
                    <a:pt x="482" y="43"/>
                    <a:pt x="482" y="40"/>
                    <a:pt x="482" y="40"/>
                  </a:cubicBezTo>
                  <a:close/>
                  <a:moveTo>
                    <a:pt x="130" y="221"/>
                  </a:moveTo>
                  <a:cubicBezTo>
                    <a:pt x="107" y="218"/>
                    <a:pt x="78" y="205"/>
                    <a:pt x="56" y="168"/>
                  </a:cubicBezTo>
                  <a:cubicBezTo>
                    <a:pt x="43" y="148"/>
                    <a:pt x="42" y="95"/>
                    <a:pt x="45" y="58"/>
                  </a:cubicBezTo>
                  <a:cubicBezTo>
                    <a:pt x="148" y="64"/>
                    <a:pt x="148" y="64"/>
                    <a:pt x="148" y="64"/>
                  </a:cubicBezTo>
                  <a:cubicBezTo>
                    <a:pt x="142" y="121"/>
                    <a:pt x="130" y="219"/>
                    <a:pt x="130" y="221"/>
                  </a:cubicBez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5103475" y="3754438"/>
              <a:ext cx="687388" cy="387350"/>
            </a:xfrm>
            <a:custGeom>
              <a:avLst/>
              <a:gdLst>
                <a:gd name="T0" fmla="*/ 340 w 349"/>
                <a:gd name="T1" fmla="*/ 177 h 197"/>
                <a:gd name="T2" fmla="*/ 318 w 349"/>
                <a:gd name="T3" fmla="*/ 196 h 197"/>
                <a:gd name="T4" fmla="*/ 19 w 349"/>
                <a:gd name="T5" fmla="*/ 177 h 197"/>
                <a:gd name="T6" fmla="*/ 0 w 349"/>
                <a:gd name="T7" fmla="*/ 156 h 197"/>
                <a:gd name="T8" fmla="*/ 9 w 349"/>
                <a:gd name="T9" fmla="*/ 20 h 197"/>
                <a:gd name="T10" fmla="*/ 30 w 349"/>
                <a:gd name="T11" fmla="*/ 1 h 197"/>
                <a:gd name="T12" fmla="*/ 330 w 349"/>
                <a:gd name="T13" fmla="*/ 20 h 197"/>
                <a:gd name="T14" fmla="*/ 348 w 349"/>
                <a:gd name="T15" fmla="*/ 41 h 197"/>
                <a:gd name="T16" fmla="*/ 340 w 349"/>
                <a:gd name="T17" fmla="*/ 17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9" h="197">
                  <a:moveTo>
                    <a:pt x="340" y="177"/>
                  </a:moveTo>
                  <a:cubicBezTo>
                    <a:pt x="339" y="188"/>
                    <a:pt x="329" y="197"/>
                    <a:pt x="318" y="196"/>
                  </a:cubicBezTo>
                  <a:cubicBezTo>
                    <a:pt x="19" y="177"/>
                    <a:pt x="19" y="177"/>
                    <a:pt x="19" y="177"/>
                  </a:cubicBezTo>
                  <a:cubicBezTo>
                    <a:pt x="8" y="176"/>
                    <a:pt x="0" y="167"/>
                    <a:pt x="0" y="15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" y="9"/>
                    <a:pt x="19" y="0"/>
                    <a:pt x="30" y="1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41" y="21"/>
                    <a:pt x="349" y="30"/>
                    <a:pt x="348" y="41"/>
                  </a:cubicBezTo>
                  <a:lnTo>
                    <a:pt x="340" y="17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15182850" y="3825876"/>
              <a:ext cx="527050" cy="244475"/>
            </a:xfrm>
            <a:custGeom>
              <a:avLst/>
              <a:gdLst>
                <a:gd name="T0" fmla="*/ 263 w 268"/>
                <a:gd name="T1" fmla="*/ 108 h 125"/>
                <a:gd name="T2" fmla="*/ 244 w 268"/>
                <a:gd name="T3" fmla="*/ 125 h 125"/>
                <a:gd name="T4" fmla="*/ 18 w 268"/>
                <a:gd name="T5" fmla="*/ 110 h 125"/>
                <a:gd name="T6" fmla="*/ 1 w 268"/>
                <a:gd name="T7" fmla="*/ 91 h 125"/>
                <a:gd name="T8" fmla="*/ 5 w 268"/>
                <a:gd name="T9" fmla="*/ 17 h 125"/>
                <a:gd name="T10" fmla="*/ 25 w 268"/>
                <a:gd name="T11" fmla="*/ 1 h 125"/>
                <a:gd name="T12" fmla="*/ 251 w 268"/>
                <a:gd name="T13" fmla="*/ 15 h 125"/>
                <a:gd name="T14" fmla="*/ 268 w 268"/>
                <a:gd name="T15" fmla="*/ 34 h 125"/>
                <a:gd name="T16" fmla="*/ 263 w 268"/>
                <a:gd name="T17" fmla="*/ 10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25">
                  <a:moveTo>
                    <a:pt x="263" y="108"/>
                  </a:moveTo>
                  <a:cubicBezTo>
                    <a:pt x="262" y="118"/>
                    <a:pt x="254" y="125"/>
                    <a:pt x="244" y="125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8" y="110"/>
                    <a:pt x="0" y="101"/>
                    <a:pt x="1" y="91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7"/>
                    <a:pt x="15" y="0"/>
                    <a:pt x="25" y="1"/>
                  </a:cubicBezTo>
                  <a:cubicBezTo>
                    <a:pt x="251" y="15"/>
                    <a:pt x="251" y="15"/>
                    <a:pt x="251" y="15"/>
                  </a:cubicBezTo>
                  <a:cubicBezTo>
                    <a:pt x="261" y="16"/>
                    <a:pt x="268" y="24"/>
                    <a:pt x="268" y="34"/>
                  </a:cubicBezTo>
                  <a:lnTo>
                    <a:pt x="263" y="108"/>
                  </a:lnTo>
                  <a:close/>
                </a:path>
              </a:pathLst>
            </a:custGeom>
            <a:solidFill>
              <a:srgbClr val="D45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7853025" y="9297988"/>
              <a:ext cx="3055938" cy="598488"/>
            </a:xfrm>
            <a:custGeom>
              <a:avLst/>
              <a:gdLst>
                <a:gd name="T0" fmla="*/ 1377 w 1553"/>
                <a:gd name="T1" fmla="*/ 64 h 304"/>
                <a:gd name="T2" fmla="*/ 1262 w 1553"/>
                <a:gd name="T3" fmla="*/ 0 h 304"/>
                <a:gd name="T4" fmla="*/ 285 w 1553"/>
                <a:gd name="T5" fmla="*/ 0 h 304"/>
                <a:gd name="T6" fmla="*/ 194 w 1553"/>
                <a:gd name="T7" fmla="*/ 64 h 304"/>
                <a:gd name="T8" fmla="*/ 0 w 1553"/>
                <a:gd name="T9" fmla="*/ 228 h 304"/>
                <a:gd name="T10" fmla="*/ 49 w 1553"/>
                <a:gd name="T11" fmla="*/ 304 h 304"/>
                <a:gd name="T12" fmla="*/ 1507 w 1553"/>
                <a:gd name="T13" fmla="*/ 304 h 304"/>
                <a:gd name="T14" fmla="*/ 1553 w 1553"/>
                <a:gd name="T15" fmla="*/ 224 h 304"/>
                <a:gd name="T16" fmla="*/ 1377 w 1553"/>
                <a:gd name="T17" fmla="*/ 6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304">
                  <a:moveTo>
                    <a:pt x="1377" y="64"/>
                  </a:moveTo>
                  <a:cubicBezTo>
                    <a:pt x="1320" y="16"/>
                    <a:pt x="1297" y="0"/>
                    <a:pt x="1262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50" y="0"/>
                    <a:pt x="258" y="5"/>
                    <a:pt x="194" y="64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63"/>
                    <a:pt x="14" y="304"/>
                    <a:pt x="49" y="304"/>
                  </a:cubicBezTo>
                  <a:cubicBezTo>
                    <a:pt x="1507" y="304"/>
                    <a:pt x="1507" y="304"/>
                    <a:pt x="1507" y="304"/>
                  </a:cubicBezTo>
                  <a:cubicBezTo>
                    <a:pt x="1542" y="304"/>
                    <a:pt x="1553" y="260"/>
                    <a:pt x="1553" y="224"/>
                  </a:cubicBezTo>
                  <a:lnTo>
                    <a:pt x="1377" y="64"/>
                  </a:lnTo>
                  <a:close/>
                </a:path>
              </a:pathLst>
            </a:custGeom>
            <a:solidFill>
              <a:srgbClr val="AA4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7824450" y="9699626"/>
              <a:ext cx="3121025" cy="1406525"/>
            </a:xfrm>
            <a:custGeom>
              <a:avLst/>
              <a:gdLst>
                <a:gd name="T0" fmla="*/ 1586 w 1586"/>
                <a:gd name="T1" fmla="*/ 651 h 715"/>
                <a:gd name="T2" fmla="*/ 1522 w 1586"/>
                <a:gd name="T3" fmla="*/ 715 h 715"/>
                <a:gd name="T4" fmla="*/ 64 w 1586"/>
                <a:gd name="T5" fmla="*/ 715 h 715"/>
                <a:gd name="T6" fmla="*/ 0 w 1586"/>
                <a:gd name="T7" fmla="*/ 651 h 715"/>
                <a:gd name="T8" fmla="*/ 0 w 1586"/>
                <a:gd name="T9" fmla="*/ 64 h 715"/>
                <a:gd name="T10" fmla="*/ 64 w 1586"/>
                <a:gd name="T11" fmla="*/ 0 h 715"/>
                <a:gd name="T12" fmla="*/ 1522 w 1586"/>
                <a:gd name="T13" fmla="*/ 0 h 715"/>
                <a:gd name="T14" fmla="*/ 1586 w 1586"/>
                <a:gd name="T15" fmla="*/ 64 h 715"/>
                <a:gd name="T16" fmla="*/ 1586 w 1586"/>
                <a:gd name="T17" fmla="*/ 65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6" h="715">
                  <a:moveTo>
                    <a:pt x="1586" y="651"/>
                  </a:moveTo>
                  <a:cubicBezTo>
                    <a:pt x="1586" y="687"/>
                    <a:pt x="1557" y="715"/>
                    <a:pt x="1522" y="715"/>
                  </a:cubicBezTo>
                  <a:cubicBezTo>
                    <a:pt x="64" y="715"/>
                    <a:pt x="64" y="715"/>
                    <a:pt x="64" y="715"/>
                  </a:cubicBezTo>
                  <a:cubicBezTo>
                    <a:pt x="29" y="715"/>
                    <a:pt x="0" y="687"/>
                    <a:pt x="0" y="65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1522" y="0"/>
                    <a:pt x="1522" y="0"/>
                    <a:pt x="1522" y="0"/>
                  </a:cubicBezTo>
                  <a:cubicBezTo>
                    <a:pt x="1557" y="0"/>
                    <a:pt x="1586" y="29"/>
                    <a:pt x="1586" y="64"/>
                  </a:cubicBezTo>
                  <a:lnTo>
                    <a:pt x="1586" y="651"/>
                  </a:lnTo>
                  <a:close/>
                </a:path>
              </a:pathLst>
            </a:custGeom>
            <a:solidFill>
              <a:srgbClr val="D55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9384963" y="9974263"/>
              <a:ext cx="381000" cy="833438"/>
            </a:xfrm>
            <a:custGeom>
              <a:avLst/>
              <a:gdLst>
                <a:gd name="T0" fmla="*/ 129 w 194"/>
                <a:gd name="T1" fmla="*/ 106 h 423"/>
                <a:gd name="T2" fmla="*/ 95 w 194"/>
                <a:gd name="T3" fmla="*/ 59 h 423"/>
                <a:gd name="T4" fmla="*/ 61 w 194"/>
                <a:gd name="T5" fmla="*/ 100 h 423"/>
                <a:gd name="T6" fmla="*/ 61 w 194"/>
                <a:gd name="T7" fmla="*/ 126 h 423"/>
                <a:gd name="T8" fmla="*/ 0 w 194"/>
                <a:gd name="T9" fmla="*/ 126 h 423"/>
                <a:gd name="T10" fmla="*/ 0 w 194"/>
                <a:gd name="T11" fmla="*/ 104 h 423"/>
                <a:gd name="T12" fmla="*/ 97 w 194"/>
                <a:gd name="T13" fmla="*/ 0 h 423"/>
                <a:gd name="T14" fmla="*/ 194 w 194"/>
                <a:gd name="T15" fmla="*/ 104 h 423"/>
                <a:gd name="T16" fmla="*/ 194 w 194"/>
                <a:gd name="T17" fmla="*/ 115 h 423"/>
                <a:gd name="T18" fmla="*/ 148 w 194"/>
                <a:gd name="T19" fmla="*/ 199 h 423"/>
                <a:gd name="T20" fmla="*/ 148 w 194"/>
                <a:gd name="T21" fmla="*/ 200 h 423"/>
                <a:gd name="T22" fmla="*/ 194 w 194"/>
                <a:gd name="T23" fmla="*/ 287 h 423"/>
                <a:gd name="T24" fmla="*/ 194 w 194"/>
                <a:gd name="T25" fmla="*/ 319 h 423"/>
                <a:gd name="T26" fmla="*/ 97 w 194"/>
                <a:gd name="T27" fmla="*/ 423 h 423"/>
                <a:gd name="T28" fmla="*/ 0 w 194"/>
                <a:gd name="T29" fmla="*/ 319 h 423"/>
                <a:gd name="T30" fmla="*/ 0 w 194"/>
                <a:gd name="T31" fmla="*/ 285 h 423"/>
                <a:gd name="T32" fmla="*/ 61 w 194"/>
                <a:gd name="T33" fmla="*/ 285 h 423"/>
                <a:gd name="T34" fmla="*/ 61 w 194"/>
                <a:gd name="T35" fmla="*/ 323 h 423"/>
                <a:gd name="T36" fmla="*/ 95 w 194"/>
                <a:gd name="T37" fmla="*/ 364 h 423"/>
                <a:gd name="T38" fmla="*/ 129 w 194"/>
                <a:gd name="T39" fmla="*/ 317 h 423"/>
                <a:gd name="T40" fmla="*/ 129 w 194"/>
                <a:gd name="T41" fmla="*/ 285 h 423"/>
                <a:gd name="T42" fmla="*/ 86 w 194"/>
                <a:gd name="T43" fmla="*/ 232 h 423"/>
                <a:gd name="T44" fmla="*/ 64 w 194"/>
                <a:gd name="T45" fmla="*/ 232 h 423"/>
                <a:gd name="T46" fmla="*/ 64 w 194"/>
                <a:gd name="T47" fmla="*/ 173 h 423"/>
                <a:gd name="T48" fmla="*/ 90 w 194"/>
                <a:gd name="T49" fmla="*/ 173 h 423"/>
                <a:gd name="T50" fmla="*/ 129 w 194"/>
                <a:gd name="T51" fmla="*/ 129 h 423"/>
                <a:gd name="T52" fmla="*/ 129 w 194"/>
                <a:gd name="T53" fmla="*/ 10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423">
                  <a:moveTo>
                    <a:pt x="129" y="106"/>
                  </a:moveTo>
                  <a:cubicBezTo>
                    <a:pt x="129" y="69"/>
                    <a:pt x="116" y="59"/>
                    <a:pt x="95" y="59"/>
                  </a:cubicBezTo>
                  <a:cubicBezTo>
                    <a:pt x="74" y="59"/>
                    <a:pt x="61" y="70"/>
                    <a:pt x="61" y="100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8"/>
                    <a:pt x="33" y="0"/>
                    <a:pt x="97" y="0"/>
                  </a:cubicBezTo>
                  <a:cubicBezTo>
                    <a:pt x="161" y="0"/>
                    <a:pt x="194" y="38"/>
                    <a:pt x="194" y="104"/>
                  </a:cubicBezTo>
                  <a:cubicBezTo>
                    <a:pt x="194" y="115"/>
                    <a:pt x="194" y="115"/>
                    <a:pt x="194" y="115"/>
                  </a:cubicBezTo>
                  <a:cubicBezTo>
                    <a:pt x="194" y="159"/>
                    <a:pt x="180" y="186"/>
                    <a:pt x="148" y="199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81" y="214"/>
                    <a:pt x="194" y="245"/>
                    <a:pt x="194" y="287"/>
                  </a:cubicBezTo>
                  <a:cubicBezTo>
                    <a:pt x="194" y="319"/>
                    <a:pt x="194" y="319"/>
                    <a:pt x="194" y="319"/>
                  </a:cubicBezTo>
                  <a:cubicBezTo>
                    <a:pt x="194" y="385"/>
                    <a:pt x="161" y="423"/>
                    <a:pt x="97" y="423"/>
                  </a:cubicBezTo>
                  <a:cubicBezTo>
                    <a:pt x="33" y="423"/>
                    <a:pt x="0" y="385"/>
                    <a:pt x="0" y="319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61" y="323"/>
                    <a:pt x="61" y="323"/>
                    <a:pt x="61" y="323"/>
                  </a:cubicBezTo>
                  <a:cubicBezTo>
                    <a:pt x="61" y="353"/>
                    <a:pt x="74" y="364"/>
                    <a:pt x="95" y="364"/>
                  </a:cubicBezTo>
                  <a:cubicBezTo>
                    <a:pt x="116" y="364"/>
                    <a:pt x="129" y="354"/>
                    <a:pt x="129" y="317"/>
                  </a:cubicBezTo>
                  <a:cubicBezTo>
                    <a:pt x="129" y="285"/>
                    <a:pt x="129" y="285"/>
                    <a:pt x="129" y="285"/>
                  </a:cubicBezTo>
                  <a:cubicBezTo>
                    <a:pt x="129" y="246"/>
                    <a:pt x="116" y="232"/>
                    <a:pt x="86" y="232"/>
                  </a:cubicBezTo>
                  <a:cubicBezTo>
                    <a:pt x="64" y="232"/>
                    <a:pt x="64" y="232"/>
                    <a:pt x="64" y="232"/>
                  </a:cubicBezTo>
                  <a:cubicBezTo>
                    <a:pt x="64" y="173"/>
                    <a:pt x="64" y="173"/>
                    <a:pt x="64" y="173"/>
                  </a:cubicBezTo>
                  <a:cubicBezTo>
                    <a:pt x="90" y="173"/>
                    <a:pt x="90" y="173"/>
                    <a:pt x="90" y="173"/>
                  </a:cubicBezTo>
                  <a:cubicBezTo>
                    <a:pt x="114" y="173"/>
                    <a:pt x="129" y="162"/>
                    <a:pt x="129" y="129"/>
                  </a:cubicBezTo>
                  <a:lnTo>
                    <a:pt x="129" y="10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7613313" y="6092826"/>
              <a:ext cx="708025" cy="650875"/>
            </a:xfrm>
            <a:custGeom>
              <a:avLst/>
              <a:gdLst>
                <a:gd name="T0" fmla="*/ 224 w 360"/>
                <a:gd name="T1" fmla="*/ 75 h 331"/>
                <a:gd name="T2" fmla="*/ 135 w 360"/>
                <a:gd name="T3" fmla="*/ 38 h 331"/>
                <a:gd name="T4" fmla="*/ 158 w 360"/>
                <a:gd name="T5" fmla="*/ 89 h 331"/>
                <a:gd name="T6" fmla="*/ 200 w 360"/>
                <a:gd name="T7" fmla="*/ 135 h 331"/>
                <a:gd name="T8" fmla="*/ 108 w 360"/>
                <a:gd name="T9" fmla="*/ 113 h 331"/>
                <a:gd name="T10" fmla="*/ 42 w 360"/>
                <a:gd name="T11" fmla="*/ 26 h 331"/>
                <a:gd name="T12" fmla="*/ 0 w 360"/>
                <a:gd name="T13" fmla="*/ 9 h 331"/>
                <a:gd name="T14" fmla="*/ 57 w 360"/>
                <a:gd name="T15" fmla="*/ 165 h 331"/>
                <a:gd name="T16" fmla="*/ 119 w 360"/>
                <a:gd name="T17" fmla="*/ 209 h 331"/>
                <a:gd name="T18" fmla="*/ 193 w 360"/>
                <a:gd name="T19" fmla="*/ 248 h 331"/>
                <a:gd name="T20" fmla="*/ 286 w 360"/>
                <a:gd name="T21" fmla="*/ 317 h 331"/>
                <a:gd name="T22" fmla="*/ 344 w 360"/>
                <a:gd name="T23" fmla="*/ 258 h 331"/>
                <a:gd name="T24" fmla="*/ 286 w 360"/>
                <a:gd name="T25" fmla="*/ 156 h 331"/>
                <a:gd name="T26" fmla="*/ 224 w 360"/>
                <a:gd name="T27" fmla="*/ 7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331">
                  <a:moveTo>
                    <a:pt x="224" y="75"/>
                  </a:moveTo>
                  <a:cubicBezTo>
                    <a:pt x="186" y="64"/>
                    <a:pt x="135" y="38"/>
                    <a:pt x="135" y="38"/>
                  </a:cubicBezTo>
                  <a:cubicBezTo>
                    <a:pt x="135" y="38"/>
                    <a:pt x="122" y="72"/>
                    <a:pt x="158" y="89"/>
                  </a:cubicBezTo>
                  <a:cubicBezTo>
                    <a:pt x="198" y="107"/>
                    <a:pt x="200" y="135"/>
                    <a:pt x="200" y="135"/>
                  </a:cubicBezTo>
                  <a:cubicBezTo>
                    <a:pt x="200" y="135"/>
                    <a:pt x="137" y="133"/>
                    <a:pt x="108" y="113"/>
                  </a:cubicBezTo>
                  <a:cubicBezTo>
                    <a:pt x="79" y="92"/>
                    <a:pt x="67" y="47"/>
                    <a:pt x="42" y="26"/>
                  </a:cubicBezTo>
                  <a:cubicBezTo>
                    <a:pt x="14" y="0"/>
                    <a:pt x="0" y="9"/>
                    <a:pt x="0" y="9"/>
                  </a:cubicBezTo>
                  <a:cubicBezTo>
                    <a:pt x="0" y="9"/>
                    <a:pt x="18" y="42"/>
                    <a:pt x="57" y="165"/>
                  </a:cubicBezTo>
                  <a:cubicBezTo>
                    <a:pt x="62" y="178"/>
                    <a:pt x="61" y="186"/>
                    <a:pt x="119" y="209"/>
                  </a:cubicBezTo>
                  <a:cubicBezTo>
                    <a:pt x="161" y="226"/>
                    <a:pt x="181" y="243"/>
                    <a:pt x="193" y="248"/>
                  </a:cubicBezTo>
                  <a:cubicBezTo>
                    <a:pt x="286" y="317"/>
                    <a:pt x="286" y="317"/>
                    <a:pt x="286" y="317"/>
                  </a:cubicBezTo>
                  <a:cubicBezTo>
                    <a:pt x="296" y="331"/>
                    <a:pt x="360" y="275"/>
                    <a:pt x="344" y="258"/>
                  </a:cubicBezTo>
                  <a:cubicBezTo>
                    <a:pt x="316" y="230"/>
                    <a:pt x="286" y="156"/>
                    <a:pt x="286" y="156"/>
                  </a:cubicBezTo>
                  <a:cubicBezTo>
                    <a:pt x="286" y="156"/>
                    <a:pt x="249" y="83"/>
                    <a:pt x="224" y="75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8065750" y="5840413"/>
              <a:ext cx="1187450" cy="1422400"/>
            </a:xfrm>
            <a:custGeom>
              <a:avLst/>
              <a:gdLst>
                <a:gd name="T0" fmla="*/ 537 w 603"/>
                <a:gd name="T1" fmla="*/ 0 h 723"/>
                <a:gd name="T2" fmla="*/ 442 w 603"/>
                <a:gd name="T3" fmla="*/ 0 h 723"/>
                <a:gd name="T4" fmla="*/ 395 w 603"/>
                <a:gd name="T5" fmla="*/ 19 h 723"/>
                <a:gd name="T6" fmla="*/ 395 w 603"/>
                <a:gd name="T7" fmla="*/ 19 h 723"/>
                <a:gd name="T8" fmla="*/ 395 w 603"/>
                <a:gd name="T9" fmla="*/ 19 h 723"/>
                <a:gd name="T10" fmla="*/ 376 w 603"/>
                <a:gd name="T11" fmla="*/ 66 h 723"/>
                <a:gd name="T12" fmla="*/ 376 w 603"/>
                <a:gd name="T13" fmla="*/ 108 h 723"/>
                <a:gd name="T14" fmla="*/ 376 w 603"/>
                <a:gd name="T15" fmla="*/ 116 h 723"/>
                <a:gd name="T16" fmla="*/ 287 w 603"/>
                <a:gd name="T17" fmla="*/ 433 h 723"/>
                <a:gd name="T18" fmla="*/ 96 w 603"/>
                <a:gd name="T19" fmla="*/ 357 h 723"/>
                <a:gd name="T20" fmla="*/ 0 w 603"/>
                <a:gd name="T21" fmla="*/ 418 h 723"/>
                <a:gd name="T22" fmla="*/ 382 w 603"/>
                <a:gd name="T23" fmla="*/ 537 h 723"/>
                <a:gd name="T24" fmla="*/ 505 w 603"/>
                <a:gd name="T25" fmla="*/ 174 h 723"/>
                <a:gd name="T26" fmla="*/ 537 w 603"/>
                <a:gd name="T27" fmla="*/ 174 h 723"/>
                <a:gd name="T28" fmla="*/ 603 w 603"/>
                <a:gd name="T29" fmla="*/ 108 h 723"/>
                <a:gd name="T30" fmla="*/ 603 w 603"/>
                <a:gd name="T31" fmla="*/ 66 h 723"/>
                <a:gd name="T32" fmla="*/ 537 w 603"/>
                <a:gd name="T33" fmla="*/ 0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3" h="723">
                  <a:moveTo>
                    <a:pt x="537" y="0"/>
                  </a:moveTo>
                  <a:cubicBezTo>
                    <a:pt x="442" y="0"/>
                    <a:pt x="442" y="0"/>
                    <a:pt x="442" y="0"/>
                  </a:cubicBezTo>
                  <a:cubicBezTo>
                    <a:pt x="424" y="0"/>
                    <a:pt x="407" y="7"/>
                    <a:pt x="395" y="19"/>
                  </a:cubicBezTo>
                  <a:cubicBezTo>
                    <a:pt x="395" y="19"/>
                    <a:pt x="395" y="19"/>
                    <a:pt x="395" y="19"/>
                  </a:cubicBezTo>
                  <a:cubicBezTo>
                    <a:pt x="395" y="19"/>
                    <a:pt x="395" y="19"/>
                    <a:pt x="395" y="19"/>
                  </a:cubicBezTo>
                  <a:cubicBezTo>
                    <a:pt x="383" y="31"/>
                    <a:pt x="376" y="47"/>
                    <a:pt x="376" y="66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76" y="111"/>
                    <a:pt x="376" y="114"/>
                    <a:pt x="376" y="116"/>
                  </a:cubicBezTo>
                  <a:cubicBezTo>
                    <a:pt x="385" y="274"/>
                    <a:pt x="350" y="392"/>
                    <a:pt x="287" y="433"/>
                  </a:cubicBezTo>
                  <a:cubicBezTo>
                    <a:pt x="182" y="501"/>
                    <a:pt x="96" y="357"/>
                    <a:pt x="96" y="357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418"/>
                    <a:pt x="157" y="723"/>
                    <a:pt x="382" y="537"/>
                  </a:cubicBezTo>
                  <a:cubicBezTo>
                    <a:pt x="461" y="472"/>
                    <a:pt x="492" y="304"/>
                    <a:pt x="505" y="174"/>
                  </a:cubicBezTo>
                  <a:cubicBezTo>
                    <a:pt x="537" y="174"/>
                    <a:pt x="537" y="174"/>
                    <a:pt x="537" y="174"/>
                  </a:cubicBezTo>
                  <a:cubicBezTo>
                    <a:pt x="573" y="174"/>
                    <a:pt x="603" y="145"/>
                    <a:pt x="603" y="108"/>
                  </a:cubicBezTo>
                  <a:cubicBezTo>
                    <a:pt x="603" y="66"/>
                    <a:pt x="603" y="66"/>
                    <a:pt x="603" y="66"/>
                  </a:cubicBezTo>
                  <a:cubicBezTo>
                    <a:pt x="603" y="29"/>
                    <a:pt x="573" y="0"/>
                    <a:pt x="53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8980150" y="5840413"/>
              <a:ext cx="1187450" cy="1944688"/>
            </a:xfrm>
            <a:custGeom>
              <a:avLst/>
              <a:gdLst>
                <a:gd name="T0" fmla="*/ 527 w 603"/>
                <a:gd name="T1" fmla="*/ 0 h 988"/>
                <a:gd name="T2" fmla="*/ 464 w 603"/>
                <a:gd name="T3" fmla="*/ 0 h 988"/>
                <a:gd name="T4" fmla="*/ 129 w 603"/>
                <a:gd name="T5" fmla="*/ 0 h 988"/>
                <a:gd name="T6" fmla="*/ 77 w 603"/>
                <a:gd name="T7" fmla="*/ 0 h 988"/>
                <a:gd name="T8" fmla="*/ 0 w 603"/>
                <a:gd name="T9" fmla="*/ 67 h 988"/>
                <a:gd name="T10" fmla="*/ 0 w 603"/>
                <a:gd name="T11" fmla="*/ 921 h 988"/>
                <a:gd name="T12" fmla="*/ 77 w 603"/>
                <a:gd name="T13" fmla="*/ 988 h 988"/>
                <a:gd name="T14" fmla="*/ 527 w 603"/>
                <a:gd name="T15" fmla="*/ 988 h 988"/>
                <a:gd name="T16" fmla="*/ 603 w 603"/>
                <a:gd name="T17" fmla="*/ 921 h 988"/>
                <a:gd name="T18" fmla="*/ 603 w 603"/>
                <a:gd name="T19" fmla="*/ 67 h 988"/>
                <a:gd name="T20" fmla="*/ 527 w 603"/>
                <a:gd name="T21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3" h="988">
                  <a:moveTo>
                    <a:pt x="527" y="0"/>
                  </a:moveTo>
                  <a:cubicBezTo>
                    <a:pt x="464" y="0"/>
                    <a:pt x="464" y="0"/>
                    <a:pt x="464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5" y="0"/>
                    <a:pt x="0" y="30"/>
                    <a:pt x="0" y="67"/>
                  </a:cubicBezTo>
                  <a:cubicBezTo>
                    <a:pt x="0" y="921"/>
                    <a:pt x="0" y="921"/>
                    <a:pt x="0" y="921"/>
                  </a:cubicBezTo>
                  <a:cubicBezTo>
                    <a:pt x="0" y="958"/>
                    <a:pt x="35" y="988"/>
                    <a:pt x="77" y="988"/>
                  </a:cubicBezTo>
                  <a:cubicBezTo>
                    <a:pt x="527" y="988"/>
                    <a:pt x="527" y="988"/>
                    <a:pt x="527" y="988"/>
                  </a:cubicBezTo>
                  <a:cubicBezTo>
                    <a:pt x="569" y="988"/>
                    <a:pt x="603" y="958"/>
                    <a:pt x="603" y="921"/>
                  </a:cubicBezTo>
                  <a:cubicBezTo>
                    <a:pt x="603" y="67"/>
                    <a:pt x="603" y="67"/>
                    <a:pt x="603" y="67"/>
                  </a:cubicBezTo>
                  <a:cubicBezTo>
                    <a:pt x="603" y="30"/>
                    <a:pt x="569" y="0"/>
                    <a:pt x="527" y="0"/>
                  </a:cubicBez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9234150" y="5840413"/>
              <a:ext cx="660400" cy="769938"/>
            </a:xfrm>
            <a:custGeom>
              <a:avLst/>
              <a:gdLst>
                <a:gd name="T0" fmla="*/ 0 w 416"/>
                <a:gd name="T1" fmla="*/ 0 h 485"/>
                <a:gd name="T2" fmla="*/ 209 w 416"/>
                <a:gd name="T3" fmla="*/ 485 h 485"/>
                <a:gd name="T4" fmla="*/ 416 w 416"/>
                <a:gd name="T5" fmla="*/ 0 h 485"/>
                <a:gd name="T6" fmla="*/ 0 w 416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485">
                  <a:moveTo>
                    <a:pt x="0" y="0"/>
                  </a:moveTo>
                  <a:lnTo>
                    <a:pt x="209" y="485"/>
                  </a:lnTo>
                  <a:lnTo>
                    <a:pt x="4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8945225" y="9313863"/>
              <a:ext cx="527050" cy="196850"/>
            </a:xfrm>
            <a:custGeom>
              <a:avLst/>
              <a:gdLst>
                <a:gd name="T0" fmla="*/ 180 w 268"/>
                <a:gd name="T1" fmla="*/ 0 h 100"/>
                <a:gd name="T2" fmla="*/ 102 w 268"/>
                <a:gd name="T3" fmla="*/ 32 h 100"/>
                <a:gd name="T4" fmla="*/ 0 w 268"/>
                <a:gd name="T5" fmla="*/ 100 h 100"/>
                <a:gd name="T6" fmla="*/ 266 w 268"/>
                <a:gd name="T7" fmla="*/ 88 h 100"/>
                <a:gd name="T8" fmla="*/ 268 w 268"/>
                <a:gd name="T9" fmla="*/ 0 h 100"/>
                <a:gd name="T10" fmla="*/ 180 w 26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100">
                  <a:moveTo>
                    <a:pt x="180" y="0"/>
                  </a:moveTo>
                  <a:cubicBezTo>
                    <a:pt x="180" y="0"/>
                    <a:pt x="141" y="9"/>
                    <a:pt x="102" y="32"/>
                  </a:cubicBezTo>
                  <a:cubicBezTo>
                    <a:pt x="49" y="64"/>
                    <a:pt x="0" y="100"/>
                    <a:pt x="0" y="100"/>
                  </a:cubicBezTo>
                  <a:cubicBezTo>
                    <a:pt x="266" y="88"/>
                    <a:pt x="266" y="88"/>
                    <a:pt x="266" y="88"/>
                  </a:cubicBezTo>
                  <a:cubicBezTo>
                    <a:pt x="268" y="0"/>
                    <a:pt x="268" y="0"/>
                    <a:pt x="268" y="0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9210338" y="7688263"/>
              <a:ext cx="268288" cy="1651000"/>
            </a:xfrm>
            <a:custGeom>
              <a:avLst/>
              <a:gdLst>
                <a:gd name="T0" fmla="*/ 169 w 169"/>
                <a:gd name="T1" fmla="*/ 1039 h 1040"/>
                <a:gd name="T2" fmla="*/ 0 w 169"/>
                <a:gd name="T3" fmla="*/ 1040 h 1040"/>
                <a:gd name="T4" fmla="*/ 0 w 169"/>
                <a:gd name="T5" fmla="*/ 0 h 1040"/>
                <a:gd name="T6" fmla="*/ 169 w 169"/>
                <a:gd name="T7" fmla="*/ 28 h 1040"/>
                <a:gd name="T8" fmla="*/ 169 w 169"/>
                <a:gd name="T9" fmla="*/ 1039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040">
                  <a:moveTo>
                    <a:pt x="169" y="1039"/>
                  </a:moveTo>
                  <a:lnTo>
                    <a:pt x="0" y="1040"/>
                  </a:lnTo>
                  <a:lnTo>
                    <a:pt x="0" y="0"/>
                  </a:lnTo>
                  <a:lnTo>
                    <a:pt x="169" y="28"/>
                  </a:lnTo>
                  <a:lnTo>
                    <a:pt x="169" y="1039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9454813" y="5588001"/>
              <a:ext cx="220663" cy="352425"/>
            </a:xfrm>
            <a:custGeom>
              <a:avLst/>
              <a:gdLst>
                <a:gd name="T0" fmla="*/ 112 w 112"/>
                <a:gd name="T1" fmla="*/ 141 h 179"/>
                <a:gd name="T2" fmla="*/ 56 w 112"/>
                <a:gd name="T3" fmla="*/ 179 h 179"/>
                <a:gd name="T4" fmla="*/ 56 w 112"/>
                <a:gd name="T5" fmla="*/ 179 h 179"/>
                <a:gd name="T6" fmla="*/ 0 w 112"/>
                <a:gd name="T7" fmla="*/ 141 h 179"/>
                <a:gd name="T8" fmla="*/ 0 w 112"/>
                <a:gd name="T9" fmla="*/ 39 h 179"/>
                <a:gd name="T10" fmla="*/ 56 w 112"/>
                <a:gd name="T11" fmla="*/ 0 h 179"/>
                <a:gd name="T12" fmla="*/ 56 w 112"/>
                <a:gd name="T13" fmla="*/ 0 h 179"/>
                <a:gd name="T14" fmla="*/ 112 w 112"/>
                <a:gd name="T15" fmla="*/ 39 h 179"/>
                <a:gd name="T16" fmla="*/ 112 w 112"/>
                <a:gd name="T17" fmla="*/ 14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79">
                  <a:moveTo>
                    <a:pt x="112" y="141"/>
                  </a:moveTo>
                  <a:cubicBezTo>
                    <a:pt x="112" y="162"/>
                    <a:pt x="87" y="179"/>
                    <a:pt x="56" y="179"/>
                  </a:cubicBezTo>
                  <a:cubicBezTo>
                    <a:pt x="56" y="179"/>
                    <a:pt x="56" y="179"/>
                    <a:pt x="56" y="179"/>
                  </a:cubicBezTo>
                  <a:cubicBezTo>
                    <a:pt x="25" y="179"/>
                    <a:pt x="0" y="162"/>
                    <a:pt x="0" y="14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25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7" y="0"/>
                    <a:pt x="112" y="18"/>
                    <a:pt x="112" y="39"/>
                  </a:cubicBezTo>
                  <a:lnTo>
                    <a:pt x="112" y="141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9491325" y="5970588"/>
              <a:ext cx="152400" cy="639763"/>
            </a:xfrm>
            <a:custGeom>
              <a:avLst/>
              <a:gdLst>
                <a:gd name="T0" fmla="*/ 54 w 78"/>
                <a:gd name="T1" fmla="*/ 38 h 325"/>
                <a:gd name="T2" fmla="*/ 65 w 78"/>
                <a:gd name="T3" fmla="*/ 20 h 325"/>
                <a:gd name="T4" fmla="*/ 45 w 78"/>
                <a:gd name="T5" fmla="*/ 0 h 325"/>
                <a:gd name="T6" fmla="*/ 33 w 78"/>
                <a:gd name="T7" fmla="*/ 0 h 325"/>
                <a:gd name="T8" fmla="*/ 12 w 78"/>
                <a:gd name="T9" fmla="*/ 20 h 325"/>
                <a:gd name="T10" fmla="*/ 24 w 78"/>
                <a:gd name="T11" fmla="*/ 38 h 325"/>
                <a:gd name="T12" fmla="*/ 0 w 78"/>
                <a:gd name="T13" fmla="*/ 236 h 325"/>
                <a:gd name="T14" fmla="*/ 38 w 78"/>
                <a:gd name="T15" fmla="*/ 325 h 325"/>
                <a:gd name="T16" fmla="*/ 78 w 78"/>
                <a:gd name="T17" fmla="*/ 230 h 325"/>
                <a:gd name="T18" fmla="*/ 54 w 78"/>
                <a:gd name="T19" fmla="*/ 3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325">
                  <a:moveTo>
                    <a:pt x="54" y="38"/>
                  </a:moveTo>
                  <a:cubicBezTo>
                    <a:pt x="60" y="36"/>
                    <a:pt x="69" y="27"/>
                    <a:pt x="65" y="20"/>
                  </a:cubicBezTo>
                  <a:cubicBezTo>
                    <a:pt x="56" y="7"/>
                    <a:pt x="56" y="0"/>
                    <a:pt x="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2" y="0"/>
                    <a:pt x="21" y="6"/>
                    <a:pt x="12" y="20"/>
                  </a:cubicBezTo>
                  <a:cubicBezTo>
                    <a:pt x="8" y="27"/>
                    <a:pt x="16" y="37"/>
                    <a:pt x="24" y="38"/>
                  </a:cubicBezTo>
                  <a:cubicBezTo>
                    <a:pt x="24" y="40"/>
                    <a:pt x="0" y="236"/>
                    <a:pt x="0" y="236"/>
                  </a:cubicBezTo>
                  <a:cubicBezTo>
                    <a:pt x="38" y="325"/>
                    <a:pt x="38" y="325"/>
                    <a:pt x="38" y="325"/>
                  </a:cubicBezTo>
                  <a:cubicBezTo>
                    <a:pt x="78" y="230"/>
                    <a:pt x="78" y="230"/>
                    <a:pt x="78" y="230"/>
                  </a:cubicBezTo>
                  <a:cubicBezTo>
                    <a:pt x="78" y="230"/>
                    <a:pt x="54" y="40"/>
                    <a:pt x="54" y="38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9164300" y="4594226"/>
              <a:ext cx="803275" cy="1065213"/>
            </a:xfrm>
            <a:custGeom>
              <a:avLst/>
              <a:gdLst>
                <a:gd name="T0" fmla="*/ 245 w 408"/>
                <a:gd name="T1" fmla="*/ 0 h 541"/>
                <a:gd name="T2" fmla="*/ 204 w 408"/>
                <a:gd name="T3" fmla="*/ 0 h 541"/>
                <a:gd name="T4" fmla="*/ 163 w 408"/>
                <a:gd name="T5" fmla="*/ 0 h 541"/>
                <a:gd name="T6" fmla="*/ 0 w 408"/>
                <a:gd name="T7" fmla="*/ 163 h 541"/>
                <a:gd name="T8" fmla="*/ 0 w 408"/>
                <a:gd name="T9" fmla="*/ 357 h 541"/>
                <a:gd name="T10" fmla="*/ 170 w 408"/>
                <a:gd name="T11" fmla="*/ 541 h 541"/>
                <a:gd name="T12" fmla="*/ 210 w 408"/>
                <a:gd name="T13" fmla="*/ 541 h 541"/>
                <a:gd name="T14" fmla="*/ 251 w 408"/>
                <a:gd name="T15" fmla="*/ 541 h 541"/>
                <a:gd name="T16" fmla="*/ 408 w 408"/>
                <a:gd name="T17" fmla="*/ 357 h 541"/>
                <a:gd name="T18" fmla="*/ 408 w 408"/>
                <a:gd name="T19" fmla="*/ 163 h 541"/>
                <a:gd name="T20" fmla="*/ 245 w 408"/>
                <a:gd name="T21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1">
                  <a:moveTo>
                    <a:pt x="245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447"/>
                    <a:pt x="100" y="541"/>
                    <a:pt x="170" y="541"/>
                  </a:cubicBezTo>
                  <a:cubicBezTo>
                    <a:pt x="210" y="541"/>
                    <a:pt x="210" y="541"/>
                    <a:pt x="210" y="541"/>
                  </a:cubicBezTo>
                  <a:cubicBezTo>
                    <a:pt x="251" y="541"/>
                    <a:pt x="251" y="541"/>
                    <a:pt x="251" y="541"/>
                  </a:cubicBezTo>
                  <a:cubicBezTo>
                    <a:pt x="305" y="541"/>
                    <a:pt x="408" y="447"/>
                    <a:pt x="408" y="357"/>
                  </a:cubicBezTo>
                  <a:cubicBezTo>
                    <a:pt x="408" y="163"/>
                    <a:pt x="408" y="163"/>
                    <a:pt x="408" y="163"/>
                  </a:cubicBezTo>
                  <a:cubicBezTo>
                    <a:pt x="408" y="73"/>
                    <a:pt x="335" y="0"/>
                    <a:pt x="245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9451638" y="4594226"/>
              <a:ext cx="606425" cy="1065213"/>
            </a:xfrm>
            <a:custGeom>
              <a:avLst/>
              <a:gdLst>
                <a:gd name="T0" fmla="*/ 274 w 308"/>
                <a:gd name="T1" fmla="*/ 257 h 541"/>
                <a:gd name="T2" fmla="*/ 262 w 308"/>
                <a:gd name="T3" fmla="*/ 259 h 541"/>
                <a:gd name="T4" fmla="*/ 262 w 308"/>
                <a:gd name="T5" fmla="*/ 163 h 541"/>
                <a:gd name="T6" fmla="*/ 99 w 308"/>
                <a:gd name="T7" fmla="*/ 0 h 541"/>
                <a:gd name="T8" fmla="*/ 58 w 308"/>
                <a:gd name="T9" fmla="*/ 0 h 541"/>
                <a:gd name="T10" fmla="*/ 58 w 308"/>
                <a:gd name="T11" fmla="*/ 234 h 541"/>
                <a:gd name="T12" fmla="*/ 31 w 308"/>
                <a:gd name="T13" fmla="*/ 311 h 541"/>
                <a:gd name="T14" fmla="*/ 0 w 308"/>
                <a:gd name="T15" fmla="*/ 332 h 541"/>
                <a:gd name="T16" fmla="*/ 58 w 308"/>
                <a:gd name="T17" fmla="*/ 372 h 541"/>
                <a:gd name="T18" fmla="*/ 64 w 308"/>
                <a:gd name="T19" fmla="*/ 541 h 541"/>
                <a:gd name="T20" fmla="*/ 105 w 308"/>
                <a:gd name="T21" fmla="*/ 541 h 541"/>
                <a:gd name="T22" fmla="*/ 262 w 308"/>
                <a:gd name="T23" fmla="*/ 357 h 541"/>
                <a:gd name="T24" fmla="*/ 262 w 308"/>
                <a:gd name="T25" fmla="*/ 347 h 541"/>
                <a:gd name="T26" fmla="*/ 274 w 308"/>
                <a:gd name="T27" fmla="*/ 349 h 541"/>
                <a:gd name="T28" fmla="*/ 308 w 308"/>
                <a:gd name="T29" fmla="*/ 317 h 541"/>
                <a:gd name="T30" fmla="*/ 308 w 308"/>
                <a:gd name="T31" fmla="*/ 289 h 541"/>
                <a:gd name="T32" fmla="*/ 274 w 308"/>
                <a:gd name="T33" fmla="*/ 25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8" h="541">
                  <a:moveTo>
                    <a:pt x="274" y="257"/>
                  </a:moveTo>
                  <a:cubicBezTo>
                    <a:pt x="270" y="257"/>
                    <a:pt x="266" y="258"/>
                    <a:pt x="262" y="259"/>
                  </a:cubicBezTo>
                  <a:cubicBezTo>
                    <a:pt x="262" y="163"/>
                    <a:pt x="262" y="163"/>
                    <a:pt x="262" y="163"/>
                  </a:cubicBezTo>
                  <a:cubicBezTo>
                    <a:pt x="262" y="73"/>
                    <a:pt x="189" y="0"/>
                    <a:pt x="9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234"/>
                    <a:pt x="58" y="234"/>
                    <a:pt x="58" y="234"/>
                  </a:cubicBezTo>
                  <a:cubicBezTo>
                    <a:pt x="57" y="244"/>
                    <a:pt x="53" y="289"/>
                    <a:pt x="31" y="311"/>
                  </a:cubicBezTo>
                  <a:cubicBezTo>
                    <a:pt x="16" y="326"/>
                    <a:pt x="0" y="332"/>
                    <a:pt x="0" y="332"/>
                  </a:cubicBezTo>
                  <a:cubicBezTo>
                    <a:pt x="58" y="372"/>
                    <a:pt x="58" y="372"/>
                    <a:pt x="58" y="372"/>
                  </a:cubicBezTo>
                  <a:cubicBezTo>
                    <a:pt x="64" y="541"/>
                    <a:pt x="64" y="541"/>
                    <a:pt x="64" y="541"/>
                  </a:cubicBezTo>
                  <a:cubicBezTo>
                    <a:pt x="105" y="541"/>
                    <a:pt x="105" y="541"/>
                    <a:pt x="105" y="541"/>
                  </a:cubicBezTo>
                  <a:cubicBezTo>
                    <a:pt x="159" y="541"/>
                    <a:pt x="262" y="447"/>
                    <a:pt x="262" y="35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6" y="348"/>
                    <a:pt x="270" y="349"/>
                    <a:pt x="274" y="349"/>
                  </a:cubicBezTo>
                  <a:cubicBezTo>
                    <a:pt x="293" y="349"/>
                    <a:pt x="308" y="335"/>
                    <a:pt x="308" y="317"/>
                  </a:cubicBezTo>
                  <a:cubicBezTo>
                    <a:pt x="308" y="289"/>
                    <a:pt x="308" y="289"/>
                    <a:pt x="308" y="289"/>
                  </a:cubicBezTo>
                  <a:cubicBezTo>
                    <a:pt x="308" y="272"/>
                    <a:pt x="293" y="257"/>
                    <a:pt x="274" y="25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9754850" y="5070476"/>
              <a:ext cx="85725" cy="841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9270663" y="5070476"/>
              <a:ext cx="85725" cy="841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9754850" y="6507163"/>
              <a:ext cx="338138" cy="73025"/>
            </a:xfrm>
            <a:custGeom>
              <a:avLst/>
              <a:gdLst>
                <a:gd name="T0" fmla="*/ 172 w 172"/>
                <a:gd name="T1" fmla="*/ 18 h 37"/>
                <a:gd name="T2" fmla="*/ 154 w 172"/>
                <a:gd name="T3" fmla="*/ 37 h 37"/>
                <a:gd name="T4" fmla="*/ 18 w 172"/>
                <a:gd name="T5" fmla="*/ 37 h 37"/>
                <a:gd name="T6" fmla="*/ 0 w 172"/>
                <a:gd name="T7" fmla="*/ 18 h 37"/>
                <a:gd name="T8" fmla="*/ 0 w 172"/>
                <a:gd name="T9" fmla="*/ 18 h 37"/>
                <a:gd name="T10" fmla="*/ 18 w 172"/>
                <a:gd name="T11" fmla="*/ 0 h 37"/>
                <a:gd name="T12" fmla="*/ 154 w 172"/>
                <a:gd name="T13" fmla="*/ 0 h 37"/>
                <a:gd name="T14" fmla="*/ 172 w 172"/>
                <a:gd name="T15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37">
                  <a:moveTo>
                    <a:pt x="172" y="18"/>
                  </a:moveTo>
                  <a:cubicBezTo>
                    <a:pt x="172" y="28"/>
                    <a:pt x="164" y="37"/>
                    <a:pt x="154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8" y="37"/>
                    <a:pt x="0" y="2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4" y="0"/>
                    <a:pt x="172" y="8"/>
                    <a:pt x="172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0088225" y="7316788"/>
              <a:ext cx="357188" cy="528638"/>
            </a:xfrm>
            <a:custGeom>
              <a:avLst/>
              <a:gdLst>
                <a:gd name="T0" fmla="*/ 147 w 181"/>
                <a:gd name="T1" fmla="*/ 248 h 269"/>
                <a:gd name="T2" fmla="*/ 66 w 181"/>
                <a:gd name="T3" fmla="*/ 269 h 269"/>
                <a:gd name="T4" fmla="*/ 40 w 181"/>
                <a:gd name="T5" fmla="*/ 217 h 269"/>
                <a:gd name="T6" fmla="*/ 35 w 181"/>
                <a:gd name="T7" fmla="*/ 202 h 269"/>
                <a:gd name="T8" fmla="*/ 23 w 181"/>
                <a:gd name="T9" fmla="*/ 259 h 269"/>
                <a:gd name="T10" fmla="*/ 8 w 181"/>
                <a:gd name="T11" fmla="*/ 231 h 269"/>
                <a:gd name="T12" fmla="*/ 7 w 181"/>
                <a:gd name="T13" fmla="*/ 143 h 269"/>
                <a:gd name="T14" fmla="*/ 40 w 181"/>
                <a:gd name="T15" fmla="*/ 107 h 269"/>
                <a:gd name="T16" fmla="*/ 58 w 181"/>
                <a:gd name="T17" fmla="*/ 94 h 269"/>
                <a:gd name="T18" fmla="*/ 53 w 181"/>
                <a:gd name="T19" fmla="*/ 26 h 269"/>
                <a:gd name="T20" fmla="*/ 99 w 181"/>
                <a:gd name="T21" fmla="*/ 2 h 269"/>
                <a:gd name="T22" fmla="*/ 147 w 181"/>
                <a:gd name="T23" fmla="*/ 19 h 269"/>
                <a:gd name="T24" fmla="*/ 152 w 181"/>
                <a:gd name="T25" fmla="*/ 88 h 269"/>
                <a:gd name="T26" fmla="*/ 181 w 181"/>
                <a:gd name="T27" fmla="*/ 125 h 269"/>
                <a:gd name="T28" fmla="*/ 181 w 181"/>
                <a:gd name="T29" fmla="*/ 204 h 269"/>
                <a:gd name="T30" fmla="*/ 147 w 181"/>
                <a:gd name="T31" fmla="*/ 24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269">
                  <a:moveTo>
                    <a:pt x="147" y="248"/>
                  </a:moveTo>
                  <a:cubicBezTo>
                    <a:pt x="137" y="256"/>
                    <a:pt x="90" y="269"/>
                    <a:pt x="66" y="269"/>
                  </a:cubicBezTo>
                  <a:cubicBezTo>
                    <a:pt x="50" y="269"/>
                    <a:pt x="47" y="242"/>
                    <a:pt x="40" y="217"/>
                  </a:cubicBezTo>
                  <a:cubicBezTo>
                    <a:pt x="39" y="213"/>
                    <a:pt x="35" y="202"/>
                    <a:pt x="35" y="202"/>
                  </a:cubicBezTo>
                  <a:cubicBezTo>
                    <a:pt x="31" y="205"/>
                    <a:pt x="51" y="252"/>
                    <a:pt x="23" y="259"/>
                  </a:cubicBezTo>
                  <a:cubicBezTo>
                    <a:pt x="17" y="261"/>
                    <a:pt x="15" y="259"/>
                    <a:pt x="8" y="231"/>
                  </a:cubicBezTo>
                  <a:cubicBezTo>
                    <a:pt x="0" y="196"/>
                    <a:pt x="2" y="155"/>
                    <a:pt x="7" y="143"/>
                  </a:cubicBezTo>
                  <a:cubicBezTo>
                    <a:pt x="15" y="124"/>
                    <a:pt x="27" y="119"/>
                    <a:pt x="40" y="107"/>
                  </a:cubicBezTo>
                  <a:cubicBezTo>
                    <a:pt x="42" y="103"/>
                    <a:pt x="55" y="95"/>
                    <a:pt x="58" y="94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2" y="14"/>
                    <a:pt x="72" y="4"/>
                    <a:pt x="99" y="2"/>
                  </a:cubicBezTo>
                  <a:cubicBezTo>
                    <a:pt x="125" y="0"/>
                    <a:pt x="146" y="7"/>
                    <a:pt x="147" y="19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68" y="94"/>
                    <a:pt x="175" y="97"/>
                    <a:pt x="181" y="125"/>
                  </a:cubicBezTo>
                  <a:cubicBezTo>
                    <a:pt x="181" y="204"/>
                    <a:pt x="181" y="204"/>
                    <a:pt x="181" y="204"/>
                  </a:cubicBezTo>
                  <a:cubicBezTo>
                    <a:pt x="174" y="230"/>
                    <a:pt x="173" y="230"/>
                    <a:pt x="147" y="248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9661188" y="9313863"/>
              <a:ext cx="528638" cy="196850"/>
            </a:xfrm>
            <a:custGeom>
              <a:avLst/>
              <a:gdLst>
                <a:gd name="T0" fmla="*/ 89 w 268"/>
                <a:gd name="T1" fmla="*/ 0 h 100"/>
                <a:gd name="T2" fmla="*/ 167 w 268"/>
                <a:gd name="T3" fmla="*/ 32 h 100"/>
                <a:gd name="T4" fmla="*/ 268 w 268"/>
                <a:gd name="T5" fmla="*/ 100 h 100"/>
                <a:gd name="T6" fmla="*/ 3 w 268"/>
                <a:gd name="T7" fmla="*/ 88 h 100"/>
                <a:gd name="T8" fmla="*/ 0 w 268"/>
                <a:gd name="T9" fmla="*/ 0 h 100"/>
                <a:gd name="T10" fmla="*/ 89 w 268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100">
                  <a:moveTo>
                    <a:pt x="89" y="0"/>
                  </a:moveTo>
                  <a:cubicBezTo>
                    <a:pt x="89" y="0"/>
                    <a:pt x="128" y="9"/>
                    <a:pt x="167" y="32"/>
                  </a:cubicBezTo>
                  <a:cubicBezTo>
                    <a:pt x="219" y="64"/>
                    <a:pt x="268" y="100"/>
                    <a:pt x="268" y="100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9658013" y="7688263"/>
              <a:ext cx="266700" cy="1651000"/>
            </a:xfrm>
            <a:custGeom>
              <a:avLst/>
              <a:gdLst>
                <a:gd name="T0" fmla="*/ 0 w 168"/>
                <a:gd name="T1" fmla="*/ 1039 h 1040"/>
                <a:gd name="T2" fmla="*/ 168 w 168"/>
                <a:gd name="T3" fmla="*/ 1040 h 1040"/>
                <a:gd name="T4" fmla="*/ 168 w 168"/>
                <a:gd name="T5" fmla="*/ 0 h 1040"/>
                <a:gd name="T6" fmla="*/ 0 w 168"/>
                <a:gd name="T7" fmla="*/ 28 h 1040"/>
                <a:gd name="T8" fmla="*/ 0 w 168"/>
                <a:gd name="T9" fmla="*/ 1039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40">
                  <a:moveTo>
                    <a:pt x="0" y="1039"/>
                  </a:moveTo>
                  <a:lnTo>
                    <a:pt x="168" y="1040"/>
                  </a:lnTo>
                  <a:lnTo>
                    <a:pt x="168" y="0"/>
                  </a:lnTo>
                  <a:lnTo>
                    <a:pt x="0" y="28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0092988" y="5840413"/>
              <a:ext cx="328613" cy="1547813"/>
            </a:xfrm>
            <a:custGeom>
              <a:avLst/>
              <a:gdLst>
                <a:gd name="T0" fmla="*/ 167 w 167"/>
                <a:gd name="T1" fmla="*/ 721 h 787"/>
                <a:gd name="T2" fmla="*/ 101 w 167"/>
                <a:gd name="T3" fmla="*/ 787 h 787"/>
                <a:gd name="T4" fmla="*/ 66 w 167"/>
                <a:gd name="T5" fmla="*/ 787 h 787"/>
                <a:gd name="T6" fmla="*/ 0 w 167"/>
                <a:gd name="T7" fmla="*/ 721 h 787"/>
                <a:gd name="T8" fmla="*/ 0 w 167"/>
                <a:gd name="T9" fmla="*/ 66 h 787"/>
                <a:gd name="T10" fmla="*/ 66 w 167"/>
                <a:gd name="T11" fmla="*/ 0 h 787"/>
                <a:gd name="T12" fmla="*/ 101 w 167"/>
                <a:gd name="T13" fmla="*/ 0 h 787"/>
                <a:gd name="T14" fmla="*/ 167 w 167"/>
                <a:gd name="T15" fmla="*/ 66 h 787"/>
                <a:gd name="T16" fmla="*/ 167 w 167"/>
                <a:gd name="T17" fmla="*/ 721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787">
                  <a:moveTo>
                    <a:pt x="167" y="721"/>
                  </a:moveTo>
                  <a:cubicBezTo>
                    <a:pt x="167" y="758"/>
                    <a:pt x="138" y="787"/>
                    <a:pt x="101" y="787"/>
                  </a:cubicBezTo>
                  <a:cubicBezTo>
                    <a:pt x="66" y="787"/>
                    <a:pt x="66" y="787"/>
                    <a:pt x="66" y="787"/>
                  </a:cubicBezTo>
                  <a:cubicBezTo>
                    <a:pt x="30" y="787"/>
                    <a:pt x="0" y="758"/>
                    <a:pt x="0" y="721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29"/>
                    <a:pt x="30" y="0"/>
                    <a:pt x="6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38" y="0"/>
                    <a:pt x="167" y="29"/>
                    <a:pt x="167" y="66"/>
                  </a:cubicBezTo>
                  <a:lnTo>
                    <a:pt x="167" y="721"/>
                  </a:lnTo>
                  <a:close/>
                </a:path>
              </a:pathLst>
            </a:cu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8969038" y="4437063"/>
              <a:ext cx="1103313" cy="704850"/>
            </a:xfrm>
            <a:custGeom>
              <a:avLst/>
              <a:gdLst>
                <a:gd name="T0" fmla="*/ 558 w 561"/>
                <a:gd name="T1" fmla="*/ 171 h 358"/>
                <a:gd name="T2" fmla="*/ 543 w 561"/>
                <a:gd name="T3" fmla="*/ 146 h 358"/>
                <a:gd name="T4" fmla="*/ 428 w 561"/>
                <a:gd name="T5" fmla="*/ 33 h 358"/>
                <a:gd name="T6" fmla="*/ 398 w 561"/>
                <a:gd name="T7" fmla="*/ 8 h 358"/>
                <a:gd name="T8" fmla="*/ 367 w 561"/>
                <a:gd name="T9" fmla="*/ 0 h 358"/>
                <a:gd name="T10" fmla="*/ 344 w 561"/>
                <a:gd name="T11" fmla="*/ 3 h 358"/>
                <a:gd name="T12" fmla="*/ 61 w 561"/>
                <a:gd name="T13" fmla="*/ 90 h 358"/>
                <a:gd name="T14" fmla="*/ 12 w 561"/>
                <a:gd name="T15" fmla="*/ 184 h 358"/>
                <a:gd name="T16" fmla="*/ 14 w 561"/>
                <a:gd name="T17" fmla="*/ 190 h 358"/>
                <a:gd name="T18" fmla="*/ 107 w 561"/>
                <a:gd name="T19" fmla="*/ 239 h 358"/>
                <a:gd name="T20" fmla="*/ 373 w 561"/>
                <a:gd name="T21" fmla="*/ 158 h 358"/>
                <a:gd name="T22" fmla="*/ 414 w 561"/>
                <a:gd name="T23" fmla="*/ 237 h 358"/>
                <a:gd name="T24" fmla="*/ 480 w 561"/>
                <a:gd name="T25" fmla="*/ 280 h 358"/>
                <a:gd name="T26" fmla="*/ 488 w 561"/>
                <a:gd name="T27" fmla="*/ 327 h 358"/>
                <a:gd name="T28" fmla="*/ 522 w 561"/>
                <a:gd name="T29" fmla="*/ 358 h 358"/>
                <a:gd name="T30" fmla="*/ 561 w 561"/>
                <a:gd name="T31" fmla="*/ 327 h 358"/>
                <a:gd name="T32" fmla="*/ 561 w 561"/>
                <a:gd name="T33" fmla="*/ 184 h 358"/>
                <a:gd name="T34" fmla="*/ 558 w 561"/>
                <a:gd name="T35" fmla="*/ 17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1" h="358">
                  <a:moveTo>
                    <a:pt x="558" y="171"/>
                  </a:moveTo>
                  <a:cubicBezTo>
                    <a:pt x="555" y="162"/>
                    <a:pt x="550" y="154"/>
                    <a:pt x="543" y="146"/>
                  </a:cubicBezTo>
                  <a:cubicBezTo>
                    <a:pt x="428" y="33"/>
                    <a:pt x="428" y="33"/>
                    <a:pt x="428" y="33"/>
                  </a:cubicBezTo>
                  <a:cubicBezTo>
                    <a:pt x="421" y="22"/>
                    <a:pt x="410" y="13"/>
                    <a:pt x="398" y="8"/>
                  </a:cubicBezTo>
                  <a:cubicBezTo>
                    <a:pt x="389" y="2"/>
                    <a:pt x="378" y="0"/>
                    <a:pt x="367" y="0"/>
                  </a:cubicBezTo>
                  <a:cubicBezTo>
                    <a:pt x="359" y="0"/>
                    <a:pt x="352" y="1"/>
                    <a:pt x="344" y="3"/>
                  </a:cubicBezTo>
                  <a:cubicBezTo>
                    <a:pt x="61" y="90"/>
                    <a:pt x="61" y="90"/>
                    <a:pt x="61" y="90"/>
                  </a:cubicBezTo>
                  <a:cubicBezTo>
                    <a:pt x="22" y="102"/>
                    <a:pt x="0" y="144"/>
                    <a:pt x="12" y="184"/>
                  </a:cubicBezTo>
                  <a:cubicBezTo>
                    <a:pt x="14" y="190"/>
                    <a:pt x="14" y="190"/>
                    <a:pt x="14" y="190"/>
                  </a:cubicBezTo>
                  <a:cubicBezTo>
                    <a:pt x="26" y="229"/>
                    <a:pt x="66" y="240"/>
                    <a:pt x="107" y="239"/>
                  </a:cubicBezTo>
                  <a:cubicBezTo>
                    <a:pt x="261" y="236"/>
                    <a:pt x="373" y="158"/>
                    <a:pt x="373" y="158"/>
                  </a:cubicBezTo>
                  <a:cubicBezTo>
                    <a:pt x="373" y="158"/>
                    <a:pt x="365" y="171"/>
                    <a:pt x="414" y="237"/>
                  </a:cubicBezTo>
                  <a:cubicBezTo>
                    <a:pt x="443" y="275"/>
                    <a:pt x="469" y="277"/>
                    <a:pt x="480" y="280"/>
                  </a:cubicBezTo>
                  <a:cubicBezTo>
                    <a:pt x="488" y="327"/>
                    <a:pt x="488" y="327"/>
                    <a:pt x="488" y="327"/>
                  </a:cubicBezTo>
                  <a:cubicBezTo>
                    <a:pt x="498" y="350"/>
                    <a:pt x="500" y="358"/>
                    <a:pt x="522" y="358"/>
                  </a:cubicBezTo>
                  <a:cubicBezTo>
                    <a:pt x="544" y="358"/>
                    <a:pt x="561" y="344"/>
                    <a:pt x="561" y="327"/>
                  </a:cubicBezTo>
                  <a:cubicBezTo>
                    <a:pt x="561" y="184"/>
                    <a:pt x="561" y="184"/>
                    <a:pt x="561" y="184"/>
                  </a:cubicBezTo>
                  <a:cubicBezTo>
                    <a:pt x="561" y="179"/>
                    <a:pt x="560" y="175"/>
                    <a:pt x="558" y="171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2719050" y="9297988"/>
              <a:ext cx="3055938" cy="598488"/>
            </a:xfrm>
            <a:custGeom>
              <a:avLst/>
              <a:gdLst>
                <a:gd name="T0" fmla="*/ 1378 w 1553"/>
                <a:gd name="T1" fmla="*/ 64 h 304"/>
                <a:gd name="T2" fmla="*/ 1262 w 1553"/>
                <a:gd name="T3" fmla="*/ 0 h 304"/>
                <a:gd name="T4" fmla="*/ 285 w 1553"/>
                <a:gd name="T5" fmla="*/ 0 h 304"/>
                <a:gd name="T6" fmla="*/ 195 w 1553"/>
                <a:gd name="T7" fmla="*/ 64 h 304"/>
                <a:gd name="T8" fmla="*/ 0 w 1553"/>
                <a:gd name="T9" fmla="*/ 228 h 304"/>
                <a:gd name="T10" fmla="*/ 50 w 1553"/>
                <a:gd name="T11" fmla="*/ 304 h 304"/>
                <a:gd name="T12" fmla="*/ 1507 w 1553"/>
                <a:gd name="T13" fmla="*/ 304 h 304"/>
                <a:gd name="T14" fmla="*/ 1553 w 1553"/>
                <a:gd name="T15" fmla="*/ 224 h 304"/>
                <a:gd name="T16" fmla="*/ 1378 w 1553"/>
                <a:gd name="T17" fmla="*/ 6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304">
                  <a:moveTo>
                    <a:pt x="1378" y="64"/>
                  </a:moveTo>
                  <a:cubicBezTo>
                    <a:pt x="1321" y="16"/>
                    <a:pt x="1297" y="0"/>
                    <a:pt x="1262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50" y="0"/>
                    <a:pt x="258" y="5"/>
                    <a:pt x="195" y="64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63"/>
                    <a:pt x="14" y="304"/>
                    <a:pt x="50" y="304"/>
                  </a:cubicBezTo>
                  <a:cubicBezTo>
                    <a:pt x="1507" y="304"/>
                    <a:pt x="1507" y="304"/>
                    <a:pt x="1507" y="304"/>
                  </a:cubicBezTo>
                  <a:cubicBezTo>
                    <a:pt x="1542" y="304"/>
                    <a:pt x="1553" y="260"/>
                    <a:pt x="1553" y="224"/>
                  </a:cubicBezTo>
                  <a:lnTo>
                    <a:pt x="1378" y="64"/>
                  </a:lnTo>
                  <a:close/>
                </a:path>
              </a:pathLst>
            </a:custGeom>
            <a:solidFill>
              <a:srgbClr val="AA4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2692063" y="9699626"/>
              <a:ext cx="3117850" cy="1406525"/>
            </a:xfrm>
            <a:custGeom>
              <a:avLst/>
              <a:gdLst>
                <a:gd name="T0" fmla="*/ 1585 w 1585"/>
                <a:gd name="T1" fmla="*/ 651 h 715"/>
                <a:gd name="T2" fmla="*/ 1521 w 1585"/>
                <a:gd name="T3" fmla="*/ 715 h 715"/>
                <a:gd name="T4" fmla="*/ 64 w 1585"/>
                <a:gd name="T5" fmla="*/ 715 h 715"/>
                <a:gd name="T6" fmla="*/ 0 w 1585"/>
                <a:gd name="T7" fmla="*/ 651 h 715"/>
                <a:gd name="T8" fmla="*/ 0 w 1585"/>
                <a:gd name="T9" fmla="*/ 64 h 715"/>
                <a:gd name="T10" fmla="*/ 64 w 1585"/>
                <a:gd name="T11" fmla="*/ 0 h 715"/>
                <a:gd name="T12" fmla="*/ 1521 w 1585"/>
                <a:gd name="T13" fmla="*/ 0 h 715"/>
                <a:gd name="T14" fmla="*/ 1585 w 1585"/>
                <a:gd name="T15" fmla="*/ 64 h 715"/>
                <a:gd name="T16" fmla="*/ 1585 w 1585"/>
                <a:gd name="T17" fmla="*/ 65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5" h="715">
                  <a:moveTo>
                    <a:pt x="1585" y="651"/>
                  </a:moveTo>
                  <a:cubicBezTo>
                    <a:pt x="1585" y="687"/>
                    <a:pt x="1556" y="715"/>
                    <a:pt x="1521" y="715"/>
                  </a:cubicBezTo>
                  <a:cubicBezTo>
                    <a:pt x="64" y="715"/>
                    <a:pt x="64" y="715"/>
                    <a:pt x="64" y="715"/>
                  </a:cubicBezTo>
                  <a:cubicBezTo>
                    <a:pt x="28" y="715"/>
                    <a:pt x="0" y="687"/>
                    <a:pt x="0" y="65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4" y="0"/>
                  </a:cubicBezTo>
                  <a:cubicBezTo>
                    <a:pt x="1521" y="0"/>
                    <a:pt x="1521" y="0"/>
                    <a:pt x="1521" y="0"/>
                  </a:cubicBezTo>
                  <a:cubicBezTo>
                    <a:pt x="1556" y="0"/>
                    <a:pt x="1585" y="29"/>
                    <a:pt x="1585" y="64"/>
                  </a:cubicBezTo>
                  <a:lnTo>
                    <a:pt x="1585" y="651"/>
                  </a:lnTo>
                  <a:close/>
                </a:path>
              </a:pathLst>
            </a:custGeom>
            <a:solidFill>
              <a:srgbClr val="D55A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3573125" y="9974263"/>
              <a:ext cx="382588" cy="822325"/>
            </a:xfrm>
            <a:custGeom>
              <a:avLst/>
              <a:gdLst>
                <a:gd name="T0" fmla="*/ 95 w 194"/>
                <a:gd name="T1" fmla="*/ 59 h 418"/>
                <a:gd name="T2" fmla="*/ 62 w 194"/>
                <a:gd name="T3" fmla="*/ 100 h 418"/>
                <a:gd name="T4" fmla="*/ 62 w 194"/>
                <a:gd name="T5" fmla="*/ 144 h 418"/>
                <a:gd name="T6" fmla="*/ 0 w 194"/>
                <a:gd name="T7" fmla="*/ 144 h 418"/>
                <a:gd name="T8" fmla="*/ 0 w 194"/>
                <a:gd name="T9" fmla="*/ 104 h 418"/>
                <a:gd name="T10" fmla="*/ 97 w 194"/>
                <a:gd name="T11" fmla="*/ 0 h 418"/>
                <a:gd name="T12" fmla="*/ 194 w 194"/>
                <a:gd name="T13" fmla="*/ 104 h 418"/>
                <a:gd name="T14" fmla="*/ 114 w 194"/>
                <a:gd name="T15" fmla="*/ 268 h 418"/>
                <a:gd name="T16" fmla="*/ 65 w 194"/>
                <a:gd name="T17" fmla="*/ 350 h 418"/>
                <a:gd name="T18" fmla="*/ 65 w 194"/>
                <a:gd name="T19" fmla="*/ 359 h 418"/>
                <a:gd name="T20" fmla="*/ 188 w 194"/>
                <a:gd name="T21" fmla="*/ 359 h 418"/>
                <a:gd name="T22" fmla="*/ 188 w 194"/>
                <a:gd name="T23" fmla="*/ 418 h 418"/>
                <a:gd name="T24" fmla="*/ 0 w 194"/>
                <a:gd name="T25" fmla="*/ 418 h 418"/>
                <a:gd name="T26" fmla="*/ 0 w 194"/>
                <a:gd name="T27" fmla="*/ 368 h 418"/>
                <a:gd name="T28" fmla="*/ 65 w 194"/>
                <a:gd name="T29" fmla="*/ 236 h 418"/>
                <a:gd name="T30" fmla="*/ 129 w 194"/>
                <a:gd name="T31" fmla="*/ 106 h 418"/>
                <a:gd name="T32" fmla="*/ 95 w 194"/>
                <a:gd name="T33" fmla="*/ 5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" h="418">
                  <a:moveTo>
                    <a:pt x="95" y="59"/>
                  </a:moveTo>
                  <a:cubicBezTo>
                    <a:pt x="75" y="59"/>
                    <a:pt x="62" y="70"/>
                    <a:pt x="62" y="100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38"/>
                    <a:pt x="33" y="0"/>
                    <a:pt x="97" y="0"/>
                  </a:cubicBezTo>
                  <a:cubicBezTo>
                    <a:pt x="161" y="0"/>
                    <a:pt x="194" y="38"/>
                    <a:pt x="194" y="104"/>
                  </a:cubicBezTo>
                  <a:cubicBezTo>
                    <a:pt x="194" y="159"/>
                    <a:pt x="174" y="203"/>
                    <a:pt x="114" y="268"/>
                  </a:cubicBezTo>
                  <a:cubicBezTo>
                    <a:pt x="75" y="309"/>
                    <a:pt x="65" y="329"/>
                    <a:pt x="65" y="350"/>
                  </a:cubicBezTo>
                  <a:cubicBezTo>
                    <a:pt x="65" y="353"/>
                    <a:pt x="65" y="356"/>
                    <a:pt x="65" y="359"/>
                  </a:cubicBezTo>
                  <a:cubicBezTo>
                    <a:pt x="188" y="359"/>
                    <a:pt x="188" y="359"/>
                    <a:pt x="188" y="359"/>
                  </a:cubicBezTo>
                  <a:cubicBezTo>
                    <a:pt x="188" y="418"/>
                    <a:pt x="188" y="418"/>
                    <a:pt x="188" y="418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321"/>
                    <a:pt x="17" y="287"/>
                    <a:pt x="65" y="236"/>
                  </a:cubicBezTo>
                  <a:cubicBezTo>
                    <a:pt x="115" y="183"/>
                    <a:pt x="129" y="151"/>
                    <a:pt x="129" y="106"/>
                  </a:cubicBezTo>
                  <a:cubicBezTo>
                    <a:pt x="129" y="69"/>
                    <a:pt x="116" y="59"/>
                    <a:pt x="95" y="59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4790738" y="7018338"/>
              <a:ext cx="604838" cy="512763"/>
            </a:xfrm>
            <a:custGeom>
              <a:avLst/>
              <a:gdLst>
                <a:gd name="T0" fmla="*/ 176 w 307"/>
                <a:gd name="T1" fmla="*/ 244 h 260"/>
                <a:gd name="T2" fmla="*/ 230 w 307"/>
                <a:gd name="T3" fmla="*/ 199 h 260"/>
                <a:gd name="T4" fmla="*/ 235 w 307"/>
                <a:gd name="T5" fmla="*/ 136 h 260"/>
                <a:gd name="T6" fmla="*/ 227 w 307"/>
                <a:gd name="T7" fmla="*/ 128 h 260"/>
                <a:gd name="T8" fmla="*/ 241 w 307"/>
                <a:gd name="T9" fmla="*/ 125 h 260"/>
                <a:gd name="T10" fmla="*/ 285 w 307"/>
                <a:gd name="T11" fmla="*/ 146 h 260"/>
                <a:gd name="T12" fmla="*/ 284 w 307"/>
                <a:gd name="T13" fmla="*/ 112 h 260"/>
                <a:gd name="T14" fmla="*/ 224 w 307"/>
                <a:gd name="T15" fmla="*/ 67 h 260"/>
                <a:gd name="T16" fmla="*/ 153 w 307"/>
                <a:gd name="T17" fmla="*/ 60 h 260"/>
                <a:gd name="T18" fmla="*/ 139 w 307"/>
                <a:gd name="T19" fmla="*/ 61 h 260"/>
                <a:gd name="T20" fmla="*/ 137 w 307"/>
                <a:gd name="T21" fmla="*/ 61 h 260"/>
                <a:gd name="T22" fmla="*/ 137 w 307"/>
                <a:gd name="T23" fmla="*/ 61 h 260"/>
                <a:gd name="T24" fmla="*/ 130 w 307"/>
                <a:gd name="T25" fmla="*/ 64 h 260"/>
                <a:gd name="T26" fmla="*/ 83 w 307"/>
                <a:gd name="T27" fmla="*/ 9 h 260"/>
                <a:gd name="T28" fmla="*/ 31 w 307"/>
                <a:gd name="T29" fmla="*/ 25 h 260"/>
                <a:gd name="T30" fmla="*/ 8 w 307"/>
                <a:gd name="T31" fmla="*/ 74 h 260"/>
                <a:gd name="T32" fmla="*/ 56 w 307"/>
                <a:gd name="T33" fmla="*/ 130 h 260"/>
                <a:gd name="T34" fmla="*/ 62 w 307"/>
                <a:gd name="T35" fmla="*/ 178 h 260"/>
                <a:gd name="T36" fmla="*/ 114 w 307"/>
                <a:gd name="T37" fmla="*/ 239 h 260"/>
                <a:gd name="T38" fmla="*/ 176 w 307"/>
                <a:gd name="T39" fmla="*/ 244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7" h="260">
                  <a:moveTo>
                    <a:pt x="176" y="244"/>
                  </a:moveTo>
                  <a:cubicBezTo>
                    <a:pt x="230" y="199"/>
                    <a:pt x="230" y="199"/>
                    <a:pt x="230" y="199"/>
                  </a:cubicBezTo>
                  <a:cubicBezTo>
                    <a:pt x="248" y="183"/>
                    <a:pt x="250" y="155"/>
                    <a:pt x="235" y="136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3" y="127"/>
                    <a:pt x="237" y="125"/>
                    <a:pt x="241" y="125"/>
                  </a:cubicBezTo>
                  <a:cubicBezTo>
                    <a:pt x="252" y="126"/>
                    <a:pt x="262" y="153"/>
                    <a:pt x="285" y="146"/>
                  </a:cubicBezTo>
                  <a:cubicBezTo>
                    <a:pt x="307" y="139"/>
                    <a:pt x="303" y="134"/>
                    <a:pt x="284" y="112"/>
                  </a:cubicBezTo>
                  <a:cubicBezTo>
                    <a:pt x="264" y="89"/>
                    <a:pt x="255" y="78"/>
                    <a:pt x="224" y="67"/>
                  </a:cubicBezTo>
                  <a:cubicBezTo>
                    <a:pt x="204" y="60"/>
                    <a:pt x="172" y="59"/>
                    <a:pt x="153" y="60"/>
                  </a:cubicBezTo>
                  <a:cubicBezTo>
                    <a:pt x="149" y="59"/>
                    <a:pt x="144" y="60"/>
                    <a:pt x="139" y="61"/>
                  </a:cubicBezTo>
                  <a:cubicBezTo>
                    <a:pt x="138" y="61"/>
                    <a:pt x="137" y="61"/>
                    <a:pt x="137" y="61"/>
                  </a:cubicBezTo>
                  <a:cubicBezTo>
                    <a:pt x="137" y="61"/>
                    <a:pt x="137" y="61"/>
                    <a:pt x="137" y="61"/>
                  </a:cubicBezTo>
                  <a:cubicBezTo>
                    <a:pt x="135" y="62"/>
                    <a:pt x="132" y="63"/>
                    <a:pt x="130" y="64"/>
                  </a:cubicBezTo>
                  <a:cubicBezTo>
                    <a:pt x="83" y="9"/>
                    <a:pt x="83" y="9"/>
                    <a:pt x="83" y="9"/>
                  </a:cubicBezTo>
                  <a:cubicBezTo>
                    <a:pt x="75" y="0"/>
                    <a:pt x="52" y="7"/>
                    <a:pt x="31" y="25"/>
                  </a:cubicBezTo>
                  <a:cubicBezTo>
                    <a:pt x="10" y="43"/>
                    <a:pt x="0" y="65"/>
                    <a:pt x="8" y="74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48" y="145"/>
                    <a:pt x="50" y="164"/>
                    <a:pt x="62" y="178"/>
                  </a:cubicBezTo>
                  <a:cubicBezTo>
                    <a:pt x="114" y="239"/>
                    <a:pt x="114" y="239"/>
                    <a:pt x="114" y="239"/>
                  </a:cubicBezTo>
                  <a:cubicBezTo>
                    <a:pt x="130" y="258"/>
                    <a:pt x="158" y="260"/>
                    <a:pt x="176" y="244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5165388" y="7240588"/>
              <a:ext cx="166688" cy="182563"/>
            </a:xfrm>
            <a:custGeom>
              <a:avLst/>
              <a:gdLst>
                <a:gd name="T0" fmla="*/ 8 w 85"/>
                <a:gd name="T1" fmla="*/ 37 h 92"/>
                <a:gd name="T2" fmla="*/ 10 w 85"/>
                <a:gd name="T3" fmla="*/ 8 h 92"/>
                <a:gd name="T4" fmla="*/ 10 w 85"/>
                <a:gd name="T5" fmla="*/ 8 h 92"/>
                <a:gd name="T6" fmla="*/ 40 w 85"/>
                <a:gd name="T7" fmla="*/ 10 h 92"/>
                <a:gd name="T8" fmla="*/ 78 w 85"/>
                <a:gd name="T9" fmla="*/ 54 h 92"/>
                <a:gd name="T10" fmla="*/ 76 w 85"/>
                <a:gd name="T11" fmla="*/ 84 h 92"/>
                <a:gd name="T12" fmla="*/ 76 w 85"/>
                <a:gd name="T13" fmla="*/ 84 h 92"/>
                <a:gd name="T14" fmla="*/ 46 w 85"/>
                <a:gd name="T15" fmla="*/ 82 h 92"/>
                <a:gd name="T16" fmla="*/ 8 w 85"/>
                <a:gd name="T17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" y="37"/>
                  </a:moveTo>
                  <a:cubicBezTo>
                    <a:pt x="0" y="28"/>
                    <a:pt x="1" y="15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9" y="0"/>
                    <a:pt x="32" y="1"/>
                    <a:pt x="40" y="10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85" y="63"/>
                    <a:pt x="84" y="77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67" y="92"/>
                    <a:pt x="53" y="91"/>
                    <a:pt x="46" y="82"/>
                  </a:cubicBezTo>
                  <a:lnTo>
                    <a:pt x="8" y="37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5078075" y="7269163"/>
              <a:ext cx="204788" cy="222250"/>
            </a:xfrm>
            <a:custGeom>
              <a:avLst/>
              <a:gdLst>
                <a:gd name="T0" fmla="*/ 8 w 104"/>
                <a:gd name="T1" fmla="*/ 37 h 113"/>
                <a:gd name="T2" fmla="*/ 10 w 104"/>
                <a:gd name="T3" fmla="*/ 8 h 113"/>
                <a:gd name="T4" fmla="*/ 10 w 104"/>
                <a:gd name="T5" fmla="*/ 8 h 113"/>
                <a:gd name="T6" fmla="*/ 40 w 104"/>
                <a:gd name="T7" fmla="*/ 10 h 113"/>
                <a:gd name="T8" fmla="*/ 97 w 104"/>
                <a:gd name="T9" fmla="*/ 76 h 113"/>
                <a:gd name="T10" fmla="*/ 94 w 104"/>
                <a:gd name="T11" fmla="*/ 105 h 113"/>
                <a:gd name="T12" fmla="*/ 94 w 104"/>
                <a:gd name="T13" fmla="*/ 105 h 113"/>
                <a:gd name="T14" fmla="*/ 65 w 104"/>
                <a:gd name="T15" fmla="*/ 103 h 113"/>
                <a:gd name="T16" fmla="*/ 8 w 104"/>
                <a:gd name="T17" fmla="*/ 3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113">
                  <a:moveTo>
                    <a:pt x="8" y="37"/>
                  </a:moveTo>
                  <a:cubicBezTo>
                    <a:pt x="0" y="28"/>
                    <a:pt x="1" y="15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9" y="0"/>
                    <a:pt x="32" y="1"/>
                    <a:pt x="40" y="10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104" y="84"/>
                    <a:pt x="103" y="98"/>
                    <a:pt x="94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85" y="113"/>
                    <a:pt x="72" y="112"/>
                    <a:pt x="65" y="103"/>
                  </a:cubicBezTo>
                  <a:lnTo>
                    <a:pt x="8" y="37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5039975" y="7350126"/>
              <a:ext cx="166688" cy="180975"/>
            </a:xfrm>
            <a:custGeom>
              <a:avLst/>
              <a:gdLst>
                <a:gd name="T0" fmla="*/ 8 w 85"/>
                <a:gd name="T1" fmla="*/ 37 h 92"/>
                <a:gd name="T2" fmla="*/ 10 w 85"/>
                <a:gd name="T3" fmla="*/ 7 h 92"/>
                <a:gd name="T4" fmla="*/ 10 w 85"/>
                <a:gd name="T5" fmla="*/ 7 h 92"/>
                <a:gd name="T6" fmla="*/ 40 w 85"/>
                <a:gd name="T7" fmla="*/ 10 h 92"/>
                <a:gd name="T8" fmla="*/ 78 w 85"/>
                <a:gd name="T9" fmla="*/ 54 h 92"/>
                <a:gd name="T10" fmla="*/ 76 w 85"/>
                <a:gd name="T11" fmla="*/ 84 h 92"/>
                <a:gd name="T12" fmla="*/ 76 w 85"/>
                <a:gd name="T13" fmla="*/ 84 h 92"/>
                <a:gd name="T14" fmla="*/ 46 w 85"/>
                <a:gd name="T15" fmla="*/ 82 h 92"/>
                <a:gd name="T16" fmla="*/ 8 w 85"/>
                <a:gd name="T17" fmla="*/ 3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92">
                  <a:moveTo>
                    <a:pt x="8" y="37"/>
                  </a:moveTo>
                  <a:cubicBezTo>
                    <a:pt x="0" y="28"/>
                    <a:pt x="1" y="15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9" y="0"/>
                    <a:pt x="32" y="1"/>
                    <a:pt x="40" y="10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85" y="63"/>
                    <a:pt x="84" y="76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67" y="92"/>
                    <a:pt x="53" y="91"/>
                    <a:pt x="46" y="82"/>
                  </a:cubicBezTo>
                  <a:lnTo>
                    <a:pt x="8" y="37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4990763" y="7412038"/>
              <a:ext cx="142875" cy="155575"/>
            </a:xfrm>
            <a:custGeom>
              <a:avLst/>
              <a:gdLst>
                <a:gd name="T0" fmla="*/ 7 w 73"/>
                <a:gd name="T1" fmla="*/ 34 h 79"/>
                <a:gd name="T2" fmla="*/ 9 w 73"/>
                <a:gd name="T3" fmla="*/ 7 h 79"/>
                <a:gd name="T4" fmla="*/ 9 w 73"/>
                <a:gd name="T5" fmla="*/ 7 h 79"/>
                <a:gd name="T6" fmla="*/ 36 w 73"/>
                <a:gd name="T7" fmla="*/ 9 h 79"/>
                <a:gd name="T8" fmla="*/ 67 w 73"/>
                <a:gd name="T9" fmla="*/ 45 h 79"/>
                <a:gd name="T10" fmla="*/ 65 w 73"/>
                <a:gd name="T11" fmla="*/ 72 h 79"/>
                <a:gd name="T12" fmla="*/ 65 w 73"/>
                <a:gd name="T13" fmla="*/ 72 h 79"/>
                <a:gd name="T14" fmla="*/ 38 w 73"/>
                <a:gd name="T15" fmla="*/ 70 h 79"/>
                <a:gd name="T16" fmla="*/ 7 w 73"/>
                <a:gd name="T17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79">
                  <a:moveTo>
                    <a:pt x="7" y="34"/>
                  </a:moveTo>
                  <a:cubicBezTo>
                    <a:pt x="0" y="26"/>
                    <a:pt x="1" y="14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7" y="0"/>
                    <a:pt x="29" y="1"/>
                    <a:pt x="36" y="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3" y="53"/>
                    <a:pt x="73" y="65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57" y="79"/>
                    <a:pt x="44" y="78"/>
                    <a:pt x="38" y="70"/>
                  </a:cubicBezTo>
                  <a:lnTo>
                    <a:pt x="7" y="34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4403388" y="5835651"/>
              <a:ext cx="657225" cy="1393825"/>
            </a:xfrm>
            <a:custGeom>
              <a:avLst/>
              <a:gdLst>
                <a:gd name="T0" fmla="*/ 334 w 334"/>
                <a:gd name="T1" fmla="*/ 624 h 708"/>
                <a:gd name="T2" fmla="*/ 209 w 334"/>
                <a:gd name="T3" fmla="*/ 708 h 708"/>
                <a:gd name="T4" fmla="*/ 13 w 334"/>
                <a:gd name="T5" fmla="*/ 383 h 708"/>
                <a:gd name="T6" fmla="*/ 0 w 334"/>
                <a:gd name="T7" fmla="*/ 66 h 708"/>
                <a:gd name="T8" fmla="*/ 66 w 334"/>
                <a:gd name="T9" fmla="*/ 0 h 708"/>
                <a:gd name="T10" fmla="*/ 87 w 334"/>
                <a:gd name="T11" fmla="*/ 0 h 708"/>
                <a:gd name="T12" fmla="*/ 153 w 334"/>
                <a:gd name="T13" fmla="*/ 66 h 708"/>
                <a:gd name="T14" fmla="*/ 163 w 334"/>
                <a:gd name="T15" fmla="*/ 353 h 708"/>
                <a:gd name="T16" fmla="*/ 334 w 334"/>
                <a:gd name="T17" fmla="*/ 624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" h="708">
                  <a:moveTo>
                    <a:pt x="334" y="624"/>
                  </a:moveTo>
                  <a:cubicBezTo>
                    <a:pt x="334" y="624"/>
                    <a:pt x="287" y="660"/>
                    <a:pt x="209" y="708"/>
                  </a:cubicBezTo>
                  <a:cubicBezTo>
                    <a:pt x="209" y="708"/>
                    <a:pt x="40" y="581"/>
                    <a:pt x="13" y="383"/>
                  </a:cubicBezTo>
                  <a:cubicBezTo>
                    <a:pt x="2" y="303"/>
                    <a:pt x="0" y="66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24" y="0"/>
                    <a:pt x="153" y="30"/>
                    <a:pt x="153" y="66"/>
                  </a:cubicBezTo>
                  <a:cubicBezTo>
                    <a:pt x="153" y="66"/>
                    <a:pt x="139" y="285"/>
                    <a:pt x="163" y="353"/>
                  </a:cubicBezTo>
                  <a:cubicBezTo>
                    <a:pt x="239" y="573"/>
                    <a:pt x="334" y="624"/>
                    <a:pt x="334" y="624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3327063" y="5827713"/>
              <a:ext cx="1184275" cy="1946275"/>
            </a:xfrm>
            <a:custGeom>
              <a:avLst/>
              <a:gdLst>
                <a:gd name="T0" fmla="*/ 76 w 602"/>
                <a:gd name="T1" fmla="*/ 0 h 989"/>
                <a:gd name="T2" fmla="*/ 138 w 602"/>
                <a:gd name="T3" fmla="*/ 0 h 989"/>
                <a:gd name="T4" fmla="*/ 473 w 602"/>
                <a:gd name="T5" fmla="*/ 0 h 989"/>
                <a:gd name="T6" fmla="*/ 526 w 602"/>
                <a:gd name="T7" fmla="*/ 0 h 989"/>
                <a:gd name="T8" fmla="*/ 602 w 602"/>
                <a:gd name="T9" fmla="*/ 67 h 989"/>
                <a:gd name="T10" fmla="*/ 602 w 602"/>
                <a:gd name="T11" fmla="*/ 922 h 989"/>
                <a:gd name="T12" fmla="*/ 526 w 602"/>
                <a:gd name="T13" fmla="*/ 989 h 989"/>
                <a:gd name="T14" fmla="*/ 76 w 602"/>
                <a:gd name="T15" fmla="*/ 989 h 989"/>
                <a:gd name="T16" fmla="*/ 0 w 602"/>
                <a:gd name="T17" fmla="*/ 922 h 989"/>
                <a:gd name="T18" fmla="*/ 0 w 602"/>
                <a:gd name="T19" fmla="*/ 67 h 989"/>
                <a:gd name="T20" fmla="*/ 76 w 602"/>
                <a:gd name="T21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989">
                  <a:moveTo>
                    <a:pt x="76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568" y="0"/>
                    <a:pt x="602" y="30"/>
                    <a:pt x="602" y="67"/>
                  </a:cubicBezTo>
                  <a:cubicBezTo>
                    <a:pt x="602" y="922"/>
                    <a:pt x="602" y="922"/>
                    <a:pt x="602" y="922"/>
                  </a:cubicBezTo>
                  <a:cubicBezTo>
                    <a:pt x="602" y="959"/>
                    <a:pt x="568" y="989"/>
                    <a:pt x="526" y="989"/>
                  </a:cubicBezTo>
                  <a:cubicBezTo>
                    <a:pt x="76" y="989"/>
                    <a:pt x="76" y="989"/>
                    <a:pt x="76" y="989"/>
                  </a:cubicBezTo>
                  <a:cubicBezTo>
                    <a:pt x="34" y="989"/>
                    <a:pt x="0" y="959"/>
                    <a:pt x="0" y="92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4" y="0"/>
                    <a:pt x="76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3598525" y="5827713"/>
              <a:ext cx="658813" cy="769938"/>
            </a:xfrm>
            <a:custGeom>
              <a:avLst/>
              <a:gdLst>
                <a:gd name="T0" fmla="*/ 415 w 415"/>
                <a:gd name="T1" fmla="*/ 0 h 485"/>
                <a:gd name="T2" fmla="*/ 208 w 415"/>
                <a:gd name="T3" fmla="*/ 485 h 485"/>
                <a:gd name="T4" fmla="*/ 0 w 415"/>
                <a:gd name="T5" fmla="*/ 0 h 485"/>
                <a:gd name="T6" fmla="*/ 415 w 415"/>
                <a:gd name="T7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5" h="485">
                  <a:moveTo>
                    <a:pt x="415" y="0"/>
                  </a:moveTo>
                  <a:lnTo>
                    <a:pt x="208" y="485"/>
                  </a:lnTo>
                  <a:lnTo>
                    <a:pt x="0" y="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4019213" y="9304338"/>
              <a:ext cx="528638" cy="193675"/>
            </a:xfrm>
            <a:custGeom>
              <a:avLst/>
              <a:gdLst>
                <a:gd name="T0" fmla="*/ 88 w 268"/>
                <a:gd name="T1" fmla="*/ 0 h 99"/>
                <a:gd name="T2" fmla="*/ 166 w 268"/>
                <a:gd name="T3" fmla="*/ 31 h 99"/>
                <a:gd name="T4" fmla="*/ 268 w 268"/>
                <a:gd name="T5" fmla="*/ 99 h 99"/>
                <a:gd name="T6" fmla="*/ 3 w 268"/>
                <a:gd name="T7" fmla="*/ 87 h 99"/>
                <a:gd name="T8" fmla="*/ 0 w 268"/>
                <a:gd name="T9" fmla="*/ 0 h 99"/>
                <a:gd name="T10" fmla="*/ 88 w 26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99">
                  <a:moveTo>
                    <a:pt x="88" y="0"/>
                  </a:moveTo>
                  <a:cubicBezTo>
                    <a:pt x="88" y="0"/>
                    <a:pt x="128" y="8"/>
                    <a:pt x="166" y="31"/>
                  </a:cubicBezTo>
                  <a:cubicBezTo>
                    <a:pt x="219" y="63"/>
                    <a:pt x="268" y="99"/>
                    <a:pt x="268" y="99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4016038" y="7675563"/>
              <a:ext cx="265113" cy="1654175"/>
            </a:xfrm>
            <a:custGeom>
              <a:avLst/>
              <a:gdLst>
                <a:gd name="T0" fmla="*/ 0 w 167"/>
                <a:gd name="T1" fmla="*/ 1039 h 1042"/>
                <a:gd name="T2" fmla="*/ 167 w 167"/>
                <a:gd name="T3" fmla="*/ 1042 h 1042"/>
                <a:gd name="T4" fmla="*/ 167 w 167"/>
                <a:gd name="T5" fmla="*/ 0 h 1042"/>
                <a:gd name="T6" fmla="*/ 0 w 167"/>
                <a:gd name="T7" fmla="*/ 29 h 1042"/>
                <a:gd name="T8" fmla="*/ 0 w 167"/>
                <a:gd name="T9" fmla="*/ 1039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042">
                  <a:moveTo>
                    <a:pt x="0" y="1039"/>
                  </a:moveTo>
                  <a:lnTo>
                    <a:pt x="167" y="1042"/>
                  </a:lnTo>
                  <a:lnTo>
                    <a:pt x="167" y="0"/>
                  </a:lnTo>
                  <a:lnTo>
                    <a:pt x="0" y="29"/>
                  </a:lnTo>
                  <a:lnTo>
                    <a:pt x="0" y="1039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3819188" y="5578476"/>
              <a:ext cx="219075" cy="352425"/>
            </a:xfrm>
            <a:custGeom>
              <a:avLst/>
              <a:gdLst>
                <a:gd name="T0" fmla="*/ 0 w 111"/>
                <a:gd name="T1" fmla="*/ 140 h 179"/>
                <a:gd name="T2" fmla="*/ 55 w 111"/>
                <a:gd name="T3" fmla="*/ 179 h 179"/>
                <a:gd name="T4" fmla="*/ 55 w 111"/>
                <a:gd name="T5" fmla="*/ 179 h 179"/>
                <a:gd name="T6" fmla="*/ 111 w 111"/>
                <a:gd name="T7" fmla="*/ 140 h 179"/>
                <a:gd name="T8" fmla="*/ 111 w 111"/>
                <a:gd name="T9" fmla="*/ 38 h 179"/>
                <a:gd name="T10" fmla="*/ 55 w 111"/>
                <a:gd name="T11" fmla="*/ 0 h 179"/>
                <a:gd name="T12" fmla="*/ 55 w 111"/>
                <a:gd name="T13" fmla="*/ 0 h 179"/>
                <a:gd name="T14" fmla="*/ 0 w 111"/>
                <a:gd name="T15" fmla="*/ 38 h 179"/>
                <a:gd name="T16" fmla="*/ 0 w 111"/>
                <a:gd name="T17" fmla="*/ 14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79">
                  <a:moveTo>
                    <a:pt x="0" y="140"/>
                  </a:moveTo>
                  <a:cubicBezTo>
                    <a:pt x="0" y="161"/>
                    <a:pt x="25" y="179"/>
                    <a:pt x="55" y="179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86" y="179"/>
                    <a:pt x="111" y="161"/>
                    <a:pt x="111" y="140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17"/>
                    <a:pt x="86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17"/>
                    <a:pt x="0" y="38"/>
                  </a:cubicBezTo>
                  <a:lnTo>
                    <a:pt x="0" y="140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3849350" y="5959476"/>
              <a:ext cx="153988" cy="638175"/>
            </a:xfrm>
            <a:custGeom>
              <a:avLst/>
              <a:gdLst>
                <a:gd name="T0" fmla="*/ 25 w 79"/>
                <a:gd name="T1" fmla="*/ 37 h 324"/>
                <a:gd name="T2" fmla="*/ 13 w 79"/>
                <a:gd name="T3" fmla="*/ 20 h 324"/>
                <a:gd name="T4" fmla="*/ 33 w 79"/>
                <a:gd name="T5" fmla="*/ 0 h 324"/>
                <a:gd name="T6" fmla="*/ 46 w 79"/>
                <a:gd name="T7" fmla="*/ 0 h 324"/>
                <a:gd name="T8" fmla="*/ 66 w 79"/>
                <a:gd name="T9" fmla="*/ 20 h 324"/>
                <a:gd name="T10" fmla="*/ 54 w 79"/>
                <a:gd name="T11" fmla="*/ 37 h 324"/>
                <a:gd name="T12" fmla="*/ 79 w 79"/>
                <a:gd name="T13" fmla="*/ 235 h 324"/>
                <a:gd name="T14" fmla="*/ 41 w 79"/>
                <a:gd name="T15" fmla="*/ 324 h 324"/>
                <a:gd name="T16" fmla="*/ 0 w 79"/>
                <a:gd name="T17" fmla="*/ 230 h 324"/>
                <a:gd name="T18" fmla="*/ 25 w 79"/>
                <a:gd name="T19" fmla="*/ 3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324">
                  <a:moveTo>
                    <a:pt x="25" y="37"/>
                  </a:moveTo>
                  <a:cubicBezTo>
                    <a:pt x="18" y="36"/>
                    <a:pt x="9" y="26"/>
                    <a:pt x="13" y="20"/>
                  </a:cubicBezTo>
                  <a:cubicBezTo>
                    <a:pt x="22" y="6"/>
                    <a:pt x="22" y="0"/>
                    <a:pt x="33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7" y="0"/>
                    <a:pt x="58" y="6"/>
                    <a:pt x="66" y="20"/>
                  </a:cubicBezTo>
                  <a:cubicBezTo>
                    <a:pt x="70" y="27"/>
                    <a:pt x="62" y="37"/>
                    <a:pt x="54" y="37"/>
                  </a:cubicBezTo>
                  <a:cubicBezTo>
                    <a:pt x="55" y="39"/>
                    <a:pt x="79" y="235"/>
                    <a:pt x="79" y="235"/>
                  </a:cubicBezTo>
                  <a:cubicBezTo>
                    <a:pt x="41" y="324"/>
                    <a:pt x="41" y="324"/>
                    <a:pt x="41" y="324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30"/>
                    <a:pt x="24" y="39"/>
                    <a:pt x="25" y="3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3528675" y="4583113"/>
              <a:ext cx="800100" cy="1066800"/>
            </a:xfrm>
            <a:custGeom>
              <a:avLst/>
              <a:gdLst>
                <a:gd name="T0" fmla="*/ 163 w 407"/>
                <a:gd name="T1" fmla="*/ 0 h 542"/>
                <a:gd name="T2" fmla="*/ 204 w 407"/>
                <a:gd name="T3" fmla="*/ 0 h 542"/>
                <a:gd name="T4" fmla="*/ 244 w 407"/>
                <a:gd name="T5" fmla="*/ 0 h 542"/>
                <a:gd name="T6" fmla="*/ 407 w 407"/>
                <a:gd name="T7" fmla="*/ 163 h 542"/>
                <a:gd name="T8" fmla="*/ 407 w 407"/>
                <a:gd name="T9" fmla="*/ 358 h 542"/>
                <a:gd name="T10" fmla="*/ 238 w 407"/>
                <a:gd name="T11" fmla="*/ 542 h 542"/>
                <a:gd name="T12" fmla="*/ 197 w 407"/>
                <a:gd name="T13" fmla="*/ 542 h 542"/>
                <a:gd name="T14" fmla="*/ 156 w 407"/>
                <a:gd name="T15" fmla="*/ 542 h 542"/>
                <a:gd name="T16" fmla="*/ 0 w 407"/>
                <a:gd name="T17" fmla="*/ 358 h 542"/>
                <a:gd name="T18" fmla="*/ 0 w 407"/>
                <a:gd name="T19" fmla="*/ 163 h 542"/>
                <a:gd name="T20" fmla="*/ 163 w 407"/>
                <a:gd name="T21" fmla="*/ 0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2">
                  <a:moveTo>
                    <a:pt x="163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334" y="0"/>
                    <a:pt x="407" y="73"/>
                    <a:pt x="407" y="163"/>
                  </a:cubicBezTo>
                  <a:cubicBezTo>
                    <a:pt x="407" y="358"/>
                    <a:pt x="407" y="358"/>
                    <a:pt x="407" y="358"/>
                  </a:cubicBezTo>
                  <a:cubicBezTo>
                    <a:pt x="407" y="448"/>
                    <a:pt x="308" y="542"/>
                    <a:pt x="238" y="542"/>
                  </a:cubicBezTo>
                  <a:cubicBezTo>
                    <a:pt x="197" y="542"/>
                    <a:pt x="197" y="542"/>
                    <a:pt x="197" y="542"/>
                  </a:cubicBezTo>
                  <a:cubicBezTo>
                    <a:pt x="156" y="542"/>
                    <a:pt x="156" y="542"/>
                    <a:pt x="156" y="542"/>
                  </a:cubicBezTo>
                  <a:cubicBezTo>
                    <a:pt x="103" y="542"/>
                    <a:pt x="0" y="448"/>
                    <a:pt x="0" y="358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73"/>
                    <a:pt x="73" y="0"/>
                    <a:pt x="163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3435013" y="4583113"/>
              <a:ext cx="608013" cy="1066800"/>
            </a:xfrm>
            <a:custGeom>
              <a:avLst/>
              <a:gdLst>
                <a:gd name="T0" fmla="*/ 35 w 309"/>
                <a:gd name="T1" fmla="*/ 258 h 542"/>
                <a:gd name="T2" fmla="*/ 47 w 309"/>
                <a:gd name="T3" fmla="*/ 260 h 542"/>
                <a:gd name="T4" fmla="*/ 47 w 309"/>
                <a:gd name="T5" fmla="*/ 163 h 542"/>
                <a:gd name="T6" fmla="*/ 210 w 309"/>
                <a:gd name="T7" fmla="*/ 0 h 542"/>
                <a:gd name="T8" fmla="*/ 251 w 309"/>
                <a:gd name="T9" fmla="*/ 0 h 542"/>
                <a:gd name="T10" fmla="*/ 251 w 309"/>
                <a:gd name="T11" fmla="*/ 235 h 542"/>
                <a:gd name="T12" fmla="*/ 278 w 309"/>
                <a:gd name="T13" fmla="*/ 312 h 542"/>
                <a:gd name="T14" fmla="*/ 309 w 309"/>
                <a:gd name="T15" fmla="*/ 332 h 542"/>
                <a:gd name="T16" fmla="*/ 251 w 309"/>
                <a:gd name="T17" fmla="*/ 373 h 542"/>
                <a:gd name="T18" fmla="*/ 244 w 309"/>
                <a:gd name="T19" fmla="*/ 542 h 542"/>
                <a:gd name="T20" fmla="*/ 203 w 309"/>
                <a:gd name="T21" fmla="*/ 542 h 542"/>
                <a:gd name="T22" fmla="*/ 47 w 309"/>
                <a:gd name="T23" fmla="*/ 358 h 542"/>
                <a:gd name="T24" fmla="*/ 47 w 309"/>
                <a:gd name="T25" fmla="*/ 348 h 542"/>
                <a:gd name="T26" fmla="*/ 35 w 309"/>
                <a:gd name="T27" fmla="*/ 350 h 542"/>
                <a:gd name="T28" fmla="*/ 0 w 309"/>
                <a:gd name="T29" fmla="*/ 317 h 542"/>
                <a:gd name="T30" fmla="*/ 0 w 309"/>
                <a:gd name="T31" fmla="*/ 290 h 542"/>
                <a:gd name="T32" fmla="*/ 35 w 309"/>
                <a:gd name="T33" fmla="*/ 258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9" h="542">
                  <a:moveTo>
                    <a:pt x="35" y="258"/>
                  </a:moveTo>
                  <a:cubicBezTo>
                    <a:pt x="39" y="258"/>
                    <a:pt x="43" y="259"/>
                    <a:pt x="47" y="260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7" y="73"/>
                    <a:pt x="120" y="0"/>
                    <a:pt x="210" y="0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1" y="235"/>
                    <a:pt x="251" y="235"/>
                    <a:pt x="251" y="235"/>
                  </a:cubicBezTo>
                  <a:cubicBezTo>
                    <a:pt x="251" y="245"/>
                    <a:pt x="255" y="289"/>
                    <a:pt x="278" y="312"/>
                  </a:cubicBezTo>
                  <a:cubicBezTo>
                    <a:pt x="292" y="326"/>
                    <a:pt x="309" y="332"/>
                    <a:pt x="309" y="332"/>
                  </a:cubicBezTo>
                  <a:cubicBezTo>
                    <a:pt x="251" y="373"/>
                    <a:pt x="251" y="373"/>
                    <a:pt x="251" y="373"/>
                  </a:cubicBezTo>
                  <a:cubicBezTo>
                    <a:pt x="244" y="542"/>
                    <a:pt x="244" y="542"/>
                    <a:pt x="244" y="542"/>
                  </a:cubicBezTo>
                  <a:cubicBezTo>
                    <a:pt x="203" y="542"/>
                    <a:pt x="203" y="542"/>
                    <a:pt x="203" y="542"/>
                  </a:cubicBezTo>
                  <a:cubicBezTo>
                    <a:pt x="150" y="542"/>
                    <a:pt x="47" y="448"/>
                    <a:pt x="47" y="358"/>
                  </a:cubicBezTo>
                  <a:cubicBezTo>
                    <a:pt x="47" y="348"/>
                    <a:pt x="47" y="348"/>
                    <a:pt x="47" y="348"/>
                  </a:cubicBezTo>
                  <a:cubicBezTo>
                    <a:pt x="43" y="349"/>
                    <a:pt x="39" y="350"/>
                    <a:pt x="35" y="350"/>
                  </a:cubicBezTo>
                  <a:cubicBezTo>
                    <a:pt x="15" y="350"/>
                    <a:pt x="0" y="335"/>
                    <a:pt x="0" y="31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272"/>
                    <a:pt x="15" y="258"/>
                    <a:pt x="35" y="258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13654088" y="5059363"/>
              <a:ext cx="84138" cy="857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auto">
            <a:xfrm>
              <a:off x="14138275" y="5059363"/>
              <a:ext cx="84138" cy="85725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3400088" y="6497638"/>
              <a:ext cx="338138" cy="71438"/>
            </a:xfrm>
            <a:custGeom>
              <a:avLst/>
              <a:gdLst>
                <a:gd name="T0" fmla="*/ 0 w 172"/>
                <a:gd name="T1" fmla="*/ 18 h 36"/>
                <a:gd name="T2" fmla="*/ 18 w 172"/>
                <a:gd name="T3" fmla="*/ 36 h 36"/>
                <a:gd name="T4" fmla="*/ 154 w 172"/>
                <a:gd name="T5" fmla="*/ 36 h 36"/>
                <a:gd name="T6" fmla="*/ 172 w 172"/>
                <a:gd name="T7" fmla="*/ 18 h 36"/>
                <a:gd name="T8" fmla="*/ 172 w 172"/>
                <a:gd name="T9" fmla="*/ 18 h 36"/>
                <a:gd name="T10" fmla="*/ 154 w 172"/>
                <a:gd name="T11" fmla="*/ 0 h 36"/>
                <a:gd name="T12" fmla="*/ 18 w 172"/>
                <a:gd name="T13" fmla="*/ 0 h 36"/>
                <a:gd name="T14" fmla="*/ 0 w 172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36">
                  <a:moveTo>
                    <a:pt x="0" y="18"/>
                  </a:moveTo>
                  <a:cubicBezTo>
                    <a:pt x="0" y="28"/>
                    <a:pt x="8" y="36"/>
                    <a:pt x="18" y="36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64" y="36"/>
                    <a:pt x="172" y="28"/>
                    <a:pt x="172" y="18"/>
                  </a:cubicBezTo>
                  <a:cubicBezTo>
                    <a:pt x="172" y="18"/>
                    <a:pt x="172" y="18"/>
                    <a:pt x="172" y="18"/>
                  </a:cubicBezTo>
                  <a:cubicBezTo>
                    <a:pt x="172" y="8"/>
                    <a:pt x="164" y="0"/>
                    <a:pt x="15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3049250" y="7304088"/>
              <a:ext cx="357188" cy="531813"/>
            </a:xfrm>
            <a:custGeom>
              <a:avLst/>
              <a:gdLst>
                <a:gd name="T0" fmla="*/ 34 w 181"/>
                <a:gd name="T1" fmla="*/ 249 h 270"/>
                <a:gd name="T2" fmla="*/ 114 w 181"/>
                <a:gd name="T3" fmla="*/ 270 h 270"/>
                <a:gd name="T4" fmla="*/ 141 w 181"/>
                <a:gd name="T5" fmla="*/ 217 h 270"/>
                <a:gd name="T6" fmla="*/ 145 w 181"/>
                <a:gd name="T7" fmla="*/ 203 h 270"/>
                <a:gd name="T8" fmla="*/ 157 w 181"/>
                <a:gd name="T9" fmla="*/ 260 h 270"/>
                <a:gd name="T10" fmla="*/ 172 w 181"/>
                <a:gd name="T11" fmla="*/ 232 h 270"/>
                <a:gd name="T12" fmla="*/ 173 w 181"/>
                <a:gd name="T13" fmla="*/ 143 h 270"/>
                <a:gd name="T14" fmla="*/ 141 w 181"/>
                <a:gd name="T15" fmla="*/ 107 h 270"/>
                <a:gd name="T16" fmla="*/ 123 w 181"/>
                <a:gd name="T17" fmla="*/ 94 h 270"/>
                <a:gd name="T18" fmla="*/ 128 w 181"/>
                <a:gd name="T19" fmla="*/ 26 h 270"/>
                <a:gd name="T20" fmla="*/ 82 w 181"/>
                <a:gd name="T21" fmla="*/ 2 h 270"/>
                <a:gd name="T22" fmla="*/ 33 w 181"/>
                <a:gd name="T23" fmla="*/ 19 h 270"/>
                <a:gd name="T24" fmla="*/ 28 w 181"/>
                <a:gd name="T25" fmla="*/ 89 h 270"/>
                <a:gd name="T26" fmla="*/ 0 w 181"/>
                <a:gd name="T27" fmla="*/ 126 h 270"/>
                <a:gd name="T28" fmla="*/ 0 w 181"/>
                <a:gd name="T29" fmla="*/ 204 h 270"/>
                <a:gd name="T30" fmla="*/ 34 w 181"/>
                <a:gd name="T31" fmla="*/ 24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270">
                  <a:moveTo>
                    <a:pt x="34" y="249"/>
                  </a:moveTo>
                  <a:cubicBezTo>
                    <a:pt x="44" y="256"/>
                    <a:pt x="90" y="270"/>
                    <a:pt x="114" y="270"/>
                  </a:cubicBezTo>
                  <a:cubicBezTo>
                    <a:pt x="130" y="270"/>
                    <a:pt x="133" y="242"/>
                    <a:pt x="141" y="217"/>
                  </a:cubicBezTo>
                  <a:cubicBezTo>
                    <a:pt x="142" y="214"/>
                    <a:pt x="145" y="203"/>
                    <a:pt x="145" y="203"/>
                  </a:cubicBezTo>
                  <a:cubicBezTo>
                    <a:pt x="150" y="205"/>
                    <a:pt x="129" y="253"/>
                    <a:pt x="157" y="260"/>
                  </a:cubicBezTo>
                  <a:cubicBezTo>
                    <a:pt x="164" y="262"/>
                    <a:pt x="166" y="259"/>
                    <a:pt x="172" y="232"/>
                  </a:cubicBezTo>
                  <a:cubicBezTo>
                    <a:pt x="181" y="196"/>
                    <a:pt x="179" y="156"/>
                    <a:pt x="173" y="143"/>
                  </a:cubicBezTo>
                  <a:cubicBezTo>
                    <a:pt x="166" y="124"/>
                    <a:pt x="154" y="120"/>
                    <a:pt x="141" y="107"/>
                  </a:cubicBezTo>
                  <a:cubicBezTo>
                    <a:pt x="138" y="104"/>
                    <a:pt x="125" y="95"/>
                    <a:pt x="123" y="94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15"/>
                    <a:pt x="108" y="4"/>
                    <a:pt x="82" y="2"/>
                  </a:cubicBezTo>
                  <a:cubicBezTo>
                    <a:pt x="56" y="0"/>
                    <a:pt x="34" y="8"/>
                    <a:pt x="33" y="19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13" y="94"/>
                    <a:pt x="5" y="97"/>
                    <a:pt x="0" y="12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6" y="231"/>
                    <a:pt x="7" y="231"/>
                    <a:pt x="34" y="249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3303250" y="9304338"/>
              <a:ext cx="527050" cy="193675"/>
            </a:xfrm>
            <a:custGeom>
              <a:avLst/>
              <a:gdLst>
                <a:gd name="T0" fmla="*/ 180 w 268"/>
                <a:gd name="T1" fmla="*/ 0 h 99"/>
                <a:gd name="T2" fmla="*/ 102 w 268"/>
                <a:gd name="T3" fmla="*/ 31 h 99"/>
                <a:gd name="T4" fmla="*/ 0 w 268"/>
                <a:gd name="T5" fmla="*/ 99 h 99"/>
                <a:gd name="T6" fmla="*/ 265 w 268"/>
                <a:gd name="T7" fmla="*/ 87 h 99"/>
                <a:gd name="T8" fmla="*/ 268 w 268"/>
                <a:gd name="T9" fmla="*/ 0 h 99"/>
                <a:gd name="T10" fmla="*/ 180 w 268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99">
                  <a:moveTo>
                    <a:pt x="180" y="0"/>
                  </a:moveTo>
                  <a:cubicBezTo>
                    <a:pt x="180" y="0"/>
                    <a:pt x="140" y="8"/>
                    <a:pt x="102" y="31"/>
                  </a:cubicBezTo>
                  <a:cubicBezTo>
                    <a:pt x="49" y="63"/>
                    <a:pt x="0" y="99"/>
                    <a:pt x="0" y="99"/>
                  </a:cubicBezTo>
                  <a:cubicBezTo>
                    <a:pt x="265" y="87"/>
                    <a:pt x="265" y="87"/>
                    <a:pt x="265" y="87"/>
                  </a:cubicBezTo>
                  <a:cubicBezTo>
                    <a:pt x="268" y="0"/>
                    <a:pt x="268" y="0"/>
                    <a:pt x="268" y="0"/>
                  </a:cubicBezTo>
                  <a:lnTo>
                    <a:pt x="180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3569950" y="7675563"/>
              <a:ext cx="265113" cy="1654175"/>
            </a:xfrm>
            <a:custGeom>
              <a:avLst/>
              <a:gdLst>
                <a:gd name="T0" fmla="*/ 167 w 167"/>
                <a:gd name="T1" fmla="*/ 1039 h 1042"/>
                <a:gd name="T2" fmla="*/ 0 w 167"/>
                <a:gd name="T3" fmla="*/ 1042 h 1042"/>
                <a:gd name="T4" fmla="*/ 0 w 167"/>
                <a:gd name="T5" fmla="*/ 0 h 1042"/>
                <a:gd name="T6" fmla="*/ 167 w 167"/>
                <a:gd name="T7" fmla="*/ 29 h 1042"/>
                <a:gd name="T8" fmla="*/ 167 w 167"/>
                <a:gd name="T9" fmla="*/ 1039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042">
                  <a:moveTo>
                    <a:pt x="167" y="1039"/>
                  </a:moveTo>
                  <a:lnTo>
                    <a:pt x="0" y="1042"/>
                  </a:lnTo>
                  <a:lnTo>
                    <a:pt x="0" y="0"/>
                  </a:lnTo>
                  <a:lnTo>
                    <a:pt x="167" y="29"/>
                  </a:lnTo>
                  <a:lnTo>
                    <a:pt x="167" y="1039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3071475" y="5827713"/>
              <a:ext cx="328613" cy="1550988"/>
            </a:xfrm>
            <a:custGeom>
              <a:avLst/>
              <a:gdLst>
                <a:gd name="T0" fmla="*/ 0 w 167"/>
                <a:gd name="T1" fmla="*/ 722 h 788"/>
                <a:gd name="T2" fmla="*/ 66 w 167"/>
                <a:gd name="T3" fmla="*/ 788 h 788"/>
                <a:gd name="T4" fmla="*/ 101 w 167"/>
                <a:gd name="T5" fmla="*/ 788 h 788"/>
                <a:gd name="T6" fmla="*/ 167 w 167"/>
                <a:gd name="T7" fmla="*/ 722 h 788"/>
                <a:gd name="T8" fmla="*/ 167 w 167"/>
                <a:gd name="T9" fmla="*/ 66 h 788"/>
                <a:gd name="T10" fmla="*/ 101 w 167"/>
                <a:gd name="T11" fmla="*/ 0 h 788"/>
                <a:gd name="T12" fmla="*/ 66 w 167"/>
                <a:gd name="T13" fmla="*/ 0 h 788"/>
                <a:gd name="T14" fmla="*/ 0 w 167"/>
                <a:gd name="T15" fmla="*/ 66 h 788"/>
                <a:gd name="T16" fmla="*/ 0 w 167"/>
                <a:gd name="T17" fmla="*/ 722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788">
                  <a:moveTo>
                    <a:pt x="0" y="722"/>
                  </a:moveTo>
                  <a:cubicBezTo>
                    <a:pt x="0" y="758"/>
                    <a:pt x="30" y="788"/>
                    <a:pt x="66" y="788"/>
                  </a:cubicBezTo>
                  <a:cubicBezTo>
                    <a:pt x="101" y="788"/>
                    <a:pt x="101" y="788"/>
                    <a:pt x="101" y="788"/>
                  </a:cubicBezTo>
                  <a:cubicBezTo>
                    <a:pt x="138" y="788"/>
                    <a:pt x="167" y="758"/>
                    <a:pt x="167" y="722"/>
                  </a:cubicBezTo>
                  <a:cubicBezTo>
                    <a:pt x="167" y="66"/>
                    <a:pt x="167" y="66"/>
                    <a:pt x="167" y="66"/>
                  </a:cubicBezTo>
                  <a:cubicBezTo>
                    <a:pt x="167" y="30"/>
                    <a:pt x="138" y="0"/>
                    <a:pt x="10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0" y="0"/>
                    <a:pt x="0" y="30"/>
                    <a:pt x="0" y="66"/>
                  </a:cubicBezTo>
                  <a:lnTo>
                    <a:pt x="0" y="722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3419138" y="4425951"/>
              <a:ext cx="1106488" cy="706438"/>
            </a:xfrm>
            <a:custGeom>
              <a:avLst/>
              <a:gdLst>
                <a:gd name="T0" fmla="*/ 4 w 562"/>
                <a:gd name="T1" fmla="*/ 171 h 359"/>
                <a:gd name="T2" fmla="*/ 19 w 562"/>
                <a:gd name="T3" fmla="*/ 147 h 359"/>
                <a:gd name="T4" fmla="*/ 133 w 562"/>
                <a:gd name="T5" fmla="*/ 34 h 359"/>
                <a:gd name="T6" fmla="*/ 163 w 562"/>
                <a:gd name="T7" fmla="*/ 8 h 359"/>
                <a:gd name="T8" fmla="*/ 194 w 562"/>
                <a:gd name="T9" fmla="*/ 1 h 359"/>
                <a:gd name="T10" fmla="*/ 218 w 562"/>
                <a:gd name="T11" fmla="*/ 4 h 359"/>
                <a:gd name="T12" fmla="*/ 500 w 562"/>
                <a:gd name="T13" fmla="*/ 91 h 359"/>
                <a:gd name="T14" fmla="*/ 550 w 562"/>
                <a:gd name="T15" fmla="*/ 184 h 359"/>
                <a:gd name="T16" fmla="*/ 548 w 562"/>
                <a:gd name="T17" fmla="*/ 190 h 359"/>
                <a:gd name="T18" fmla="*/ 454 w 562"/>
                <a:gd name="T19" fmla="*/ 240 h 359"/>
                <a:gd name="T20" fmla="*/ 189 w 562"/>
                <a:gd name="T21" fmla="*/ 158 h 359"/>
                <a:gd name="T22" fmla="*/ 147 w 562"/>
                <a:gd name="T23" fmla="*/ 238 h 359"/>
                <a:gd name="T24" fmla="*/ 81 w 562"/>
                <a:gd name="T25" fmla="*/ 280 h 359"/>
                <a:gd name="T26" fmla="*/ 74 w 562"/>
                <a:gd name="T27" fmla="*/ 327 h 359"/>
                <a:gd name="T28" fmla="*/ 40 w 562"/>
                <a:gd name="T29" fmla="*/ 359 h 359"/>
                <a:gd name="T30" fmla="*/ 0 w 562"/>
                <a:gd name="T31" fmla="*/ 327 h 359"/>
                <a:gd name="T32" fmla="*/ 0 w 562"/>
                <a:gd name="T33" fmla="*/ 184 h 359"/>
                <a:gd name="T34" fmla="*/ 4 w 562"/>
                <a:gd name="T35" fmla="*/ 17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2" h="359">
                  <a:moveTo>
                    <a:pt x="4" y="171"/>
                  </a:moveTo>
                  <a:cubicBezTo>
                    <a:pt x="7" y="162"/>
                    <a:pt x="12" y="154"/>
                    <a:pt x="19" y="147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41" y="23"/>
                    <a:pt x="151" y="14"/>
                    <a:pt x="163" y="8"/>
                  </a:cubicBezTo>
                  <a:cubicBezTo>
                    <a:pt x="173" y="3"/>
                    <a:pt x="184" y="0"/>
                    <a:pt x="194" y="1"/>
                  </a:cubicBezTo>
                  <a:cubicBezTo>
                    <a:pt x="202" y="1"/>
                    <a:pt x="210" y="2"/>
                    <a:pt x="218" y="4"/>
                  </a:cubicBezTo>
                  <a:cubicBezTo>
                    <a:pt x="500" y="91"/>
                    <a:pt x="500" y="91"/>
                    <a:pt x="500" y="91"/>
                  </a:cubicBezTo>
                  <a:cubicBezTo>
                    <a:pt x="540" y="103"/>
                    <a:pt x="562" y="145"/>
                    <a:pt x="550" y="184"/>
                  </a:cubicBezTo>
                  <a:cubicBezTo>
                    <a:pt x="548" y="190"/>
                    <a:pt x="548" y="190"/>
                    <a:pt x="548" y="190"/>
                  </a:cubicBezTo>
                  <a:cubicBezTo>
                    <a:pt x="536" y="230"/>
                    <a:pt x="496" y="241"/>
                    <a:pt x="454" y="240"/>
                  </a:cubicBezTo>
                  <a:cubicBezTo>
                    <a:pt x="301" y="237"/>
                    <a:pt x="189" y="158"/>
                    <a:pt x="189" y="158"/>
                  </a:cubicBezTo>
                  <a:cubicBezTo>
                    <a:pt x="189" y="158"/>
                    <a:pt x="196" y="172"/>
                    <a:pt x="147" y="238"/>
                  </a:cubicBezTo>
                  <a:cubicBezTo>
                    <a:pt x="119" y="276"/>
                    <a:pt x="92" y="277"/>
                    <a:pt x="81" y="280"/>
                  </a:cubicBezTo>
                  <a:cubicBezTo>
                    <a:pt x="74" y="327"/>
                    <a:pt x="74" y="327"/>
                    <a:pt x="74" y="327"/>
                  </a:cubicBezTo>
                  <a:cubicBezTo>
                    <a:pt x="63" y="351"/>
                    <a:pt x="61" y="359"/>
                    <a:pt x="40" y="359"/>
                  </a:cubicBezTo>
                  <a:cubicBezTo>
                    <a:pt x="18" y="359"/>
                    <a:pt x="0" y="345"/>
                    <a:pt x="0" y="32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0"/>
                    <a:pt x="1" y="175"/>
                    <a:pt x="4" y="171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4881225" y="8616951"/>
              <a:ext cx="3654425" cy="598488"/>
            </a:xfrm>
            <a:custGeom>
              <a:avLst/>
              <a:gdLst>
                <a:gd name="T0" fmla="*/ 1681 w 1857"/>
                <a:gd name="T1" fmla="*/ 64 h 304"/>
                <a:gd name="T2" fmla="*/ 1565 w 1857"/>
                <a:gd name="T3" fmla="*/ 0 h 304"/>
                <a:gd name="T4" fmla="*/ 285 w 1857"/>
                <a:gd name="T5" fmla="*/ 0 h 304"/>
                <a:gd name="T6" fmla="*/ 194 w 1857"/>
                <a:gd name="T7" fmla="*/ 64 h 304"/>
                <a:gd name="T8" fmla="*/ 0 w 1857"/>
                <a:gd name="T9" fmla="*/ 228 h 304"/>
                <a:gd name="T10" fmla="*/ 49 w 1857"/>
                <a:gd name="T11" fmla="*/ 304 h 304"/>
                <a:gd name="T12" fmla="*/ 1810 w 1857"/>
                <a:gd name="T13" fmla="*/ 304 h 304"/>
                <a:gd name="T14" fmla="*/ 1857 w 1857"/>
                <a:gd name="T15" fmla="*/ 224 h 304"/>
                <a:gd name="T16" fmla="*/ 1681 w 1857"/>
                <a:gd name="T17" fmla="*/ 6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7" h="304">
                  <a:moveTo>
                    <a:pt x="1681" y="64"/>
                  </a:moveTo>
                  <a:cubicBezTo>
                    <a:pt x="1624" y="16"/>
                    <a:pt x="1601" y="0"/>
                    <a:pt x="1565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49" y="0"/>
                    <a:pt x="258" y="5"/>
                    <a:pt x="194" y="64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63"/>
                    <a:pt x="14" y="304"/>
                    <a:pt x="49" y="304"/>
                  </a:cubicBezTo>
                  <a:cubicBezTo>
                    <a:pt x="1810" y="304"/>
                    <a:pt x="1810" y="304"/>
                    <a:pt x="1810" y="304"/>
                  </a:cubicBezTo>
                  <a:cubicBezTo>
                    <a:pt x="1846" y="304"/>
                    <a:pt x="1857" y="260"/>
                    <a:pt x="1857" y="224"/>
                  </a:cubicBezTo>
                  <a:lnTo>
                    <a:pt x="1681" y="64"/>
                  </a:lnTo>
                  <a:close/>
                </a:path>
              </a:pathLst>
            </a:custGeom>
            <a:solidFill>
              <a:srgbClr val="D8B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4852650" y="9018588"/>
              <a:ext cx="3716338" cy="2087563"/>
            </a:xfrm>
            <a:custGeom>
              <a:avLst/>
              <a:gdLst>
                <a:gd name="T0" fmla="*/ 1889 w 1889"/>
                <a:gd name="T1" fmla="*/ 997 h 1061"/>
                <a:gd name="T2" fmla="*/ 1825 w 1889"/>
                <a:gd name="T3" fmla="*/ 1061 h 1061"/>
                <a:gd name="T4" fmla="*/ 64 w 1889"/>
                <a:gd name="T5" fmla="*/ 1061 h 1061"/>
                <a:gd name="T6" fmla="*/ 0 w 1889"/>
                <a:gd name="T7" fmla="*/ 997 h 1061"/>
                <a:gd name="T8" fmla="*/ 0 w 1889"/>
                <a:gd name="T9" fmla="*/ 64 h 1061"/>
                <a:gd name="T10" fmla="*/ 64 w 1889"/>
                <a:gd name="T11" fmla="*/ 0 h 1061"/>
                <a:gd name="T12" fmla="*/ 1825 w 1889"/>
                <a:gd name="T13" fmla="*/ 0 h 1061"/>
                <a:gd name="T14" fmla="*/ 1889 w 1889"/>
                <a:gd name="T15" fmla="*/ 64 h 1061"/>
                <a:gd name="T16" fmla="*/ 1889 w 1889"/>
                <a:gd name="T17" fmla="*/ 997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9" h="1061">
                  <a:moveTo>
                    <a:pt x="1889" y="997"/>
                  </a:moveTo>
                  <a:cubicBezTo>
                    <a:pt x="1889" y="1033"/>
                    <a:pt x="1861" y="1061"/>
                    <a:pt x="1825" y="1061"/>
                  </a:cubicBezTo>
                  <a:cubicBezTo>
                    <a:pt x="64" y="1061"/>
                    <a:pt x="64" y="1061"/>
                    <a:pt x="64" y="1061"/>
                  </a:cubicBezTo>
                  <a:cubicBezTo>
                    <a:pt x="29" y="1061"/>
                    <a:pt x="0" y="1033"/>
                    <a:pt x="0" y="99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1825" y="0"/>
                    <a:pt x="1825" y="0"/>
                    <a:pt x="1825" y="0"/>
                  </a:cubicBezTo>
                  <a:cubicBezTo>
                    <a:pt x="1861" y="0"/>
                    <a:pt x="1889" y="29"/>
                    <a:pt x="1889" y="64"/>
                  </a:cubicBezTo>
                  <a:lnTo>
                    <a:pt x="1889" y="997"/>
                  </a:lnTo>
                  <a:close/>
                </a:path>
              </a:pathLst>
            </a:custGeom>
            <a:solidFill>
              <a:srgbClr val="F4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6505238" y="9447213"/>
              <a:ext cx="354013" cy="1273175"/>
            </a:xfrm>
            <a:custGeom>
              <a:avLst/>
              <a:gdLst>
                <a:gd name="T0" fmla="*/ 0 w 180"/>
                <a:gd name="T1" fmla="*/ 81 h 647"/>
                <a:gd name="T2" fmla="*/ 111 w 180"/>
                <a:gd name="T3" fmla="*/ 0 h 647"/>
                <a:gd name="T4" fmla="*/ 180 w 180"/>
                <a:gd name="T5" fmla="*/ 0 h 647"/>
                <a:gd name="T6" fmla="*/ 180 w 180"/>
                <a:gd name="T7" fmla="*/ 647 h 647"/>
                <a:gd name="T8" fmla="*/ 78 w 180"/>
                <a:gd name="T9" fmla="*/ 647 h 647"/>
                <a:gd name="T10" fmla="*/ 78 w 180"/>
                <a:gd name="T11" fmla="*/ 153 h 647"/>
                <a:gd name="T12" fmla="*/ 0 w 180"/>
                <a:gd name="T13" fmla="*/ 153 h 647"/>
                <a:gd name="T14" fmla="*/ 0 w 180"/>
                <a:gd name="T15" fmla="*/ 8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647">
                  <a:moveTo>
                    <a:pt x="0" y="81"/>
                  </a:moveTo>
                  <a:cubicBezTo>
                    <a:pt x="78" y="81"/>
                    <a:pt x="96" y="43"/>
                    <a:pt x="111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647"/>
                    <a:pt x="180" y="647"/>
                    <a:pt x="180" y="647"/>
                  </a:cubicBezTo>
                  <a:cubicBezTo>
                    <a:pt x="78" y="647"/>
                    <a:pt x="78" y="647"/>
                    <a:pt x="78" y="647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0" y="153"/>
                    <a:pt x="0" y="153"/>
                    <a:pt x="0" y="153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6044863" y="5059363"/>
              <a:ext cx="1227138" cy="2014538"/>
            </a:xfrm>
            <a:custGeom>
              <a:avLst/>
              <a:gdLst>
                <a:gd name="T0" fmla="*/ 545 w 624"/>
                <a:gd name="T1" fmla="*/ 0 h 1024"/>
                <a:gd name="T2" fmla="*/ 481 w 624"/>
                <a:gd name="T3" fmla="*/ 0 h 1024"/>
                <a:gd name="T4" fmla="*/ 134 w 624"/>
                <a:gd name="T5" fmla="*/ 0 h 1024"/>
                <a:gd name="T6" fmla="*/ 79 w 624"/>
                <a:gd name="T7" fmla="*/ 0 h 1024"/>
                <a:gd name="T8" fmla="*/ 0 w 624"/>
                <a:gd name="T9" fmla="*/ 70 h 1024"/>
                <a:gd name="T10" fmla="*/ 0 w 624"/>
                <a:gd name="T11" fmla="*/ 954 h 1024"/>
                <a:gd name="T12" fmla="*/ 79 w 624"/>
                <a:gd name="T13" fmla="*/ 1024 h 1024"/>
                <a:gd name="T14" fmla="*/ 545 w 624"/>
                <a:gd name="T15" fmla="*/ 1024 h 1024"/>
                <a:gd name="T16" fmla="*/ 624 w 624"/>
                <a:gd name="T17" fmla="*/ 954 h 1024"/>
                <a:gd name="T18" fmla="*/ 624 w 624"/>
                <a:gd name="T19" fmla="*/ 70 h 1024"/>
                <a:gd name="T20" fmla="*/ 545 w 624"/>
                <a:gd name="T21" fmla="*/ 0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4" h="1024">
                  <a:moveTo>
                    <a:pt x="545" y="0"/>
                  </a:moveTo>
                  <a:cubicBezTo>
                    <a:pt x="481" y="0"/>
                    <a:pt x="481" y="0"/>
                    <a:pt x="48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1"/>
                    <a:pt x="0" y="70"/>
                  </a:cubicBezTo>
                  <a:cubicBezTo>
                    <a:pt x="0" y="954"/>
                    <a:pt x="0" y="954"/>
                    <a:pt x="0" y="954"/>
                  </a:cubicBezTo>
                  <a:cubicBezTo>
                    <a:pt x="0" y="993"/>
                    <a:pt x="36" y="1024"/>
                    <a:pt x="79" y="1024"/>
                  </a:cubicBezTo>
                  <a:cubicBezTo>
                    <a:pt x="545" y="1024"/>
                    <a:pt x="545" y="1024"/>
                    <a:pt x="545" y="1024"/>
                  </a:cubicBezTo>
                  <a:cubicBezTo>
                    <a:pt x="589" y="1024"/>
                    <a:pt x="624" y="993"/>
                    <a:pt x="624" y="954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1"/>
                    <a:pt x="589" y="0"/>
                    <a:pt x="545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6308388" y="5059363"/>
              <a:ext cx="682625" cy="796925"/>
            </a:xfrm>
            <a:custGeom>
              <a:avLst/>
              <a:gdLst>
                <a:gd name="T0" fmla="*/ 0 w 430"/>
                <a:gd name="T1" fmla="*/ 0 h 502"/>
                <a:gd name="T2" fmla="*/ 215 w 430"/>
                <a:gd name="T3" fmla="*/ 502 h 502"/>
                <a:gd name="T4" fmla="*/ 430 w 430"/>
                <a:gd name="T5" fmla="*/ 0 h 502"/>
                <a:gd name="T6" fmla="*/ 0 w 430"/>
                <a:gd name="T7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0" h="502">
                  <a:moveTo>
                    <a:pt x="0" y="0"/>
                  </a:moveTo>
                  <a:lnTo>
                    <a:pt x="215" y="502"/>
                  </a:lnTo>
                  <a:lnTo>
                    <a:pt x="4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6009938" y="8656638"/>
              <a:ext cx="544513" cy="201613"/>
            </a:xfrm>
            <a:custGeom>
              <a:avLst/>
              <a:gdLst>
                <a:gd name="T0" fmla="*/ 186 w 277"/>
                <a:gd name="T1" fmla="*/ 0 h 103"/>
                <a:gd name="T2" fmla="*/ 105 w 277"/>
                <a:gd name="T3" fmla="*/ 33 h 103"/>
                <a:gd name="T4" fmla="*/ 0 w 277"/>
                <a:gd name="T5" fmla="*/ 103 h 103"/>
                <a:gd name="T6" fmla="*/ 274 w 277"/>
                <a:gd name="T7" fmla="*/ 90 h 103"/>
                <a:gd name="T8" fmla="*/ 277 w 277"/>
                <a:gd name="T9" fmla="*/ 0 h 103"/>
                <a:gd name="T10" fmla="*/ 186 w 27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103">
                  <a:moveTo>
                    <a:pt x="186" y="0"/>
                  </a:moveTo>
                  <a:cubicBezTo>
                    <a:pt x="186" y="0"/>
                    <a:pt x="145" y="8"/>
                    <a:pt x="105" y="33"/>
                  </a:cubicBezTo>
                  <a:cubicBezTo>
                    <a:pt x="50" y="66"/>
                    <a:pt x="0" y="103"/>
                    <a:pt x="0" y="103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77" y="0"/>
                    <a:pt x="277" y="0"/>
                    <a:pt x="277" y="0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6282988" y="6972301"/>
              <a:ext cx="277813" cy="1709738"/>
            </a:xfrm>
            <a:custGeom>
              <a:avLst/>
              <a:gdLst>
                <a:gd name="T0" fmla="*/ 175 w 175"/>
                <a:gd name="T1" fmla="*/ 1076 h 1077"/>
                <a:gd name="T2" fmla="*/ 0 w 175"/>
                <a:gd name="T3" fmla="*/ 1077 h 1077"/>
                <a:gd name="T4" fmla="*/ 0 w 175"/>
                <a:gd name="T5" fmla="*/ 0 h 1077"/>
                <a:gd name="T6" fmla="*/ 175 w 175"/>
                <a:gd name="T7" fmla="*/ 29 h 1077"/>
                <a:gd name="T8" fmla="*/ 175 w 175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77">
                  <a:moveTo>
                    <a:pt x="175" y="1076"/>
                  </a:moveTo>
                  <a:lnTo>
                    <a:pt x="0" y="1077"/>
                  </a:lnTo>
                  <a:lnTo>
                    <a:pt x="0" y="0"/>
                  </a:lnTo>
                  <a:lnTo>
                    <a:pt x="175" y="29"/>
                  </a:lnTo>
                  <a:lnTo>
                    <a:pt x="175" y="1076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7505363" y="3908426"/>
              <a:ext cx="504825" cy="635000"/>
            </a:xfrm>
            <a:custGeom>
              <a:avLst/>
              <a:gdLst>
                <a:gd name="T0" fmla="*/ 203 w 257"/>
                <a:gd name="T1" fmla="*/ 7 h 323"/>
                <a:gd name="T2" fmla="*/ 118 w 257"/>
                <a:gd name="T3" fmla="*/ 7 h 323"/>
                <a:gd name="T4" fmla="*/ 64 w 257"/>
                <a:gd name="T5" fmla="*/ 60 h 323"/>
                <a:gd name="T6" fmla="*/ 64 w 257"/>
                <a:gd name="T7" fmla="*/ 73 h 323"/>
                <a:gd name="T8" fmla="*/ 50 w 257"/>
                <a:gd name="T9" fmla="*/ 65 h 323"/>
                <a:gd name="T10" fmla="*/ 26 w 257"/>
                <a:gd name="T11" fmla="*/ 11 h 323"/>
                <a:gd name="T12" fmla="*/ 0 w 257"/>
                <a:gd name="T13" fmla="*/ 44 h 323"/>
                <a:gd name="T14" fmla="*/ 19 w 257"/>
                <a:gd name="T15" fmla="*/ 132 h 323"/>
                <a:gd name="T16" fmla="*/ 79 w 257"/>
                <a:gd name="T17" fmla="*/ 195 h 323"/>
                <a:gd name="T18" fmla="*/ 92 w 257"/>
                <a:gd name="T19" fmla="*/ 205 h 323"/>
                <a:gd name="T20" fmla="*/ 94 w 257"/>
                <a:gd name="T21" fmla="*/ 207 h 323"/>
                <a:gd name="T22" fmla="*/ 94 w 257"/>
                <a:gd name="T23" fmla="*/ 206 h 323"/>
                <a:gd name="T24" fmla="*/ 103 w 257"/>
                <a:gd name="T25" fmla="*/ 210 h 323"/>
                <a:gd name="T26" fmla="*/ 103 w 257"/>
                <a:gd name="T27" fmla="*/ 297 h 323"/>
                <a:gd name="T28" fmla="*/ 164 w 257"/>
                <a:gd name="T29" fmla="*/ 323 h 323"/>
                <a:gd name="T30" fmla="*/ 224 w 257"/>
                <a:gd name="T31" fmla="*/ 297 h 323"/>
                <a:gd name="T32" fmla="*/ 224 w 257"/>
                <a:gd name="T33" fmla="*/ 207 h 323"/>
                <a:gd name="T34" fmla="*/ 257 w 257"/>
                <a:gd name="T35" fmla="*/ 158 h 323"/>
                <a:gd name="T36" fmla="*/ 257 w 257"/>
                <a:gd name="T37" fmla="*/ 60 h 323"/>
                <a:gd name="T38" fmla="*/ 203 w 257"/>
                <a:gd name="T39" fmla="*/ 7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7" h="323">
                  <a:moveTo>
                    <a:pt x="203" y="7"/>
                  </a:moveTo>
                  <a:cubicBezTo>
                    <a:pt x="118" y="7"/>
                    <a:pt x="118" y="7"/>
                    <a:pt x="118" y="7"/>
                  </a:cubicBezTo>
                  <a:cubicBezTo>
                    <a:pt x="88" y="7"/>
                    <a:pt x="64" y="31"/>
                    <a:pt x="64" y="6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58" y="70"/>
                    <a:pt x="53" y="68"/>
                    <a:pt x="50" y="65"/>
                  </a:cubicBezTo>
                  <a:cubicBezTo>
                    <a:pt x="40" y="55"/>
                    <a:pt x="52" y="23"/>
                    <a:pt x="26" y="11"/>
                  </a:cubicBezTo>
                  <a:cubicBezTo>
                    <a:pt x="0" y="0"/>
                    <a:pt x="0" y="8"/>
                    <a:pt x="0" y="44"/>
                  </a:cubicBezTo>
                  <a:cubicBezTo>
                    <a:pt x="0" y="80"/>
                    <a:pt x="0" y="98"/>
                    <a:pt x="19" y="132"/>
                  </a:cubicBezTo>
                  <a:cubicBezTo>
                    <a:pt x="32" y="155"/>
                    <a:pt x="61" y="180"/>
                    <a:pt x="79" y="195"/>
                  </a:cubicBezTo>
                  <a:cubicBezTo>
                    <a:pt x="83" y="199"/>
                    <a:pt x="87" y="202"/>
                    <a:pt x="92" y="205"/>
                  </a:cubicBezTo>
                  <a:cubicBezTo>
                    <a:pt x="93" y="206"/>
                    <a:pt x="94" y="207"/>
                    <a:pt x="94" y="207"/>
                  </a:cubicBezTo>
                  <a:cubicBezTo>
                    <a:pt x="94" y="207"/>
                    <a:pt x="94" y="206"/>
                    <a:pt x="94" y="206"/>
                  </a:cubicBezTo>
                  <a:cubicBezTo>
                    <a:pt x="97" y="208"/>
                    <a:pt x="100" y="209"/>
                    <a:pt x="103" y="210"/>
                  </a:cubicBezTo>
                  <a:cubicBezTo>
                    <a:pt x="103" y="297"/>
                    <a:pt x="103" y="297"/>
                    <a:pt x="103" y="297"/>
                  </a:cubicBezTo>
                  <a:cubicBezTo>
                    <a:pt x="103" y="311"/>
                    <a:pt x="130" y="323"/>
                    <a:pt x="164" y="323"/>
                  </a:cubicBezTo>
                  <a:cubicBezTo>
                    <a:pt x="197" y="323"/>
                    <a:pt x="224" y="311"/>
                    <a:pt x="224" y="297"/>
                  </a:cubicBezTo>
                  <a:cubicBezTo>
                    <a:pt x="224" y="207"/>
                    <a:pt x="224" y="207"/>
                    <a:pt x="224" y="207"/>
                  </a:cubicBezTo>
                  <a:cubicBezTo>
                    <a:pt x="243" y="199"/>
                    <a:pt x="257" y="180"/>
                    <a:pt x="257" y="158"/>
                  </a:cubicBezTo>
                  <a:cubicBezTo>
                    <a:pt x="257" y="60"/>
                    <a:pt x="257" y="60"/>
                    <a:pt x="257" y="60"/>
                  </a:cubicBezTo>
                  <a:cubicBezTo>
                    <a:pt x="257" y="31"/>
                    <a:pt x="233" y="7"/>
                    <a:pt x="203" y="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7619663" y="3868738"/>
              <a:ext cx="100013" cy="239713"/>
            </a:xfrm>
            <a:custGeom>
              <a:avLst/>
              <a:gdLst>
                <a:gd name="T0" fmla="*/ 51 w 51"/>
                <a:gd name="T1" fmla="*/ 96 h 122"/>
                <a:gd name="T2" fmla="*/ 26 w 51"/>
                <a:gd name="T3" fmla="*/ 122 h 122"/>
                <a:gd name="T4" fmla="*/ 26 w 51"/>
                <a:gd name="T5" fmla="*/ 122 h 122"/>
                <a:gd name="T6" fmla="*/ 0 w 51"/>
                <a:gd name="T7" fmla="*/ 96 h 122"/>
                <a:gd name="T8" fmla="*/ 0 w 51"/>
                <a:gd name="T9" fmla="*/ 25 h 122"/>
                <a:gd name="T10" fmla="*/ 26 w 51"/>
                <a:gd name="T11" fmla="*/ 0 h 122"/>
                <a:gd name="T12" fmla="*/ 26 w 51"/>
                <a:gd name="T13" fmla="*/ 0 h 122"/>
                <a:gd name="T14" fmla="*/ 51 w 51"/>
                <a:gd name="T15" fmla="*/ 25 h 122"/>
                <a:gd name="T16" fmla="*/ 51 w 51"/>
                <a:gd name="T17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22">
                  <a:moveTo>
                    <a:pt x="51" y="96"/>
                  </a:moveTo>
                  <a:cubicBezTo>
                    <a:pt x="51" y="111"/>
                    <a:pt x="40" y="122"/>
                    <a:pt x="26" y="122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12" y="122"/>
                    <a:pt x="0" y="111"/>
                    <a:pt x="0" y="9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  <a:lnTo>
                    <a:pt x="51" y="96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7719675" y="3843338"/>
              <a:ext cx="101600" cy="307975"/>
            </a:xfrm>
            <a:custGeom>
              <a:avLst/>
              <a:gdLst>
                <a:gd name="T0" fmla="*/ 52 w 52"/>
                <a:gd name="T1" fmla="*/ 131 h 157"/>
                <a:gd name="T2" fmla="*/ 26 w 52"/>
                <a:gd name="T3" fmla="*/ 157 h 157"/>
                <a:gd name="T4" fmla="*/ 26 w 52"/>
                <a:gd name="T5" fmla="*/ 157 h 157"/>
                <a:gd name="T6" fmla="*/ 0 w 52"/>
                <a:gd name="T7" fmla="*/ 131 h 157"/>
                <a:gd name="T8" fmla="*/ 0 w 52"/>
                <a:gd name="T9" fmla="*/ 26 h 157"/>
                <a:gd name="T10" fmla="*/ 26 w 52"/>
                <a:gd name="T11" fmla="*/ 0 h 157"/>
                <a:gd name="T12" fmla="*/ 26 w 52"/>
                <a:gd name="T13" fmla="*/ 0 h 157"/>
                <a:gd name="T14" fmla="*/ 52 w 52"/>
                <a:gd name="T15" fmla="*/ 26 h 157"/>
                <a:gd name="T16" fmla="*/ 52 w 52"/>
                <a:gd name="T17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57">
                  <a:moveTo>
                    <a:pt x="52" y="131"/>
                  </a:moveTo>
                  <a:cubicBezTo>
                    <a:pt x="52" y="145"/>
                    <a:pt x="40" y="157"/>
                    <a:pt x="26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12" y="157"/>
                    <a:pt x="0" y="145"/>
                    <a:pt x="0" y="13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1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7819688" y="3868738"/>
              <a:ext cx="103188" cy="239713"/>
            </a:xfrm>
            <a:custGeom>
              <a:avLst/>
              <a:gdLst>
                <a:gd name="T0" fmla="*/ 52 w 52"/>
                <a:gd name="T1" fmla="*/ 96 h 122"/>
                <a:gd name="T2" fmla="*/ 26 w 52"/>
                <a:gd name="T3" fmla="*/ 122 h 122"/>
                <a:gd name="T4" fmla="*/ 26 w 52"/>
                <a:gd name="T5" fmla="*/ 122 h 122"/>
                <a:gd name="T6" fmla="*/ 0 w 52"/>
                <a:gd name="T7" fmla="*/ 96 h 122"/>
                <a:gd name="T8" fmla="*/ 0 w 52"/>
                <a:gd name="T9" fmla="*/ 25 h 122"/>
                <a:gd name="T10" fmla="*/ 26 w 52"/>
                <a:gd name="T11" fmla="*/ 0 h 122"/>
                <a:gd name="T12" fmla="*/ 26 w 52"/>
                <a:gd name="T13" fmla="*/ 0 h 122"/>
                <a:gd name="T14" fmla="*/ 52 w 52"/>
                <a:gd name="T15" fmla="*/ 25 h 122"/>
                <a:gd name="T16" fmla="*/ 52 w 52"/>
                <a:gd name="T17" fmla="*/ 9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22">
                  <a:moveTo>
                    <a:pt x="52" y="96"/>
                  </a:moveTo>
                  <a:cubicBezTo>
                    <a:pt x="52" y="111"/>
                    <a:pt x="40" y="122"/>
                    <a:pt x="26" y="122"/>
                  </a:cubicBezTo>
                  <a:cubicBezTo>
                    <a:pt x="26" y="122"/>
                    <a:pt x="26" y="122"/>
                    <a:pt x="26" y="122"/>
                  </a:cubicBezTo>
                  <a:cubicBezTo>
                    <a:pt x="12" y="122"/>
                    <a:pt x="0" y="111"/>
                    <a:pt x="0" y="9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2" y="11"/>
                    <a:pt x="52" y="25"/>
                  </a:cubicBezTo>
                  <a:lnTo>
                    <a:pt x="52" y="96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7922875" y="3887788"/>
              <a:ext cx="90488" cy="204788"/>
            </a:xfrm>
            <a:custGeom>
              <a:avLst/>
              <a:gdLst>
                <a:gd name="T0" fmla="*/ 46 w 46"/>
                <a:gd name="T1" fmla="*/ 80 h 104"/>
                <a:gd name="T2" fmla="*/ 23 w 46"/>
                <a:gd name="T3" fmla="*/ 104 h 104"/>
                <a:gd name="T4" fmla="*/ 23 w 46"/>
                <a:gd name="T5" fmla="*/ 104 h 104"/>
                <a:gd name="T6" fmla="*/ 0 w 46"/>
                <a:gd name="T7" fmla="*/ 80 h 104"/>
                <a:gd name="T8" fmla="*/ 0 w 46"/>
                <a:gd name="T9" fmla="*/ 23 h 104"/>
                <a:gd name="T10" fmla="*/ 23 w 46"/>
                <a:gd name="T11" fmla="*/ 0 h 104"/>
                <a:gd name="T12" fmla="*/ 23 w 46"/>
                <a:gd name="T13" fmla="*/ 0 h 104"/>
                <a:gd name="T14" fmla="*/ 46 w 46"/>
                <a:gd name="T15" fmla="*/ 23 h 104"/>
                <a:gd name="T16" fmla="*/ 46 w 46"/>
                <a:gd name="T17" fmla="*/ 8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104">
                  <a:moveTo>
                    <a:pt x="46" y="80"/>
                  </a:moveTo>
                  <a:cubicBezTo>
                    <a:pt x="46" y="93"/>
                    <a:pt x="36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0" y="104"/>
                    <a:pt x="0" y="93"/>
                    <a:pt x="0" y="8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lnTo>
                    <a:pt x="46" y="80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6536988" y="4799013"/>
              <a:ext cx="225425" cy="363538"/>
            </a:xfrm>
            <a:custGeom>
              <a:avLst/>
              <a:gdLst>
                <a:gd name="T0" fmla="*/ 115 w 115"/>
                <a:gd name="T1" fmla="*/ 145 h 185"/>
                <a:gd name="T2" fmla="*/ 57 w 115"/>
                <a:gd name="T3" fmla="*/ 185 h 185"/>
                <a:gd name="T4" fmla="*/ 57 w 115"/>
                <a:gd name="T5" fmla="*/ 185 h 185"/>
                <a:gd name="T6" fmla="*/ 0 w 115"/>
                <a:gd name="T7" fmla="*/ 145 h 185"/>
                <a:gd name="T8" fmla="*/ 0 w 115"/>
                <a:gd name="T9" fmla="*/ 40 h 185"/>
                <a:gd name="T10" fmla="*/ 57 w 115"/>
                <a:gd name="T11" fmla="*/ 0 h 185"/>
                <a:gd name="T12" fmla="*/ 57 w 115"/>
                <a:gd name="T13" fmla="*/ 0 h 185"/>
                <a:gd name="T14" fmla="*/ 115 w 115"/>
                <a:gd name="T15" fmla="*/ 40 h 185"/>
                <a:gd name="T16" fmla="*/ 115 w 115"/>
                <a:gd name="T17" fmla="*/ 145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85">
                  <a:moveTo>
                    <a:pt x="115" y="145"/>
                  </a:moveTo>
                  <a:cubicBezTo>
                    <a:pt x="115" y="167"/>
                    <a:pt x="89" y="185"/>
                    <a:pt x="57" y="185"/>
                  </a:cubicBezTo>
                  <a:cubicBezTo>
                    <a:pt x="57" y="185"/>
                    <a:pt x="57" y="185"/>
                    <a:pt x="57" y="185"/>
                  </a:cubicBezTo>
                  <a:cubicBezTo>
                    <a:pt x="25" y="185"/>
                    <a:pt x="0" y="167"/>
                    <a:pt x="0" y="14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25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9" y="0"/>
                    <a:pt x="115" y="18"/>
                    <a:pt x="115" y="40"/>
                  </a:cubicBezTo>
                  <a:lnTo>
                    <a:pt x="115" y="145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6571913" y="5194301"/>
              <a:ext cx="160338" cy="661988"/>
            </a:xfrm>
            <a:custGeom>
              <a:avLst/>
              <a:gdLst>
                <a:gd name="T0" fmla="*/ 56 w 81"/>
                <a:gd name="T1" fmla="*/ 39 h 336"/>
                <a:gd name="T2" fmla="*/ 67 w 81"/>
                <a:gd name="T3" fmla="*/ 21 h 336"/>
                <a:gd name="T4" fmla="*/ 47 w 81"/>
                <a:gd name="T5" fmla="*/ 0 h 336"/>
                <a:gd name="T6" fmla="*/ 34 w 81"/>
                <a:gd name="T7" fmla="*/ 0 h 336"/>
                <a:gd name="T8" fmla="*/ 13 w 81"/>
                <a:gd name="T9" fmla="*/ 21 h 336"/>
                <a:gd name="T10" fmla="*/ 25 w 81"/>
                <a:gd name="T11" fmla="*/ 39 h 336"/>
                <a:gd name="T12" fmla="*/ 0 w 81"/>
                <a:gd name="T13" fmla="*/ 244 h 336"/>
                <a:gd name="T14" fmla="*/ 39 w 81"/>
                <a:gd name="T15" fmla="*/ 336 h 336"/>
                <a:gd name="T16" fmla="*/ 81 w 81"/>
                <a:gd name="T17" fmla="*/ 238 h 336"/>
                <a:gd name="T18" fmla="*/ 56 w 81"/>
                <a:gd name="T19" fmla="*/ 3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336">
                  <a:moveTo>
                    <a:pt x="56" y="39"/>
                  </a:moveTo>
                  <a:cubicBezTo>
                    <a:pt x="63" y="37"/>
                    <a:pt x="72" y="27"/>
                    <a:pt x="67" y="21"/>
                  </a:cubicBezTo>
                  <a:cubicBezTo>
                    <a:pt x="58" y="6"/>
                    <a:pt x="58" y="0"/>
                    <a:pt x="4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0"/>
                    <a:pt x="22" y="6"/>
                    <a:pt x="13" y="21"/>
                  </a:cubicBezTo>
                  <a:cubicBezTo>
                    <a:pt x="9" y="28"/>
                    <a:pt x="17" y="38"/>
                    <a:pt x="25" y="39"/>
                  </a:cubicBezTo>
                  <a:cubicBezTo>
                    <a:pt x="25" y="41"/>
                    <a:pt x="0" y="244"/>
                    <a:pt x="0" y="244"/>
                  </a:cubicBezTo>
                  <a:cubicBezTo>
                    <a:pt x="39" y="336"/>
                    <a:pt x="39" y="336"/>
                    <a:pt x="39" y="336"/>
                  </a:cubicBezTo>
                  <a:cubicBezTo>
                    <a:pt x="81" y="238"/>
                    <a:pt x="81" y="238"/>
                    <a:pt x="81" y="238"/>
                  </a:cubicBezTo>
                  <a:cubicBezTo>
                    <a:pt x="81" y="238"/>
                    <a:pt x="56" y="41"/>
                    <a:pt x="56" y="39"/>
                  </a:cubicBez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6233775" y="3770313"/>
              <a:ext cx="830263" cy="1101725"/>
            </a:xfrm>
            <a:custGeom>
              <a:avLst/>
              <a:gdLst>
                <a:gd name="T0" fmla="*/ 254 w 422"/>
                <a:gd name="T1" fmla="*/ 0 h 560"/>
                <a:gd name="T2" fmla="*/ 211 w 422"/>
                <a:gd name="T3" fmla="*/ 0 h 560"/>
                <a:gd name="T4" fmla="*/ 169 w 422"/>
                <a:gd name="T5" fmla="*/ 0 h 560"/>
                <a:gd name="T6" fmla="*/ 0 w 422"/>
                <a:gd name="T7" fmla="*/ 168 h 560"/>
                <a:gd name="T8" fmla="*/ 0 w 422"/>
                <a:gd name="T9" fmla="*/ 370 h 560"/>
                <a:gd name="T10" fmla="*/ 176 w 422"/>
                <a:gd name="T11" fmla="*/ 560 h 560"/>
                <a:gd name="T12" fmla="*/ 218 w 422"/>
                <a:gd name="T13" fmla="*/ 560 h 560"/>
                <a:gd name="T14" fmla="*/ 260 w 422"/>
                <a:gd name="T15" fmla="*/ 560 h 560"/>
                <a:gd name="T16" fmla="*/ 422 w 422"/>
                <a:gd name="T17" fmla="*/ 370 h 560"/>
                <a:gd name="T18" fmla="*/ 422 w 422"/>
                <a:gd name="T19" fmla="*/ 168 h 560"/>
                <a:gd name="T20" fmla="*/ 254 w 422"/>
                <a:gd name="T2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2" h="560">
                  <a:moveTo>
                    <a:pt x="254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76" y="0"/>
                    <a:pt x="0" y="75"/>
                    <a:pt x="0" y="16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463"/>
                    <a:pt x="104" y="560"/>
                    <a:pt x="176" y="560"/>
                  </a:cubicBezTo>
                  <a:cubicBezTo>
                    <a:pt x="218" y="560"/>
                    <a:pt x="218" y="560"/>
                    <a:pt x="218" y="560"/>
                  </a:cubicBezTo>
                  <a:cubicBezTo>
                    <a:pt x="260" y="560"/>
                    <a:pt x="260" y="560"/>
                    <a:pt x="260" y="560"/>
                  </a:cubicBezTo>
                  <a:cubicBezTo>
                    <a:pt x="316" y="560"/>
                    <a:pt x="422" y="463"/>
                    <a:pt x="422" y="370"/>
                  </a:cubicBezTo>
                  <a:cubicBezTo>
                    <a:pt x="422" y="168"/>
                    <a:pt x="422" y="168"/>
                    <a:pt x="422" y="168"/>
                  </a:cubicBezTo>
                  <a:cubicBezTo>
                    <a:pt x="422" y="75"/>
                    <a:pt x="347" y="0"/>
                    <a:pt x="254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6530638" y="3770313"/>
              <a:ext cx="630238" cy="1101725"/>
            </a:xfrm>
            <a:custGeom>
              <a:avLst/>
              <a:gdLst>
                <a:gd name="T0" fmla="*/ 284 w 320"/>
                <a:gd name="T1" fmla="*/ 266 h 560"/>
                <a:gd name="T2" fmla="*/ 271 w 320"/>
                <a:gd name="T3" fmla="*/ 269 h 560"/>
                <a:gd name="T4" fmla="*/ 271 w 320"/>
                <a:gd name="T5" fmla="*/ 168 h 560"/>
                <a:gd name="T6" fmla="*/ 103 w 320"/>
                <a:gd name="T7" fmla="*/ 0 h 560"/>
                <a:gd name="T8" fmla="*/ 60 w 320"/>
                <a:gd name="T9" fmla="*/ 0 h 560"/>
                <a:gd name="T10" fmla="*/ 60 w 320"/>
                <a:gd name="T11" fmla="*/ 242 h 560"/>
                <a:gd name="T12" fmla="*/ 32 w 320"/>
                <a:gd name="T13" fmla="*/ 322 h 560"/>
                <a:gd name="T14" fmla="*/ 0 w 320"/>
                <a:gd name="T15" fmla="*/ 344 h 560"/>
                <a:gd name="T16" fmla="*/ 60 w 320"/>
                <a:gd name="T17" fmla="*/ 385 h 560"/>
                <a:gd name="T18" fmla="*/ 67 w 320"/>
                <a:gd name="T19" fmla="*/ 560 h 560"/>
                <a:gd name="T20" fmla="*/ 109 w 320"/>
                <a:gd name="T21" fmla="*/ 560 h 560"/>
                <a:gd name="T22" fmla="*/ 271 w 320"/>
                <a:gd name="T23" fmla="*/ 370 h 560"/>
                <a:gd name="T24" fmla="*/ 271 w 320"/>
                <a:gd name="T25" fmla="*/ 359 h 560"/>
                <a:gd name="T26" fmla="*/ 284 w 320"/>
                <a:gd name="T27" fmla="*/ 361 h 560"/>
                <a:gd name="T28" fmla="*/ 320 w 320"/>
                <a:gd name="T29" fmla="*/ 328 h 560"/>
                <a:gd name="T30" fmla="*/ 320 w 320"/>
                <a:gd name="T31" fmla="*/ 300 h 560"/>
                <a:gd name="T32" fmla="*/ 284 w 320"/>
                <a:gd name="T33" fmla="*/ 26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0" h="560">
                  <a:moveTo>
                    <a:pt x="284" y="266"/>
                  </a:moveTo>
                  <a:cubicBezTo>
                    <a:pt x="280" y="266"/>
                    <a:pt x="275" y="267"/>
                    <a:pt x="271" y="269"/>
                  </a:cubicBezTo>
                  <a:cubicBezTo>
                    <a:pt x="271" y="168"/>
                    <a:pt x="271" y="168"/>
                    <a:pt x="271" y="168"/>
                  </a:cubicBezTo>
                  <a:cubicBezTo>
                    <a:pt x="271" y="75"/>
                    <a:pt x="196" y="0"/>
                    <a:pt x="10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242"/>
                    <a:pt x="60" y="242"/>
                    <a:pt x="60" y="242"/>
                  </a:cubicBezTo>
                  <a:cubicBezTo>
                    <a:pt x="60" y="253"/>
                    <a:pt x="56" y="299"/>
                    <a:pt x="32" y="322"/>
                  </a:cubicBezTo>
                  <a:cubicBezTo>
                    <a:pt x="17" y="337"/>
                    <a:pt x="0" y="344"/>
                    <a:pt x="0" y="344"/>
                  </a:cubicBezTo>
                  <a:cubicBezTo>
                    <a:pt x="60" y="385"/>
                    <a:pt x="60" y="385"/>
                    <a:pt x="60" y="385"/>
                  </a:cubicBezTo>
                  <a:cubicBezTo>
                    <a:pt x="67" y="560"/>
                    <a:pt x="67" y="560"/>
                    <a:pt x="67" y="560"/>
                  </a:cubicBezTo>
                  <a:cubicBezTo>
                    <a:pt x="109" y="560"/>
                    <a:pt x="109" y="560"/>
                    <a:pt x="109" y="560"/>
                  </a:cubicBezTo>
                  <a:cubicBezTo>
                    <a:pt x="165" y="560"/>
                    <a:pt x="271" y="463"/>
                    <a:pt x="271" y="370"/>
                  </a:cubicBezTo>
                  <a:cubicBezTo>
                    <a:pt x="271" y="359"/>
                    <a:pt x="271" y="359"/>
                    <a:pt x="271" y="359"/>
                  </a:cubicBezTo>
                  <a:cubicBezTo>
                    <a:pt x="275" y="361"/>
                    <a:pt x="280" y="361"/>
                    <a:pt x="284" y="361"/>
                  </a:cubicBezTo>
                  <a:cubicBezTo>
                    <a:pt x="304" y="361"/>
                    <a:pt x="320" y="347"/>
                    <a:pt x="320" y="328"/>
                  </a:cubicBezTo>
                  <a:cubicBezTo>
                    <a:pt x="320" y="300"/>
                    <a:pt x="320" y="300"/>
                    <a:pt x="320" y="300"/>
                  </a:cubicBezTo>
                  <a:cubicBezTo>
                    <a:pt x="320" y="281"/>
                    <a:pt x="304" y="266"/>
                    <a:pt x="284" y="266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5887700" y="3641726"/>
              <a:ext cx="1301750" cy="455613"/>
            </a:xfrm>
            <a:custGeom>
              <a:avLst/>
              <a:gdLst>
                <a:gd name="T0" fmla="*/ 611 w 662"/>
                <a:gd name="T1" fmla="*/ 35 h 231"/>
                <a:gd name="T2" fmla="*/ 236 w 662"/>
                <a:gd name="T3" fmla="*/ 35 h 231"/>
                <a:gd name="T4" fmla="*/ 230 w 662"/>
                <a:gd name="T5" fmla="*/ 35 h 231"/>
                <a:gd name="T6" fmla="*/ 105 w 662"/>
                <a:gd name="T7" fmla="*/ 0 h 231"/>
                <a:gd name="T8" fmla="*/ 181 w 662"/>
                <a:gd name="T9" fmla="*/ 99 h 231"/>
                <a:gd name="T10" fmla="*/ 77 w 662"/>
                <a:gd name="T11" fmla="*/ 101 h 231"/>
                <a:gd name="T12" fmla="*/ 15 w 662"/>
                <a:gd name="T13" fmla="*/ 57 h 231"/>
                <a:gd name="T14" fmla="*/ 235 w 662"/>
                <a:gd name="T15" fmla="*/ 231 h 231"/>
                <a:gd name="T16" fmla="*/ 236 w 662"/>
                <a:gd name="T17" fmla="*/ 231 h 231"/>
                <a:gd name="T18" fmla="*/ 611 w 662"/>
                <a:gd name="T19" fmla="*/ 231 h 231"/>
                <a:gd name="T20" fmla="*/ 662 w 662"/>
                <a:gd name="T21" fmla="*/ 177 h 231"/>
                <a:gd name="T22" fmla="*/ 662 w 662"/>
                <a:gd name="T23" fmla="*/ 88 h 231"/>
                <a:gd name="T24" fmla="*/ 611 w 662"/>
                <a:gd name="T25" fmla="*/ 3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2" h="231">
                  <a:moveTo>
                    <a:pt x="611" y="35"/>
                  </a:moveTo>
                  <a:cubicBezTo>
                    <a:pt x="236" y="35"/>
                    <a:pt x="236" y="35"/>
                    <a:pt x="236" y="35"/>
                  </a:cubicBezTo>
                  <a:cubicBezTo>
                    <a:pt x="234" y="35"/>
                    <a:pt x="232" y="35"/>
                    <a:pt x="230" y="35"/>
                  </a:cubicBezTo>
                  <a:cubicBezTo>
                    <a:pt x="201" y="35"/>
                    <a:pt x="133" y="32"/>
                    <a:pt x="105" y="0"/>
                  </a:cubicBezTo>
                  <a:cubicBezTo>
                    <a:pt x="105" y="0"/>
                    <a:pt x="109" y="91"/>
                    <a:pt x="181" y="99"/>
                  </a:cubicBezTo>
                  <a:cubicBezTo>
                    <a:pt x="181" y="99"/>
                    <a:pt x="117" y="115"/>
                    <a:pt x="77" y="101"/>
                  </a:cubicBezTo>
                  <a:cubicBezTo>
                    <a:pt x="30" y="85"/>
                    <a:pt x="15" y="57"/>
                    <a:pt x="15" y="57"/>
                  </a:cubicBezTo>
                  <a:cubicBezTo>
                    <a:pt x="15" y="57"/>
                    <a:pt x="0" y="230"/>
                    <a:pt x="235" y="231"/>
                  </a:cubicBezTo>
                  <a:cubicBezTo>
                    <a:pt x="235" y="231"/>
                    <a:pt x="235" y="231"/>
                    <a:pt x="236" y="231"/>
                  </a:cubicBezTo>
                  <a:cubicBezTo>
                    <a:pt x="611" y="231"/>
                    <a:pt x="611" y="231"/>
                    <a:pt x="611" y="231"/>
                  </a:cubicBezTo>
                  <a:cubicBezTo>
                    <a:pt x="639" y="231"/>
                    <a:pt x="662" y="207"/>
                    <a:pt x="662" y="177"/>
                  </a:cubicBezTo>
                  <a:cubicBezTo>
                    <a:pt x="662" y="88"/>
                    <a:pt x="662" y="88"/>
                    <a:pt x="662" y="88"/>
                  </a:cubicBezTo>
                  <a:cubicBezTo>
                    <a:pt x="662" y="59"/>
                    <a:pt x="639" y="35"/>
                    <a:pt x="611" y="35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4982825" y="3732213"/>
              <a:ext cx="615950" cy="785813"/>
            </a:xfrm>
            <a:custGeom>
              <a:avLst/>
              <a:gdLst>
                <a:gd name="T0" fmla="*/ 251 w 313"/>
                <a:gd name="T1" fmla="*/ 114 h 399"/>
                <a:gd name="T2" fmla="*/ 153 w 313"/>
                <a:gd name="T3" fmla="*/ 60 h 399"/>
                <a:gd name="T4" fmla="*/ 173 w 313"/>
                <a:gd name="T5" fmla="*/ 121 h 399"/>
                <a:gd name="T6" fmla="*/ 216 w 313"/>
                <a:gd name="T7" fmla="*/ 180 h 399"/>
                <a:gd name="T8" fmla="*/ 112 w 313"/>
                <a:gd name="T9" fmla="*/ 143 h 399"/>
                <a:gd name="T10" fmla="*/ 47 w 313"/>
                <a:gd name="T11" fmla="*/ 33 h 399"/>
                <a:gd name="T12" fmla="*/ 0 w 313"/>
                <a:gd name="T13" fmla="*/ 8 h 399"/>
                <a:gd name="T14" fmla="*/ 47 w 313"/>
                <a:gd name="T15" fmla="*/ 197 h 399"/>
                <a:gd name="T16" fmla="*/ 113 w 313"/>
                <a:gd name="T17" fmla="*/ 256 h 399"/>
                <a:gd name="T18" fmla="*/ 193 w 313"/>
                <a:gd name="T19" fmla="*/ 311 h 399"/>
                <a:gd name="T20" fmla="*/ 194 w 313"/>
                <a:gd name="T21" fmla="*/ 358 h 399"/>
                <a:gd name="T22" fmla="*/ 299 w 313"/>
                <a:gd name="T23" fmla="*/ 372 h 399"/>
                <a:gd name="T24" fmla="*/ 313 w 313"/>
                <a:gd name="T25" fmla="*/ 215 h 399"/>
                <a:gd name="T26" fmla="*/ 251 w 313"/>
                <a:gd name="T27" fmla="*/ 114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" h="399">
                  <a:moveTo>
                    <a:pt x="251" y="114"/>
                  </a:moveTo>
                  <a:cubicBezTo>
                    <a:pt x="208" y="97"/>
                    <a:pt x="153" y="60"/>
                    <a:pt x="153" y="60"/>
                  </a:cubicBezTo>
                  <a:cubicBezTo>
                    <a:pt x="153" y="60"/>
                    <a:pt x="133" y="97"/>
                    <a:pt x="173" y="121"/>
                  </a:cubicBezTo>
                  <a:cubicBezTo>
                    <a:pt x="217" y="148"/>
                    <a:pt x="216" y="180"/>
                    <a:pt x="216" y="180"/>
                  </a:cubicBezTo>
                  <a:cubicBezTo>
                    <a:pt x="216" y="180"/>
                    <a:pt x="144" y="170"/>
                    <a:pt x="112" y="143"/>
                  </a:cubicBezTo>
                  <a:cubicBezTo>
                    <a:pt x="81" y="115"/>
                    <a:pt x="73" y="62"/>
                    <a:pt x="47" y="33"/>
                  </a:cubicBezTo>
                  <a:cubicBezTo>
                    <a:pt x="16" y="0"/>
                    <a:pt x="0" y="8"/>
                    <a:pt x="0" y="8"/>
                  </a:cubicBezTo>
                  <a:cubicBezTo>
                    <a:pt x="0" y="8"/>
                    <a:pt x="17" y="50"/>
                    <a:pt x="47" y="197"/>
                  </a:cubicBezTo>
                  <a:cubicBezTo>
                    <a:pt x="50" y="213"/>
                    <a:pt x="48" y="222"/>
                    <a:pt x="113" y="256"/>
                  </a:cubicBezTo>
                  <a:cubicBezTo>
                    <a:pt x="159" y="281"/>
                    <a:pt x="180" y="303"/>
                    <a:pt x="193" y="311"/>
                  </a:cubicBezTo>
                  <a:cubicBezTo>
                    <a:pt x="194" y="358"/>
                    <a:pt x="194" y="358"/>
                    <a:pt x="194" y="358"/>
                  </a:cubicBezTo>
                  <a:cubicBezTo>
                    <a:pt x="204" y="376"/>
                    <a:pt x="292" y="399"/>
                    <a:pt x="299" y="372"/>
                  </a:cubicBezTo>
                  <a:cubicBezTo>
                    <a:pt x="306" y="348"/>
                    <a:pt x="313" y="215"/>
                    <a:pt x="313" y="215"/>
                  </a:cubicBezTo>
                  <a:cubicBezTo>
                    <a:pt x="313" y="215"/>
                    <a:pt x="279" y="126"/>
                    <a:pt x="251" y="114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5206663" y="4418013"/>
              <a:ext cx="981075" cy="947738"/>
            </a:xfrm>
            <a:custGeom>
              <a:avLst/>
              <a:gdLst>
                <a:gd name="T0" fmla="*/ 499 w 499"/>
                <a:gd name="T1" fmla="*/ 326 h 482"/>
                <a:gd name="T2" fmla="*/ 270 w 499"/>
                <a:gd name="T3" fmla="*/ 194 h 482"/>
                <a:gd name="T4" fmla="*/ 209 w 499"/>
                <a:gd name="T5" fmla="*/ 0 h 482"/>
                <a:gd name="T6" fmla="*/ 61 w 499"/>
                <a:gd name="T7" fmla="*/ 0 h 482"/>
                <a:gd name="T8" fmla="*/ 187 w 499"/>
                <a:gd name="T9" fmla="*/ 363 h 482"/>
                <a:gd name="T10" fmla="*/ 483 w 499"/>
                <a:gd name="T11" fmla="*/ 482 h 482"/>
                <a:gd name="T12" fmla="*/ 499 w 499"/>
                <a:gd name="T13" fmla="*/ 32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482">
                  <a:moveTo>
                    <a:pt x="499" y="326"/>
                  </a:moveTo>
                  <a:cubicBezTo>
                    <a:pt x="499" y="326"/>
                    <a:pt x="423" y="347"/>
                    <a:pt x="270" y="194"/>
                  </a:cubicBezTo>
                  <a:cubicBezTo>
                    <a:pt x="177" y="101"/>
                    <a:pt x="209" y="0"/>
                    <a:pt x="209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0" y="200"/>
                    <a:pt x="187" y="363"/>
                  </a:cubicBezTo>
                  <a:cubicBezTo>
                    <a:pt x="324" y="482"/>
                    <a:pt x="483" y="482"/>
                    <a:pt x="483" y="482"/>
                  </a:cubicBezTo>
                  <a:lnTo>
                    <a:pt x="499" y="326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7046575" y="3908426"/>
              <a:ext cx="142875" cy="420688"/>
            </a:xfrm>
            <a:custGeom>
              <a:avLst/>
              <a:gdLst>
                <a:gd name="T0" fmla="*/ 73 w 73"/>
                <a:gd name="T1" fmla="*/ 181 h 214"/>
                <a:gd name="T2" fmla="*/ 36 w 73"/>
                <a:gd name="T3" fmla="*/ 214 h 214"/>
                <a:gd name="T4" fmla="*/ 36 w 73"/>
                <a:gd name="T5" fmla="*/ 214 h 214"/>
                <a:gd name="T6" fmla="*/ 0 w 73"/>
                <a:gd name="T7" fmla="*/ 181 h 214"/>
                <a:gd name="T8" fmla="*/ 0 w 73"/>
                <a:gd name="T9" fmla="*/ 33 h 214"/>
                <a:gd name="T10" fmla="*/ 36 w 73"/>
                <a:gd name="T11" fmla="*/ 0 h 214"/>
                <a:gd name="T12" fmla="*/ 36 w 73"/>
                <a:gd name="T13" fmla="*/ 0 h 214"/>
                <a:gd name="T14" fmla="*/ 73 w 73"/>
                <a:gd name="T15" fmla="*/ 33 h 214"/>
                <a:gd name="T16" fmla="*/ 73 w 73"/>
                <a:gd name="T17" fmla="*/ 18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214">
                  <a:moveTo>
                    <a:pt x="73" y="181"/>
                  </a:moveTo>
                  <a:cubicBezTo>
                    <a:pt x="73" y="199"/>
                    <a:pt x="57" y="214"/>
                    <a:pt x="36" y="214"/>
                  </a:cubicBezTo>
                  <a:cubicBezTo>
                    <a:pt x="36" y="214"/>
                    <a:pt x="36" y="214"/>
                    <a:pt x="36" y="214"/>
                  </a:cubicBezTo>
                  <a:cubicBezTo>
                    <a:pt x="16" y="214"/>
                    <a:pt x="0" y="199"/>
                    <a:pt x="0" y="18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7" y="0"/>
                    <a:pt x="73" y="15"/>
                    <a:pt x="73" y="33"/>
                  </a:cubicBezTo>
                  <a:lnTo>
                    <a:pt x="73" y="18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16844963" y="4262438"/>
              <a:ext cx="88900" cy="873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16343313" y="4262438"/>
              <a:ext cx="88900" cy="873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7119600" y="4373563"/>
              <a:ext cx="865188" cy="1017588"/>
            </a:xfrm>
            <a:custGeom>
              <a:avLst/>
              <a:gdLst>
                <a:gd name="T0" fmla="*/ 0 w 440"/>
                <a:gd name="T1" fmla="*/ 348 h 517"/>
                <a:gd name="T2" fmla="*/ 211 w 440"/>
                <a:gd name="T3" fmla="*/ 232 h 517"/>
                <a:gd name="T4" fmla="*/ 289 w 440"/>
                <a:gd name="T5" fmla="*/ 0 h 517"/>
                <a:gd name="T6" fmla="*/ 437 w 440"/>
                <a:gd name="T7" fmla="*/ 0 h 517"/>
                <a:gd name="T8" fmla="*/ 331 w 440"/>
                <a:gd name="T9" fmla="*/ 340 h 517"/>
                <a:gd name="T10" fmla="*/ 16 w 440"/>
                <a:gd name="T11" fmla="*/ 504 h 517"/>
                <a:gd name="T12" fmla="*/ 0 w 440"/>
                <a:gd name="T13" fmla="*/ 348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0" h="517">
                  <a:moveTo>
                    <a:pt x="0" y="348"/>
                  </a:moveTo>
                  <a:cubicBezTo>
                    <a:pt x="0" y="348"/>
                    <a:pt x="107" y="335"/>
                    <a:pt x="211" y="232"/>
                  </a:cubicBezTo>
                  <a:cubicBezTo>
                    <a:pt x="282" y="161"/>
                    <a:pt x="289" y="0"/>
                    <a:pt x="289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37" y="0"/>
                    <a:pt x="440" y="208"/>
                    <a:pt x="331" y="340"/>
                  </a:cubicBezTo>
                  <a:cubicBezTo>
                    <a:pt x="185" y="517"/>
                    <a:pt x="16" y="504"/>
                    <a:pt x="16" y="504"/>
                  </a:cubicBezTo>
                  <a:lnTo>
                    <a:pt x="0" y="348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6844963" y="5749926"/>
              <a:ext cx="350838" cy="74613"/>
            </a:xfrm>
            <a:custGeom>
              <a:avLst/>
              <a:gdLst>
                <a:gd name="T0" fmla="*/ 178 w 178"/>
                <a:gd name="T1" fmla="*/ 19 h 38"/>
                <a:gd name="T2" fmla="*/ 159 w 178"/>
                <a:gd name="T3" fmla="*/ 38 h 38"/>
                <a:gd name="T4" fmla="*/ 19 w 178"/>
                <a:gd name="T5" fmla="*/ 38 h 38"/>
                <a:gd name="T6" fmla="*/ 0 w 178"/>
                <a:gd name="T7" fmla="*/ 19 h 38"/>
                <a:gd name="T8" fmla="*/ 0 w 178"/>
                <a:gd name="T9" fmla="*/ 19 h 38"/>
                <a:gd name="T10" fmla="*/ 19 w 178"/>
                <a:gd name="T11" fmla="*/ 0 h 38"/>
                <a:gd name="T12" fmla="*/ 159 w 178"/>
                <a:gd name="T13" fmla="*/ 0 h 38"/>
                <a:gd name="T14" fmla="*/ 178 w 178"/>
                <a:gd name="T1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38">
                  <a:moveTo>
                    <a:pt x="178" y="19"/>
                  </a:moveTo>
                  <a:cubicBezTo>
                    <a:pt x="178" y="30"/>
                    <a:pt x="170" y="38"/>
                    <a:pt x="15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0" y="0"/>
                    <a:pt x="178" y="9"/>
                    <a:pt x="178" y="19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6751300" y="8656638"/>
              <a:ext cx="544513" cy="201613"/>
            </a:xfrm>
            <a:custGeom>
              <a:avLst/>
              <a:gdLst>
                <a:gd name="T0" fmla="*/ 91 w 277"/>
                <a:gd name="T1" fmla="*/ 0 h 103"/>
                <a:gd name="T2" fmla="*/ 172 w 277"/>
                <a:gd name="T3" fmla="*/ 33 h 103"/>
                <a:gd name="T4" fmla="*/ 277 w 277"/>
                <a:gd name="T5" fmla="*/ 103 h 103"/>
                <a:gd name="T6" fmla="*/ 2 w 277"/>
                <a:gd name="T7" fmla="*/ 90 h 103"/>
                <a:gd name="T8" fmla="*/ 0 w 277"/>
                <a:gd name="T9" fmla="*/ 0 h 103"/>
                <a:gd name="T10" fmla="*/ 91 w 277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7" h="103">
                  <a:moveTo>
                    <a:pt x="91" y="0"/>
                  </a:moveTo>
                  <a:cubicBezTo>
                    <a:pt x="91" y="0"/>
                    <a:pt x="132" y="8"/>
                    <a:pt x="172" y="33"/>
                  </a:cubicBezTo>
                  <a:cubicBezTo>
                    <a:pt x="226" y="66"/>
                    <a:pt x="277" y="103"/>
                    <a:pt x="277" y="103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6744950" y="6972301"/>
              <a:ext cx="277813" cy="1709738"/>
            </a:xfrm>
            <a:custGeom>
              <a:avLst/>
              <a:gdLst>
                <a:gd name="T0" fmla="*/ 0 w 175"/>
                <a:gd name="T1" fmla="*/ 1076 h 1077"/>
                <a:gd name="T2" fmla="*/ 175 w 175"/>
                <a:gd name="T3" fmla="*/ 1077 h 1077"/>
                <a:gd name="T4" fmla="*/ 175 w 175"/>
                <a:gd name="T5" fmla="*/ 0 h 1077"/>
                <a:gd name="T6" fmla="*/ 0 w 175"/>
                <a:gd name="T7" fmla="*/ 29 h 1077"/>
                <a:gd name="T8" fmla="*/ 0 w 175"/>
                <a:gd name="T9" fmla="*/ 1076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077">
                  <a:moveTo>
                    <a:pt x="0" y="1076"/>
                  </a:moveTo>
                  <a:lnTo>
                    <a:pt x="175" y="1077"/>
                  </a:lnTo>
                  <a:lnTo>
                    <a:pt x="175" y="0"/>
                  </a:lnTo>
                  <a:lnTo>
                    <a:pt x="0" y="29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4574838" y="2994026"/>
              <a:ext cx="666750" cy="668338"/>
            </a:xfrm>
            <a:custGeom>
              <a:avLst/>
              <a:gdLst>
                <a:gd name="T0" fmla="*/ 166 w 339"/>
                <a:gd name="T1" fmla="*/ 338 h 339"/>
                <a:gd name="T2" fmla="*/ 140 w 339"/>
                <a:gd name="T3" fmla="*/ 200 h 339"/>
                <a:gd name="T4" fmla="*/ 1 w 339"/>
                <a:gd name="T5" fmla="*/ 173 h 339"/>
                <a:gd name="T6" fmla="*/ 135 w 339"/>
                <a:gd name="T7" fmla="*/ 134 h 339"/>
                <a:gd name="T8" fmla="*/ 175 w 339"/>
                <a:gd name="T9" fmla="*/ 1 h 339"/>
                <a:gd name="T10" fmla="*/ 205 w 339"/>
                <a:gd name="T11" fmla="*/ 135 h 339"/>
                <a:gd name="T12" fmla="*/ 339 w 339"/>
                <a:gd name="T13" fmla="*/ 164 h 339"/>
                <a:gd name="T14" fmla="*/ 203 w 339"/>
                <a:gd name="T15" fmla="*/ 202 h 339"/>
                <a:gd name="T16" fmla="*/ 166 w 339"/>
                <a:gd name="T17" fmla="*/ 338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339">
                  <a:moveTo>
                    <a:pt x="166" y="338"/>
                  </a:moveTo>
                  <a:cubicBezTo>
                    <a:pt x="156" y="339"/>
                    <a:pt x="162" y="221"/>
                    <a:pt x="140" y="200"/>
                  </a:cubicBezTo>
                  <a:cubicBezTo>
                    <a:pt x="118" y="178"/>
                    <a:pt x="0" y="184"/>
                    <a:pt x="1" y="173"/>
                  </a:cubicBezTo>
                  <a:cubicBezTo>
                    <a:pt x="2" y="164"/>
                    <a:pt x="112" y="156"/>
                    <a:pt x="135" y="134"/>
                  </a:cubicBezTo>
                  <a:cubicBezTo>
                    <a:pt x="157" y="112"/>
                    <a:pt x="165" y="2"/>
                    <a:pt x="175" y="1"/>
                  </a:cubicBezTo>
                  <a:cubicBezTo>
                    <a:pt x="185" y="0"/>
                    <a:pt x="184" y="114"/>
                    <a:pt x="205" y="135"/>
                  </a:cubicBezTo>
                  <a:cubicBezTo>
                    <a:pt x="226" y="156"/>
                    <a:pt x="339" y="154"/>
                    <a:pt x="339" y="164"/>
                  </a:cubicBezTo>
                  <a:cubicBezTo>
                    <a:pt x="338" y="174"/>
                    <a:pt x="225" y="180"/>
                    <a:pt x="203" y="202"/>
                  </a:cubicBezTo>
                  <a:cubicBezTo>
                    <a:pt x="180" y="225"/>
                    <a:pt x="175" y="337"/>
                    <a:pt x="166" y="33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7619663" y="4648201"/>
              <a:ext cx="668338" cy="668338"/>
            </a:xfrm>
            <a:custGeom>
              <a:avLst/>
              <a:gdLst>
                <a:gd name="T0" fmla="*/ 166 w 340"/>
                <a:gd name="T1" fmla="*/ 339 h 340"/>
                <a:gd name="T2" fmla="*/ 140 w 340"/>
                <a:gd name="T3" fmla="*/ 200 h 340"/>
                <a:gd name="T4" fmla="*/ 1 w 340"/>
                <a:gd name="T5" fmla="*/ 173 h 340"/>
                <a:gd name="T6" fmla="*/ 135 w 340"/>
                <a:gd name="T7" fmla="*/ 134 h 340"/>
                <a:gd name="T8" fmla="*/ 175 w 340"/>
                <a:gd name="T9" fmla="*/ 1 h 340"/>
                <a:gd name="T10" fmla="*/ 205 w 340"/>
                <a:gd name="T11" fmla="*/ 135 h 340"/>
                <a:gd name="T12" fmla="*/ 340 w 340"/>
                <a:gd name="T13" fmla="*/ 165 h 340"/>
                <a:gd name="T14" fmla="*/ 203 w 340"/>
                <a:gd name="T15" fmla="*/ 203 h 340"/>
                <a:gd name="T16" fmla="*/ 166 w 340"/>
                <a:gd name="T17" fmla="*/ 33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40">
                  <a:moveTo>
                    <a:pt x="166" y="339"/>
                  </a:moveTo>
                  <a:cubicBezTo>
                    <a:pt x="156" y="340"/>
                    <a:pt x="162" y="222"/>
                    <a:pt x="140" y="200"/>
                  </a:cubicBezTo>
                  <a:cubicBezTo>
                    <a:pt x="118" y="178"/>
                    <a:pt x="0" y="184"/>
                    <a:pt x="1" y="173"/>
                  </a:cubicBezTo>
                  <a:cubicBezTo>
                    <a:pt x="2" y="164"/>
                    <a:pt x="113" y="157"/>
                    <a:pt x="135" y="134"/>
                  </a:cubicBezTo>
                  <a:cubicBezTo>
                    <a:pt x="157" y="112"/>
                    <a:pt x="165" y="1"/>
                    <a:pt x="175" y="1"/>
                  </a:cubicBezTo>
                  <a:cubicBezTo>
                    <a:pt x="185" y="0"/>
                    <a:pt x="184" y="114"/>
                    <a:pt x="205" y="135"/>
                  </a:cubicBezTo>
                  <a:cubicBezTo>
                    <a:pt x="226" y="156"/>
                    <a:pt x="340" y="155"/>
                    <a:pt x="340" y="165"/>
                  </a:cubicBezTo>
                  <a:cubicBezTo>
                    <a:pt x="339" y="174"/>
                    <a:pt x="226" y="180"/>
                    <a:pt x="203" y="203"/>
                  </a:cubicBezTo>
                  <a:cubicBezTo>
                    <a:pt x="180" y="225"/>
                    <a:pt x="176" y="338"/>
                    <a:pt x="166" y="339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5516225" y="3494088"/>
              <a:ext cx="463550" cy="465138"/>
            </a:xfrm>
            <a:custGeom>
              <a:avLst/>
              <a:gdLst>
                <a:gd name="T0" fmla="*/ 115 w 236"/>
                <a:gd name="T1" fmla="*/ 235 h 236"/>
                <a:gd name="T2" fmla="*/ 97 w 236"/>
                <a:gd name="T3" fmla="*/ 139 h 236"/>
                <a:gd name="T4" fmla="*/ 1 w 236"/>
                <a:gd name="T5" fmla="*/ 121 h 236"/>
                <a:gd name="T6" fmla="*/ 94 w 236"/>
                <a:gd name="T7" fmla="*/ 94 h 236"/>
                <a:gd name="T8" fmla="*/ 121 w 236"/>
                <a:gd name="T9" fmla="*/ 1 h 236"/>
                <a:gd name="T10" fmla="*/ 142 w 236"/>
                <a:gd name="T11" fmla="*/ 94 h 236"/>
                <a:gd name="T12" fmla="*/ 236 w 236"/>
                <a:gd name="T13" fmla="*/ 115 h 236"/>
                <a:gd name="T14" fmla="*/ 141 w 236"/>
                <a:gd name="T15" fmla="*/ 141 h 236"/>
                <a:gd name="T16" fmla="*/ 115 w 236"/>
                <a:gd name="T17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236">
                  <a:moveTo>
                    <a:pt x="115" y="235"/>
                  </a:moveTo>
                  <a:cubicBezTo>
                    <a:pt x="108" y="236"/>
                    <a:pt x="112" y="154"/>
                    <a:pt x="97" y="139"/>
                  </a:cubicBezTo>
                  <a:cubicBezTo>
                    <a:pt x="82" y="124"/>
                    <a:pt x="0" y="128"/>
                    <a:pt x="1" y="121"/>
                  </a:cubicBezTo>
                  <a:cubicBezTo>
                    <a:pt x="2" y="114"/>
                    <a:pt x="78" y="109"/>
                    <a:pt x="94" y="94"/>
                  </a:cubicBezTo>
                  <a:cubicBezTo>
                    <a:pt x="109" y="78"/>
                    <a:pt x="115" y="1"/>
                    <a:pt x="121" y="1"/>
                  </a:cubicBezTo>
                  <a:cubicBezTo>
                    <a:pt x="129" y="0"/>
                    <a:pt x="128" y="79"/>
                    <a:pt x="142" y="94"/>
                  </a:cubicBezTo>
                  <a:cubicBezTo>
                    <a:pt x="157" y="109"/>
                    <a:pt x="236" y="108"/>
                    <a:pt x="236" y="115"/>
                  </a:cubicBezTo>
                  <a:cubicBezTo>
                    <a:pt x="235" y="121"/>
                    <a:pt x="157" y="125"/>
                    <a:pt x="141" y="141"/>
                  </a:cubicBezTo>
                  <a:cubicBezTo>
                    <a:pt x="125" y="157"/>
                    <a:pt x="122" y="235"/>
                    <a:pt x="115" y="235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8043525" y="4344988"/>
              <a:ext cx="503238" cy="500063"/>
            </a:xfrm>
            <a:custGeom>
              <a:avLst/>
              <a:gdLst>
                <a:gd name="T0" fmla="*/ 125 w 255"/>
                <a:gd name="T1" fmla="*/ 253 h 254"/>
                <a:gd name="T2" fmla="*/ 105 w 255"/>
                <a:gd name="T3" fmla="*/ 149 h 254"/>
                <a:gd name="T4" fmla="*/ 1 w 255"/>
                <a:gd name="T5" fmla="*/ 129 h 254"/>
                <a:gd name="T6" fmla="*/ 101 w 255"/>
                <a:gd name="T7" fmla="*/ 100 h 254"/>
                <a:gd name="T8" fmla="*/ 131 w 255"/>
                <a:gd name="T9" fmla="*/ 0 h 254"/>
                <a:gd name="T10" fmla="*/ 154 w 255"/>
                <a:gd name="T11" fmla="*/ 101 h 254"/>
                <a:gd name="T12" fmla="*/ 254 w 255"/>
                <a:gd name="T13" fmla="*/ 123 h 254"/>
                <a:gd name="T14" fmla="*/ 152 w 255"/>
                <a:gd name="T15" fmla="*/ 151 h 254"/>
                <a:gd name="T16" fmla="*/ 125 w 255"/>
                <a:gd name="T17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254">
                  <a:moveTo>
                    <a:pt x="125" y="253"/>
                  </a:moveTo>
                  <a:cubicBezTo>
                    <a:pt x="117" y="254"/>
                    <a:pt x="121" y="166"/>
                    <a:pt x="105" y="149"/>
                  </a:cubicBezTo>
                  <a:cubicBezTo>
                    <a:pt x="89" y="133"/>
                    <a:pt x="0" y="137"/>
                    <a:pt x="1" y="129"/>
                  </a:cubicBezTo>
                  <a:cubicBezTo>
                    <a:pt x="2" y="122"/>
                    <a:pt x="84" y="117"/>
                    <a:pt x="101" y="100"/>
                  </a:cubicBezTo>
                  <a:cubicBezTo>
                    <a:pt x="118" y="83"/>
                    <a:pt x="124" y="1"/>
                    <a:pt x="131" y="0"/>
                  </a:cubicBezTo>
                  <a:cubicBezTo>
                    <a:pt x="139" y="0"/>
                    <a:pt x="138" y="85"/>
                    <a:pt x="154" y="101"/>
                  </a:cubicBezTo>
                  <a:cubicBezTo>
                    <a:pt x="169" y="117"/>
                    <a:pt x="255" y="115"/>
                    <a:pt x="254" y="123"/>
                  </a:cubicBezTo>
                  <a:cubicBezTo>
                    <a:pt x="254" y="130"/>
                    <a:pt x="169" y="134"/>
                    <a:pt x="152" y="151"/>
                  </a:cubicBezTo>
                  <a:cubicBezTo>
                    <a:pt x="135" y="168"/>
                    <a:pt x="132" y="253"/>
                    <a:pt x="125" y="25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5373350" y="5545138"/>
              <a:ext cx="554038" cy="552450"/>
            </a:xfrm>
            <a:custGeom>
              <a:avLst/>
              <a:gdLst>
                <a:gd name="T0" fmla="*/ 137 w 281"/>
                <a:gd name="T1" fmla="*/ 281 h 281"/>
                <a:gd name="T2" fmla="*/ 115 w 281"/>
                <a:gd name="T3" fmla="*/ 166 h 281"/>
                <a:gd name="T4" fmla="*/ 0 w 281"/>
                <a:gd name="T5" fmla="*/ 144 h 281"/>
                <a:gd name="T6" fmla="*/ 111 w 281"/>
                <a:gd name="T7" fmla="*/ 111 h 281"/>
                <a:gd name="T8" fmla="*/ 144 w 281"/>
                <a:gd name="T9" fmla="*/ 0 h 281"/>
                <a:gd name="T10" fmla="*/ 169 w 281"/>
                <a:gd name="T11" fmla="*/ 112 h 281"/>
                <a:gd name="T12" fmla="*/ 281 w 281"/>
                <a:gd name="T13" fmla="*/ 136 h 281"/>
                <a:gd name="T14" fmla="*/ 167 w 281"/>
                <a:gd name="T15" fmla="*/ 168 h 281"/>
                <a:gd name="T16" fmla="*/ 137 w 281"/>
                <a:gd name="T17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281">
                  <a:moveTo>
                    <a:pt x="137" y="281"/>
                  </a:moveTo>
                  <a:cubicBezTo>
                    <a:pt x="128" y="281"/>
                    <a:pt x="133" y="184"/>
                    <a:pt x="115" y="166"/>
                  </a:cubicBezTo>
                  <a:cubicBezTo>
                    <a:pt x="97" y="147"/>
                    <a:pt x="0" y="152"/>
                    <a:pt x="0" y="144"/>
                  </a:cubicBezTo>
                  <a:cubicBezTo>
                    <a:pt x="1" y="136"/>
                    <a:pt x="92" y="130"/>
                    <a:pt x="111" y="111"/>
                  </a:cubicBezTo>
                  <a:cubicBezTo>
                    <a:pt x="130" y="93"/>
                    <a:pt x="136" y="1"/>
                    <a:pt x="144" y="0"/>
                  </a:cubicBezTo>
                  <a:cubicBezTo>
                    <a:pt x="153" y="0"/>
                    <a:pt x="152" y="94"/>
                    <a:pt x="169" y="112"/>
                  </a:cubicBezTo>
                  <a:cubicBezTo>
                    <a:pt x="187" y="129"/>
                    <a:pt x="281" y="128"/>
                    <a:pt x="281" y="136"/>
                  </a:cubicBezTo>
                  <a:cubicBezTo>
                    <a:pt x="280" y="144"/>
                    <a:pt x="186" y="149"/>
                    <a:pt x="167" y="168"/>
                  </a:cubicBezTo>
                  <a:cubicBezTo>
                    <a:pt x="148" y="187"/>
                    <a:pt x="145" y="280"/>
                    <a:pt x="137" y="28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694463" y="5373847"/>
            <a:ext cx="9528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AWARDS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29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765515" y="6956467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149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1425191" y="615014"/>
            <a:ext cx="11906250" cy="11890660"/>
            <a:chOff x="13673138" y="2322513"/>
            <a:chExt cx="8486775" cy="8475662"/>
          </a:xfrm>
        </p:grpSpPr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8092738" y="6942138"/>
              <a:ext cx="1368425" cy="663575"/>
            </a:xfrm>
            <a:custGeom>
              <a:avLst/>
              <a:gdLst>
                <a:gd name="T0" fmla="*/ 321 w 674"/>
                <a:gd name="T1" fmla="*/ 33 h 327"/>
                <a:gd name="T2" fmla="*/ 183 w 674"/>
                <a:gd name="T3" fmla="*/ 84 h 327"/>
                <a:gd name="T4" fmla="*/ 261 w 674"/>
                <a:gd name="T5" fmla="*/ 117 h 327"/>
                <a:gd name="T6" fmla="*/ 356 w 674"/>
                <a:gd name="T7" fmla="*/ 125 h 327"/>
                <a:gd name="T8" fmla="*/ 230 w 674"/>
                <a:gd name="T9" fmla="*/ 196 h 327"/>
                <a:gd name="T10" fmla="*/ 65 w 674"/>
                <a:gd name="T11" fmla="*/ 166 h 327"/>
                <a:gd name="T12" fmla="*/ 0 w 674"/>
                <a:gd name="T13" fmla="*/ 191 h 327"/>
                <a:gd name="T14" fmla="*/ 227 w 674"/>
                <a:gd name="T15" fmla="*/ 308 h 327"/>
                <a:gd name="T16" fmla="*/ 343 w 674"/>
                <a:gd name="T17" fmla="*/ 293 h 327"/>
                <a:gd name="T18" fmla="*/ 483 w 674"/>
                <a:gd name="T19" fmla="*/ 234 h 327"/>
                <a:gd name="T20" fmla="*/ 674 w 674"/>
                <a:gd name="T21" fmla="*/ 93 h 327"/>
                <a:gd name="T22" fmla="*/ 590 w 674"/>
                <a:gd name="T23" fmla="*/ 6 h 327"/>
                <a:gd name="T24" fmla="*/ 475 w 674"/>
                <a:gd name="T25" fmla="*/ 60 h 327"/>
                <a:gd name="T26" fmla="*/ 321 w 674"/>
                <a:gd name="T27" fmla="*/ 3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4" h="327">
                  <a:moveTo>
                    <a:pt x="321" y="33"/>
                  </a:moveTo>
                  <a:cubicBezTo>
                    <a:pt x="267" y="61"/>
                    <a:pt x="183" y="84"/>
                    <a:pt x="183" y="84"/>
                  </a:cubicBezTo>
                  <a:cubicBezTo>
                    <a:pt x="183" y="84"/>
                    <a:pt x="203" y="135"/>
                    <a:pt x="261" y="117"/>
                  </a:cubicBezTo>
                  <a:cubicBezTo>
                    <a:pt x="325" y="96"/>
                    <a:pt x="356" y="125"/>
                    <a:pt x="356" y="125"/>
                  </a:cubicBezTo>
                  <a:cubicBezTo>
                    <a:pt x="356" y="125"/>
                    <a:pt x="284" y="188"/>
                    <a:pt x="230" y="196"/>
                  </a:cubicBezTo>
                  <a:cubicBezTo>
                    <a:pt x="175" y="203"/>
                    <a:pt x="116" y="165"/>
                    <a:pt x="65" y="166"/>
                  </a:cubicBezTo>
                  <a:cubicBezTo>
                    <a:pt x="6" y="167"/>
                    <a:pt x="0" y="191"/>
                    <a:pt x="0" y="191"/>
                  </a:cubicBezTo>
                  <a:cubicBezTo>
                    <a:pt x="0" y="191"/>
                    <a:pt x="55" y="210"/>
                    <a:pt x="227" y="308"/>
                  </a:cubicBezTo>
                  <a:cubicBezTo>
                    <a:pt x="245" y="318"/>
                    <a:pt x="253" y="327"/>
                    <a:pt x="343" y="293"/>
                  </a:cubicBezTo>
                  <a:cubicBezTo>
                    <a:pt x="407" y="268"/>
                    <a:pt x="464" y="241"/>
                    <a:pt x="483" y="234"/>
                  </a:cubicBezTo>
                  <a:cubicBezTo>
                    <a:pt x="674" y="93"/>
                    <a:pt x="674" y="93"/>
                    <a:pt x="674" y="93"/>
                  </a:cubicBezTo>
                  <a:cubicBezTo>
                    <a:pt x="667" y="60"/>
                    <a:pt x="609" y="37"/>
                    <a:pt x="590" y="6"/>
                  </a:cubicBezTo>
                  <a:cubicBezTo>
                    <a:pt x="586" y="0"/>
                    <a:pt x="475" y="60"/>
                    <a:pt x="475" y="60"/>
                  </a:cubicBezTo>
                  <a:cubicBezTo>
                    <a:pt x="474" y="60"/>
                    <a:pt x="357" y="15"/>
                    <a:pt x="321" y="3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9056350" y="5002213"/>
              <a:ext cx="1092200" cy="2333625"/>
            </a:xfrm>
            <a:custGeom>
              <a:avLst/>
              <a:gdLst>
                <a:gd name="T0" fmla="*/ 0 w 538"/>
                <a:gd name="T1" fmla="*/ 1004 h 1149"/>
                <a:gd name="T2" fmla="*/ 211 w 538"/>
                <a:gd name="T3" fmla="*/ 1149 h 1149"/>
                <a:gd name="T4" fmla="*/ 516 w 538"/>
                <a:gd name="T5" fmla="*/ 617 h 1149"/>
                <a:gd name="T6" fmla="*/ 538 w 538"/>
                <a:gd name="T7" fmla="*/ 106 h 1149"/>
                <a:gd name="T8" fmla="*/ 431 w 538"/>
                <a:gd name="T9" fmla="*/ 0 h 1149"/>
                <a:gd name="T10" fmla="*/ 397 w 538"/>
                <a:gd name="T11" fmla="*/ 0 h 1149"/>
                <a:gd name="T12" fmla="*/ 291 w 538"/>
                <a:gd name="T13" fmla="*/ 106 h 1149"/>
                <a:gd name="T14" fmla="*/ 275 w 538"/>
                <a:gd name="T15" fmla="*/ 568 h 1149"/>
                <a:gd name="T16" fmla="*/ 0 w 538"/>
                <a:gd name="T17" fmla="*/ 100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1149">
                  <a:moveTo>
                    <a:pt x="0" y="1004"/>
                  </a:moveTo>
                  <a:cubicBezTo>
                    <a:pt x="0" y="1004"/>
                    <a:pt x="86" y="1072"/>
                    <a:pt x="211" y="1149"/>
                  </a:cubicBezTo>
                  <a:cubicBezTo>
                    <a:pt x="211" y="1149"/>
                    <a:pt x="476" y="882"/>
                    <a:pt x="516" y="617"/>
                  </a:cubicBezTo>
                  <a:cubicBezTo>
                    <a:pt x="535" y="488"/>
                    <a:pt x="538" y="106"/>
                    <a:pt x="538" y="106"/>
                  </a:cubicBezTo>
                  <a:cubicBezTo>
                    <a:pt x="538" y="47"/>
                    <a:pt x="490" y="0"/>
                    <a:pt x="431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38" y="0"/>
                    <a:pt x="291" y="47"/>
                    <a:pt x="291" y="106"/>
                  </a:cubicBezTo>
                  <a:cubicBezTo>
                    <a:pt x="291" y="106"/>
                    <a:pt x="313" y="458"/>
                    <a:pt x="275" y="568"/>
                  </a:cubicBezTo>
                  <a:cubicBezTo>
                    <a:pt x="178" y="850"/>
                    <a:pt x="0" y="1004"/>
                    <a:pt x="0" y="1004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0042188" y="3516313"/>
              <a:ext cx="473075" cy="711200"/>
            </a:xfrm>
            <a:custGeom>
              <a:avLst/>
              <a:gdLst>
                <a:gd name="T0" fmla="*/ 233 w 233"/>
                <a:gd name="T1" fmla="*/ 261 h 350"/>
                <a:gd name="T2" fmla="*/ 143 w 233"/>
                <a:gd name="T3" fmla="*/ 350 h 350"/>
                <a:gd name="T4" fmla="*/ 89 w 233"/>
                <a:gd name="T5" fmla="*/ 350 h 350"/>
                <a:gd name="T6" fmla="*/ 0 w 233"/>
                <a:gd name="T7" fmla="*/ 261 h 350"/>
                <a:gd name="T8" fmla="*/ 0 w 233"/>
                <a:gd name="T9" fmla="*/ 90 h 350"/>
                <a:gd name="T10" fmla="*/ 89 w 233"/>
                <a:gd name="T11" fmla="*/ 0 h 350"/>
                <a:gd name="T12" fmla="*/ 143 w 233"/>
                <a:gd name="T13" fmla="*/ 0 h 350"/>
                <a:gd name="T14" fmla="*/ 233 w 233"/>
                <a:gd name="T15" fmla="*/ 90 h 350"/>
                <a:gd name="T16" fmla="*/ 233 w 233"/>
                <a:gd name="T17" fmla="*/ 26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350">
                  <a:moveTo>
                    <a:pt x="233" y="261"/>
                  </a:moveTo>
                  <a:cubicBezTo>
                    <a:pt x="233" y="310"/>
                    <a:pt x="193" y="350"/>
                    <a:pt x="143" y="350"/>
                  </a:cubicBezTo>
                  <a:cubicBezTo>
                    <a:pt x="89" y="350"/>
                    <a:pt x="89" y="350"/>
                    <a:pt x="89" y="350"/>
                  </a:cubicBezTo>
                  <a:cubicBezTo>
                    <a:pt x="40" y="350"/>
                    <a:pt x="0" y="310"/>
                    <a:pt x="0" y="26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0"/>
                    <a:pt x="40" y="0"/>
                    <a:pt x="8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93" y="0"/>
                    <a:pt x="233" y="40"/>
                    <a:pt x="233" y="90"/>
                  </a:cubicBezTo>
                  <a:lnTo>
                    <a:pt x="233" y="261"/>
                  </a:lnTo>
                  <a:close/>
                </a:path>
              </a:pathLst>
            </a:custGeom>
            <a:solidFill>
              <a:srgbClr val="AA1E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9956463" y="5011738"/>
              <a:ext cx="1855788" cy="3048000"/>
            </a:xfrm>
            <a:custGeom>
              <a:avLst/>
              <a:gdLst>
                <a:gd name="T0" fmla="*/ 798 w 914"/>
                <a:gd name="T1" fmla="*/ 0 h 1501"/>
                <a:gd name="T2" fmla="*/ 704 w 914"/>
                <a:gd name="T3" fmla="*/ 0 h 1501"/>
                <a:gd name="T4" fmla="*/ 195 w 914"/>
                <a:gd name="T5" fmla="*/ 0 h 1501"/>
                <a:gd name="T6" fmla="*/ 115 w 914"/>
                <a:gd name="T7" fmla="*/ 0 h 1501"/>
                <a:gd name="T8" fmla="*/ 0 w 914"/>
                <a:gd name="T9" fmla="*/ 102 h 1501"/>
                <a:gd name="T10" fmla="*/ 0 w 914"/>
                <a:gd name="T11" fmla="*/ 1399 h 1501"/>
                <a:gd name="T12" fmla="*/ 115 w 914"/>
                <a:gd name="T13" fmla="*/ 1501 h 1501"/>
                <a:gd name="T14" fmla="*/ 798 w 914"/>
                <a:gd name="T15" fmla="*/ 1501 h 1501"/>
                <a:gd name="T16" fmla="*/ 914 w 914"/>
                <a:gd name="T17" fmla="*/ 1399 h 1501"/>
                <a:gd name="T18" fmla="*/ 914 w 914"/>
                <a:gd name="T19" fmla="*/ 102 h 1501"/>
                <a:gd name="T20" fmla="*/ 798 w 914"/>
                <a:gd name="T2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4" h="1501">
                  <a:moveTo>
                    <a:pt x="798" y="0"/>
                  </a:moveTo>
                  <a:cubicBezTo>
                    <a:pt x="704" y="0"/>
                    <a:pt x="704" y="0"/>
                    <a:pt x="704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45"/>
                    <a:pt x="0" y="102"/>
                  </a:cubicBezTo>
                  <a:cubicBezTo>
                    <a:pt x="0" y="1399"/>
                    <a:pt x="0" y="1399"/>
                    <a:pt x="0" y="1399"/>
                  </a:cubicBezTo>
                  <a:cubicBezTo>
                    <a:pt x="0" y="1455"/>
                    <a:pt x="51" y="1501"/>
                    <a:pt x="115" y="1501"/>
                  </a:cubicBezTo>
                  <a:cubicBezTo>
                    <a:pt x="798" y="1501"/>
                    <a:pt x="798" y="1501"/>
                    <a:pt x="798" y="1501"/>
                  </a:cubicBezTo>
                  <a:cubicBezTo>
                    <a:pt x="862" y="1501"/>
                    <a:pt x="914" y="1455"/>
                    <a:pt x="914" y="1399"/>
                  </a:cubicBezTo>
                  <a:cubicBezTo>
                    <a:pt x="914" y="102"/>
                    <a:pt x="914" y="102"/>
                    <a:pt x="914" y="102"/>
                  </a:cubicBezTo>
                  <a:cubicBezTo>
                    <a:pt x="914" y="45"/>
                    <a:pt x="862" y="0"/>
                    <a:pt x="798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0351750" y="5011738"/>
              <a:ext cx="1033463" cy="1204913"/>
            </a:xfrm>
            <a:custGeom>
              <a:avLst/>
              <a:gdLst>
                <a:gd name="T0" fmla="*/ 0 w 651"/>
                <a:gd name="T1" fmla="*/ 0 h 759"/>
                <a:gd name="T2" fmla="*/ 326 w 651"/>
                <a:gd name="T3" fmla="*/ 759 h 759"/>
                <a:gd name="T4" fmla="*/ 651 w 651"/>
                <a:gd name="T5" fmla="*/ 0 h 759"/>
                <a:gd name="T6" fmla="*/ 0 w 651"/>
                <a:gd name="T7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1" h="759">
                  <a:moveTo>
                    <a:pt x="0" y="0"/>
                  </a:moveTo>
                  <a:lnTo>
                    <a:pt x="326" y="759"/>
                  </a:lnTo>
                  <a:lnTo>
                    <a:pt x="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9899313" y="10453688"/>
              <a:ext cx="827088" cy="307975"/>
            </a:xfrm>
            <a:custGeom>
              <a:avLst/>
              <a:gdLst>
                <a:gd name="T0" fmla="*/ 273 w 407"/>
                <a:gd name="T1" fmla="*/ 0 h 152"/>
                <a:gd name="T2" fmla="*/ 155 w 407"/>
                <a:gd name="T3" fmla="*/ 48 h 152"/>
                <a:gd name="T4" fmla="*/ 0 w 407"/>
                <a:gd name="T5" fmla="*/ 152 h 152"/>
                <a:gd name="T6" fmla="*/ 403 w 407"/>
                <a:gd name="T7" fmla="*/ 133 h 152"/>
                <a:gd name="T8" fmla="*/ 407 w 407"/>
                <a:gd name="T9" fmla="*/ 0 h 152"/>
                <a:gd name="T10" fmla="*/ 273 w 407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152">
                  <a:moveTo>
                    <a:pt x="273" y="0"/>
                  </a:moveTo>
                  <a:cubicBezTo>
                    <a:pt x="273" y="0"/>
                    <a:pt x="213" y="13"/>
                    <a:pt x="155" y="48"/>
                  </a:cubicBezTo>
                  <a:cubicBezTo>
                    <a:pt x="74" y="97"/>
                    <a:pt x="0" y="152"/>
                    <a:pt x="0" y="152"/>
                  </a:cubicBezTo>
                  <a:cubicBezTo>
                    <a:pt x="403" y="133"/>
                    <a:pt x="403" y="133"/>
                    <a:pt x="403" y="133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20315238" y="7907338"/>
              <a:ext cx="419100" cy="2586038"/>
            </a:xfrm>
            <a:custGeom>
              <a:avLst/>
              <a:gdLst>
                <a:gd name="T0" fmla="*/ 264 w 264"/>
                <a:gd name="T1" fmla="*/ 1627 h 1629"/>
                <a:gd name="T2" fmla="*/ 0 w 264"/>
                <a:gd name="T3" fmla="*/ 1629 h 1629"/>
                <a:gd name="T4" fmla="*/ 0 w 264"/>
                <a:gd name="T5" fmla="*/ 0 h 1629"/>
                <a:gd name="T6" fmla="*/ 264 w 264"/>
                <a:gd name="T7" fmla="*/ 44 h 1629"/>
                <a:gd name="T8" fmla="*/ 264 w 264"/>
                <a:gd name="T9" fmla="*/ 1627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629">
                  <a:moveTo>
                    <a:pt x="264" y="1627"/>
                  </a:moveTo>
                  <a:lnTo>
                    <a:pt x="0" y="1629"/>
                  </a:lnTo>
                  <a:lnTo>
                    <a:pt x="0" y="0"/>
                  </a:lnTo>
                  <a:lnTo>
                    <a:pt x="264" y="44"/>
                  </a:lnTo>
                  <a:lnTo>
                    <a:pt x="264" y="1627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20697825" y="4616450"/>
              <a:ext cx="344488" cy="552450"/>
            </a:xfrm>
            <a:custGeom>
              <a:avLst/>
              <a:gdLst>
                <a:gd name="T0" fmla="*/ 170 w 170"/>
                <a:gd name="T1" fmla="*/ 213 h 272"/>
                <a:gd name="T2" fmla="*/ 85 w 170"/>
                <a:gd name="T3" fmla="*/ 272 h 272"/>
                <a:gd name="T4" fmla="*/ 85 w 170"/>
                <a:gd name="T5" fmla="*/ 272 h 272"/>
                <a:gd name="T6" fmla="*/ 0 w 170"/>
                <a:gd name="T7" fmla="*/ 213 h 272"/>
                <a:gd name="T8" fmla="*/ 0 w 170"/>
                <a:gd name="T9" fmla="*/ 59 h 272"/>
                <a:gd name="T10" fmla="*/ 85 w 170"/>
                <a:gd name="T11" fmla="*/ 0 h 272"/>
                <a:gd name="T12" fmla="*/ 85 w 170"/>
                <a:gd name="T13" fmla="*/ 0 h 272"/>
                <a:gd name="T14" fmla="*/ 170 w 170"/>
                <a:gd name="T15" fmla="*/ 59 h 272"/>
                <a:gd name="T16" fmla="*/ 170 w 170"/>
                <a:gd name="T17" fmla="*/ 21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72">
                  <a:moveTo>
                    <a:pt x="170" y="213"/>
                  </a:moveTo>
                  <a:cubicBezTo>
                    <a:pt x="170" y="246"/>
                    <a:pt x="132" y="272"/>
                    <a:pt x="85" y="272"/>
                  </a:cubicBezTo>
                  <a:cubicBezTo>
                    <a:pt x="85" y="272"/>
                    <a:pt x="85" y="272"/>
                    <a:pt x="85" y="272"/>
                  </a:cubicBezTo>
                  <a:cubicBezTo>
                    <a:pt x="38" y="272"/>
                    <a:pt x="0" y="246"/>
                    <a:pt x="0" y="21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3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2" y="0"/>
                    <a:pt x="170" y="26"/>
                    <a:pt x="170" y="59"/>
                  </a:cubicBezTo>
                  <a:lnTo>
                    <a:pt x="170" y="213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0751800" y="5216525"/>
              <a:ext cx="241300" cy="1000125"/>
            </a:xfrm>
            <a:custGeom>
              <a:avLst/>
              <a:gdLst>
                <a:gd name="T0" fmla="*/ 82 w 119"/>
                <a:gd name="T1" fmla="*/ 57 h 493"/>
                <a:gd name="T2" fmla="*/ 99 w 119"/>
                <a:gd name="T3" fmla="*/ 30 h 493"/>
                <a:gd name="T4" fmla="*/ 69 w 119"/>
                <a:gd name="T5" fmla="*/ 0 h 493"/>
                <a:gd name="T6" fmla="*/ 50 w 119"/>
                <a:gd name="T7" fmla="*/ 0 h 493"/>
                <a:gd name="T8" fmla="*/ 19 w 119"/>
                <a:gd name="T9" fmla="*/ 30 h 493"/>
                <a:gd name="T10" fmla="*/ 37 w 119"/>
                <a:gd name="T11" fmla="*/ 57 h 493"/>
                <a:gd name="T12" fmla="*/ 0 w 119"/>
                <a:gd name="T13" fmla="*/ 357 h 493"/>
                <a:gd name="T14" fmla="*/ 58 w 119"/>
                <a:gd name="T15" fmla="*/ 493 h 493"/>
                <a:gd name="T16" fmla="*/ 119 w 119"/>
                <a:gd name="T17" fmla="*/ 349 h 493"/>
                <a:gd name="T18" fmla="*/ 82 w 119"/>
                <a:gd name="T19" fmla="*/ 5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493">
                  <a:moveTo>
                    <a:pt x="82" y="57"/>
                  </a:moveTo>
                  <a:cubicBezTo>
                    <a:pt x="92" y="55"/>
                    <a:pt x="105" y="40"/>
                    <a:pt x="99" y="30"/>
                  </a:cubicBezTo>
                  <a:cubicBezTo>
                    <a:pt x="86" y="9"/>
                    <a:pt x="86" y="0"/>
                    <a:pt x="6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3" y="0"/>
                    <a:pt x="32" y="9"/>
                    <a:pt x="19" y="30"/>
                  </a:cubicBezTo>
                  <a:cubicBezTo>
                    <a:pt x="13" y="40"/>
                    <a:pt x="25" y="56"/>
                    <a:pt x="37" y="57"/>
                  </a:cubicBezTo>
                  <a:cubicBezTo>
                    <a:pt x="36" y="60"/>
                    <a:pt x="0" y="357"/>
                    <a:pt x="0" y="357"/>
                  </a:cubicBezTo>
                  <a:cubicBezTo>
                    <a:pt x="58" y="493"/>
                    <a:pt x="58" y="493"/>
                    <a:pt x="58" y="493"/>
                  </a:cubicBezTo>
                  <a:cubicBezTo>
                    <a:pt x="119" y="349"/>
                    <a:pt x="119" y="349"/>
                    <a:pt x="119" y="349"/>
                  </a:cubicBezTo>
                  <a:cubicBezTo>
                    <a:pt x="119" y="349"/>
                    <a:pt x="82" y="60"/>
                    <a:pt x="82" y="57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0240625" y="3059113"/>
              <a:ext cx="1257300" cy="1670050"/>
            </a:xfrm>
            <a:custGeom>
              <a:avLst/>
              <a:gdLst>
                <a:gd name="T0" fmla="*/ 372 w 619"/>
                <a:gd name="T1" fmla="*/ 0 h 822"/>
                <a:gd name="T2" fmla="*/ 310 w 619"/>
                <a:gd name="T3" fmla="*/ 0 h 822"/>
                <a:gd name="T4" fmla="*/ 248 w 619"/>
                <a:gd name="T5" fmla="*/ 0 h 822"/>
                <a:gd name="T6" fmla="*/ 0 w 619"/>
                <a:gd name="T7" fmla="*/ 247 h 822"/>
                <a:gd name="T8" fmla="*/ 0 w 619"/>
                <a:gd name="T9" fmla="*/ 542 h 822"/>
                <a:gd name="T10" fmla="*/ 258 w 619"/>
                <a:gd name="T11" fmla="*/ 822 h 822"/>
                <a:gd name="T12" fmla="*/ 319 w 619"/>
                <a:gd name="T13" fmla="*/ 822 h 822"/>
                <a:gd name="T14" fmla="*/ 381 w 619"/>
                <a:gd name="T15" fmla="*/ 822 h 822"/>
                <a:gd name="T16" fmla="*/ 619 w 619"/>
                <a:gd name="T17" fmla="*/ 542 h 822"/>
                <a:gd name="T18" fmla="*/ 619 w 619"/>
                <a:gd name="T19" fmla="*/ 247 h 822"/>
                <a:gd name="T20" fmla="*/ 372 w 619"/>
                <a:gd name="T21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9" h="822">
                  <a:moveTo>
                    <a:pt x="372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111" y="0"/>
                    <a:pt x="0" y="110"/>
                    <a:pt x="0" y="247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679"/>
                    <a:pt x="152" y="822"/>
                    <a:pt x="258" y="822"/>
                  </a:cubicBezTo>
                  <a:cubicBezTo>
                    <a:pt x="319" y="822"/>
                    <a:pt x="319" y="822"/>
                    <a:pt x="319" y="822"/>
                  </a:cubicBezTo>
                  <a:cubicBezTo>
                    <a:pt x="381" y="822"/>
                    <a:pt x="381" y="822"/>
                    <a:pt x="381" y="822"/>
                  </a:cubicBezTo>
                  <a:cubicBezTo>
                    <a:pt x="463" y="822"/>
                    <a:pt x="619" y="679"/>
                    <a:pt x="619" y="542"/>
                  </a:cubicBezTo>
                  <a:cubicBezTo>
                    <a:pt x="619" y="247"/>
                    <a:pt x="619" y="247"/>
                    <a:pt x="619" y="247"/>
                  </a:cubicBezTo>
                  <a:cubicBezTo>
                    <a:pt x="619" y="110"/>
                    <a:pt x="509" y="0"/>
                    <a:pt x="372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0691475" y="3059113"/>
              <a:ext cx="949325" cy="1670050"/>
            </a:xfrm>
            <a:custGeom>
              <a:avLst/>
              <a:gdLst>
                <a:gd name="T0" fmla="*/ 416 w 468"/>
                <a:gd name="T1" fmla="*/ 391 h 822"/>
                <a:gd name="T2" fmla="*/ 397 w 468"/>
                <a:gd name="T3" fmla="*/ 394 h 822"/>
                <a:gd name="T4" fmla="*/ 397 w 468"/>
                <a:gd name="T5" fmla="*/ 247 h 822"/>
                <a:gd name="T6" fmla="*/ 150 w 468"/>
                <a:gd name="T7" fmla="*/ 0 h 822"/>
                <a:gd name="T8" fmla="*/ 88 w 468"/>
                <a:gd name="T9" fmla="*/ 0 h 822"/>
                <a:gd name="T10" fmla="*/ 88 w 468"/>
                <a:gd name="T11" fmla="*/ 355 h 822"/>
                <a:gd name="T12" fmla="*/ 46 w 468"/>
                <a:gd name="T13" fmla="*/ 473 h 822"/>
                <a:gd name="T14" fmla="*/ 0 w 468"/>
                <a:gd name="T15" fmla="*/ 504 h 822"/>
                <a:gd name="T16" fmla="*/ 88 w 468"/>
                <a:gd name="T17" fmla="*/ 565 h 822"/>
                <a:gd name="T18" fmla="*/ 97 w 468"/>
                <a:gd name="T19" fmla="*/ 822 h 822"/>
                <a:gd name="T20" fmla="*/ 159 w 468"/>
                <a:gd name="T21" fmla="*/ 822 h 822"/>
                <a:gd name="T22" fmla="*/ 397 w 468"/>
                <a:gd name="T23" fmla="*/ 542 h 822"/>
                <a:gd name="T24" fmla="*/ 397 w 468"/>
                <a:gd name="T25" fmla="*/ 527 h 822"/>
                <a:gd name="T26" fmla="*/ 416 w 468"/>
                <a:gd name="T27" fmla="*/ 530 h 822"/>
                <a:gd name="T28" fmla="*/ 468 w 468"/>
                <a:gd name="T29" fmla="*/ 481 h 822"/>
                <a:gd name="T30" fmla="*/ 468 w 468"/>
                <a:gd name="T31" fmla="*/ 440 h 822"/>
                <a:gd name="T32" fmla="*/ 416 w 468"/>
                <a:gd name="T33" fmla="*/ 3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8" h="822">
                  <a:moveTo>
                    <a:pt x="416" y="391"/>
                  </a:moveTo>
                  <a:cubicBezTo>
                    <a:pt x="409" y="391"/>
                    <a:pt x="403" y="392"/>
                    <a:pt x="397" y="394"/>
                  </a:cubicBezTo>
                  <a:cubicBezTo>
                    <a:pt x="397" y="247"/>
                    <a:pt x="397" y="247"/>
                    <a:pt x="397" y="247"/>
                  </a:cubicBezTo>
                  <a:cubicBezTo>
                    <a:pt x="397" y="110"/>
                    <a:pt x="287" y="0"/>
                    <a:pt x="15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55"/>
                    <a:pt x="88" y="355"/>
                    <a:pt x="88" y="355"/>
                  </a:cubicBezTo>
                  <a:cubicBezTo>
                    <a:pt x="87" y="371"/>
                    <a:pt x="81" y="438"/>
                    <a:pt x="46" y="473"/>
                  </a:cubicBezTo>
                  <a:cubicBezTo>
                    <a:pt x="24" y="495"/>
                    <a:pt x="0" y="504"/>
                    <a:pt x="0" y="504"/>
                  </a:cubicBezTo>
                  <a:cubicBezTo>
                    <a:pt x="88" y="565"/>
                    <a:pt x="88" y="565"/>
                    <a:pt x="88" y="565"/>
                  </a:cubicBezTo>
                  <a:cubicBezTo>
                    <a:pt x="97" y="822"/>
                    <a:pt x="97" y="822"/>
                    <a:pt x="97" y="822"/>
                  </a:cubicBezTo>
                  <a:cubicBezTo>
                    <a:pt x="159" y="822"/>
                    <a:pt x="159" y="822"/>
                    <a:pt x="159" y="822"/>
                  </a:cubicBezTo>
                  <a:cubicBezTo>
                    <a:pt x="241" y="822"/>
                    <a:pt x="397" y="679"/>
                    <a:pt x="397" y="542"/>
                  </a:cubicBezTo>
                  <a:cubicBezTo>
                    <a:pt x="397" y="527"/>
                    <a:pt x="397" y="527"/>
                    <a:pt x="397" y="527"/>
                  </a:cubicBezTo>
                  <a:cubicBezTo>
                    <a:pt x="403" y="529"/>
                    <a:pt x="409" y="530"/>
                    <a:pt x="416" y="530"/>
                  </a:cubicBezTo>
                  <a:cubicBezTo>
                    <a:pt x="445" y="530"/>
                    <a:pt x="468" y="508"/>
                    <a:pt x="468" y="481"/>
                  </a:cubicBezTo>
                  <a:cubicBezTo>
                    <a:pt x="468" y="440"/>
                    <a:pt x="468" y="440"/>
                    <a:pt x="468" y="440"/>
                  </a:cubicBezTo>
                  <a:cubicBezTo>
                    <a:pt x="468" y="413"/>
                    <a:pt x="445" y="391"/>
                    <a:pt x="416" y="39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9716750" y="2867025"/>
              <a:ext cx="1971675" cy="685800"/>
            </a:xfrm>
            <a:custGeom>
              <a:avLst/>
              <a:gdLst>
                <a:gd name="T0" fmla="*/ 896 w 971"/>
                <a:gd name="T1" fmla="*/ 51 h 338"/>
                <a:gd name="T2" fmla="*/ 345 w 971"/>
                <a:gd name="T3" fmla="*/ 51 h 338"/>
                <a:gd name="T4" fmla="*/ 337 w 971"/>
                <a:gd name="T5" fmla="*/ 52 h 338"/>
                <a:gd name="T6" fmla="*/ 153 w 971"/>
                <a:gd name="T7" fmla="*/ 0 h 338"/>
                <a:gd name="T8" fmla="*/ 265 w 971"/>
                <a:gd name="T9" fmla="*/ 145 h 338"/>
                <a:gd name="T10" fmla="*/ 112 w 971"/>
                <a:gd name="T11" fmla="*/ 148 h 338"/>
                <a:gd name="T12" fmla="*/ 21 w 971"/>
                <a:gd name="T13" fmla="*/ 83 h 338"/>
                <a:gd name="T14" fmla="*/ 344 w 971"/>
                <a:gd name="T15" fmla="*/ 338 h 338"/>
                <a:gd name="T16" fmla="*/ 345 w 971"/>
                <a:gd name="T17" fmla="*/ 338 h 338"/>
                <a:gd name="T18" fmla="*/ 896 w 971"/>
                <a:gd name="T19" fmla="*/ 338 h 338"/>
                <a:gd name="T20" fmla="*/ 971 w 971"/>
                <a:gd name="T21" fmla="*/ 260 h 338"/>
                <a:gd name="T22" fmla="*/ 971 w 971"/>
                <a:gd name="T23" fmla="*/ 129 h 338"/>
                <a:gd name="T24" fmla="*/ 896 w 971"/>
                <a:gd name="T25" fmla="*/ 5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1" h="338">
                  <a:moveTo>
                    <a:pt x="896" y="51"/>
                  </a:moveTo>
                  <a:cubicBezTo>
                    <a:pt x="345" y="51"/>
                    <a:pt x="345" y="51"/>
                    <a:pt x="345" y="51"/>
                  </a:cubicBezTo>
                  <a:cubicBezTo>
                    <a:pt x="343" y="51"/>
                    <a:pt x="340" y="51"/>
                    <a:pt x="337" y="52"/>
                  </a:cubicBezTo>
                  <a:cubicBezTo>
                    <a:pt x="295" y="52"/>
                    <a:pt x="195" y="47"/>
                    <a:pt x="153" y="0"/>
                  </a:cubicBezTo>
                  <a:cubicBezTo>
                    <a:pt x="153" y="0"/>
                    <a:pt x="160" y="133"/>
                    <a:pt x="265" y="145"/>
                  </a:cubicBezTo>
                  <a:cubicBezTo>
                    <a:pt x="265" y="145"/>
                    <a:pt x="172" y="169"/>
                    <a:pt x="112" y="148"/>
                  </a:cubicBezTo>
                  <a:cubicBezTo>
                    <a:pt x="44" y="124"/>
                    <a:pt x="21" y="83"/>
                    <a:pt x="21" y="83"/>
                  </a:cubicBezTo>
                  <a:cubicBezTo>
                    <a:pt x="21" y="83"/>
                    <a:pt x="0" y="336"/>
                    <a:pt x="344" y="338"/>
                  </a:cubicBezTo>
                  <a:cubicBezTo>
                    <a:pt x="345" y="338"/>
                    <a:pt x="345" y="338"/>
                    <a:pt x="345" y="338"/>
                  </a:cubicBezTo>
                  <a:cubicBezTo>
                    <a:pt x="896" y="338"/>
                    <a:pt x="896" y="338"/>
                    <a:pt x="896" y="338"/>
                  </a:cubicBezTo>
                  <a:cubicBezTo>
                    <a:pt x="937" y="338"/>
                    <a:pt x="971" y="303"/>
                    <a:pt x="971" y="260"/>
                  </a:cubicBezTo>
                  <a:cubicBezTo>
                    <a:pt x="971" y="129"/>
                    <a:pt x="971" y="129"/>
                    <a:pt x="971" y="129"/>
                  </a:cubicBezTo>
                  <a:cubicBezTo>
                    <a:pt x="971" y="86"/>
                    <a:pt x="937" y="51"/>
                    <a:pt x="896" y="5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21469350" y="3268663"/>
              <a:ext cx="219075" cy="635000"/>
            </a:xfrm>
            <a:custGeom>
              <a:avLst/>
              <a:gdLst>
                <a:gd name="T0" fmla="*/ 108 w 108"/>
                <a:gd name="T1" fmla="*/ 265 h 313"/>
                <a:gd name="T2" fmla="*/ 54 w 108"/>
                <a:gd name="T3" fmla="*/ 313 h 313"/>
                <a:gd name="T4" fmla="*/ 54 w 108"/>
                <a:gd name="T5" fmla="*/ 313 h 313"/>
                <a:gd name="T6" fmla="*/ 0 w 108"/>
                <a:gd name="T7" fmla="*/ 265 h 313"/>
                <a:gd name="T8" fmla="*/ 0 w 108"/>
                <a:gd name="T9" fmla="*/ 48 h 313"/>
                <a:gd name="T10" fmla="*/ 54 w 108"/>
                <a:gd name="T11" fmla="*/ 0 h 313"/>
                <a:gd name="T12" fmla="*/ 54 w 108"/>
                <a:gd name="T13" fmla="*/ 0 h 313"/>
                <a:gd name="T14" fmla="*/ 108 w 108"/>
                <a:gd name="T15" fmla="*/ 48 h 313"/>
                <a:gd name="T16" fmla="*/ 108 w 108"/>
                <a:gd name="T17" fmla="*/ 26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13">
                  <a:moveTo>
                    <a:pt x="108" y="265"/>
                  </a:moveTo>
                  <a:cubicBezTo>
                    <a:pt x="108" y="291"/>
                    <a:pt x="84" y="313"/>
                    <a:pt x="54" y="313"/>
                  </a:cubicBezTo>
                  <a:cubicBezTo>
                    <a:pt x="54" y="313"/>
                    <a:pt x="54" y="313"/>
                    <a:pt x="54" y="313"/>
                  </a:cubicBezTo>
                  <a:cubicBezTo>
                    <a:pt x="24" y="313"/>
                    <a:pt x="0" y="291"/>
                    <a:pt x="0" y="26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4" y="0"/>
                    <a:pt x="108" y="21"/>
                    <a:pt x="108" y="48"/>
                  </a:cubicBezTo>
                  <a:lnTo>
                    <a:pt x="108" y="265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21166138" y="3805238"/>
              <a:ext cx="134938" cy="13335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20407313" y="3805238"/>
              <a:ext cx="133350" cy="133350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20088225" y="6056313"/>
              <a:ext cx="530225" cy="112713"/>
            </a:xfrm>
            <a:custGeom>
              <a:avLst/>
              <a:gdLst>
                <a:gd name="T0" fmla="*/ 261 w 261"/>
                <a:gd name="T1" fmla="*/ 28 h 55"/>
                <a:gd name="T2" fmla="*/ 233 w 261"/>
                <a:gd name="T3" fmla="*/ 55 h 55"/>
                <a:gd name="T4" fmla="*/ 27 w 261"/>
                <a:gd name="T5" fmla="*/ 55 h 55"/>
                <a:gd name="T6" fmla="*/ 0 w 261"/>
                <a:gd name="T7" fmla="*/ 28 h 55"/>
                <a:gd name="T8" fmla="*/ 0 w 261"/>
                <a:gd name="T9" fmla="*/ 28 h 55"/>
                <a:gd name="T10" fmla="*/ 27 w 261"/>
                <a:gd name="T11" fmla="*/ 0 h 55"/>
                <a:gd name="T12" fmla="*/ 233 w 261"/>
                <a:gd name="T13" fmla="*/ 0 h 55"/>
                <a:gd name="T14" fmla="*/ 261 w 261"/>
                <a:gd name="T1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55">
                  <a:moveTo>
                    <a:pt x="261" y="28"/>
                  </a:moveTo>
                  <a:cubicBezTo>
                    <a:pt x="261" y="43"/>
                    <a:pt x="249" y="55"/>
                    <a:pt x="233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9" y="0"/>
                    <a:pt x="261" y="12"/>
                    <a:pt x="261" y="28"/>
                  </a:cubicBezTo>
                  <a:close/>
                </a:path>
              </a:pathLst>
            </a:custGeom>
            <a:solidFill>
              <a:srgbClr val="1C1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1021675" y="10453688"/>
              <a:ext cx="827088" cy="307975"/>
            </a:xfrm>
            <a:custGeom>
              <a:avLst/>
              <a:gdLst>
                <a:gd name="T0" fmla="*/ 134 w 407"/>
                <a:gd name="T1" fmla="*/ 0 h 152"/>
                <a:gd name="T2" fmla="*/ 252 w 407"/>
                <a:gd name="T3" fmla="*/ 48 h 152"/>
                <a:gd name="T4" fmla="*/ 407 w 407"/>
                <a:gd name="T5" fmla="*/ 152 h 152"/>
                <a:gd name="T6" fmla="*/ 4 w 407"/>
                <a:gd name="T7" fmla="*/ 133 h 152"/>
                <a:gd name="T8" fmla="*/ 0 w 407"/>
                <a:gd name="T9" fmla="*/ 0 h 152"/>
                <a:gd name="T10" fmla="*/ 134 w 407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152">
                  <a:moveTo>
                    <a:pt x="134" y="0"/>
                  </a:moveTo>
                  <a:cubicBezTo>
                    <a:pt x="134" y="0"/>
                    <a:pt x="194" y="13"/>
                    <a:pt x="252" y="48"/>
                  </a:cubicBezTo>
                  <a:cubicBezTo>
                    <a:pt x="333" y="97"/>
                    <a:pt x="407" y="152"/>
                    <a:pt x="407" y="152"/>
                  </a:cubicBezTo>
                  <a:cubicBezTo>
                    <a:pt x="4" y="133"/>
                    <a:pt x="4" y="133"/>
                    <a:pt x="4" y="13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1015325" y="7907338"/>
              <a:ext cx="417513" cy="2586038"/>
            </a:xfrm>
            <a:custGeom>
              <a:avLst/>
              <a:gdLst>
                <a:gd name="T0" fmla="*/ 0 w 263"/>
                <a:gd name="T1" fmla="*/ 1627 h 1629"/>
                <a:gd name="T2" fmla="*/ 263 w 263"/>
                <a:gd name="T3" fmla="*/ 1629 h 1629"/>
                <a:gd name="T4" fmla="*/ 263 w 263"/>
                <a:gd name="T5" fmla="*/ 0 h 1629"/>
                <a:gd name="T6" fmla="*/ 0 w 263"/>
                <a:gd name="T7" fmla="*/ 44 h 1629"/>
                <a:gd name="T8" fmla="*/ 0 w 263"/>
                <a:gd name="T9" fmla="*/ 1627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1629">
                  <a:moveTo>
                    <a:pt x="0" y="1627"/>
                  </a:moveTo>
                  <a:lnTo>
                    <a:pt x="263" y="1629"/>
                  </a:lnTo>
                  <a:lnTo>
                    <a:pt x="263" y="0"/>
                  </a:lnTo>
                  <a:lnTo>
                    <a:pt x="0" y="44"/>
                  </a:lnTo>
                  <a:lnTo>
                    <a:pt x="0" y="1627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0370800" y="2790825"/>
              <a:ext cx="1546225" cy="1912938"/>
            </a:xfrm>
            <a:custGeom>
              <a:avLst/>
              <a:gdLst>
                <a:gd name="T0" fmla="*/ 672 w 762"/>
                <a:gd name="T1" fmla="*/ 344 h 942"/>
                <a:gd name="T2" fmla="*/ 669 w 762"/>
                <a:gd name="T3" fmla="*/ 344 h 942"/>
                <a:gd name="T4" fmla="*/ 668 w 762"/>
                <a:gd name="T5" fmla="*/ 72 h 942"/>
                <a:gd name="T6" fmla="*/ 230 w 762"/>
                <a:gd name="T7" fmla="*/ 6 h 942"/>
                <a:gd name="T8" fmla="*/ 202 w 762"/>
                <a:gd name="T9" fmla="*/ 6 h 942"/>
                <a:gd name="T10" fmla="*/ 158 w 762"/>
                <a:gd name="T11" fmla="*/ 7 h 942"/>
                <a:gd name="T12" fmla="*/ 0 w 762"/>
                <a:gd name="T13" fmla="*/ 89 h 942"/>
                <a:gd name="T14" fmla="*/ 44 w 762"/>
                <a:gd name="T15" fmla="*/ 89 h 942"/>
                <a:gd name="T16" fmla="*/ 159 w 762"/>
                <a:gd name="T17" fmla="*/ 50 h 942"/>
                <a:gd name="T18" fmla="*/ 203 w 762"/>
                <a:gd name="T19" fmla="*/ 50 h 942"/>
                <a:gd name="T20" fmla="*/ 231 w 762"/>
                <a:gd name="T21" fmla="*/ 49 h 942"/>
                <a:gd name="T22" fmla="*/ 478 w 762"/>
                <a:gd name="T23" fmla="*/ 50 h 942"/>
                <a:gd name="T24" fmla="*/ 625 w 762"/>
                <a:gd name="T25" fmla="*/ 79 h 942"/>
                <a:gd name="T26" fmla="*/ 626 w 762"/>
                <a:gd name="T27" fmla="*/ 344 h 942"/>
                <a:gd name="T28" fmla="*/ 619 w 762"/>
                <a:gd name="T29" fmla="*/ 344 h 942"/>
                <a:gd name="T30" fmla="*/ 529 w 762"/>
                <a:gd name="T31" fmla="*/ 433 h 942"/>
                <a:gd name="T32" fmla="*/ 529 w 762"/>
                <a:gd name="T33" fmla="*/ 605 h 942"/>
                <a:gd name="T34" fmla="*/ 619 w 762"/>
                <a:gd name="T35" fmla="*/ 694 h 942"/>
                <a:gd name="T36" fmla="*/ 629 w 762"/>
                <a:gd name="T37" fmla="*/ 694 h 942"/>
                <a:gd name="T38" fmla="*/ 604 w 762"/>
                <a:gd name="T39" fmla="*/ 811 h 942"/>
                <a:gd name="T40" fmla="*/ 507 w 762"/>
                <a:gd name="T41" fmla="*/ 862 h 942"/>
                <a:gd name="T42" fmla="*/ 506 w 762"/>
                <a:gd name="T43" fmla="*/ 862 h 942"/>
                <a:gd name="T44" fmla="*/ 475 w 762"/>
                <a:gd name="T45" fmla="*/ 832 h 942"/>
                <a:gd name="T46" fmla="*/ 439 w 762"/>
                <a:gd name="T47" fmla="*/ 887 h 942"/>
                <a:gd name="T48" fmla="*/ 475 w 762"/>
                <a:gd name="T49" fmla="*/ 942 h 942"/>
                <a:gd name="T50" fmla="*/ 507 w 762"/>
                <a:gd name="T51" fmla="*/ 911 h 942"/>
                <a:gd name="T52" fmla="*/ 509 w 762"/>
                <a:gd name="T53" fmla="*/ 911 h 942"/>
                <a:gd name="T54" fmla="*/ 511 w 762"/>
                <a:gd name="T55" fmla="*/ 911 h 942"/>
                <a:gd name="T56" fmla="*/ 648 w 762"/>
                <a:gd name="T57" fmla="*/ 835 h 942"/>
                <a:gd name="T58" fmla="*/ 679 w 762"/>
                <a:gd name="T59" fmla="*/ 694 h 942"/>
                <a:gd name="T60" fmla="*/ 762 w 762"/>
                <a:gd name="T61" fmla="*/ 605 h 942"/>
                <a:gd name="T62" fmla="*/ 762 w 762"/>
                <a:gd name="T63" fmla="*/ 433 h 942"/>
                <a:gd name="T64" fmla="*/ 672 w 762"/>
                <a:gd name="T65" fmla="*/ 344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62" h="942">
                  <a:moveTo>
                    <a:pt x="672" y="344"/>
                  </a:moveTo>
                  <a:cubicBezTo>
                    <a:pt x="669" y="344"/>
                    <a:pt x="669" y="344"/>
                    <a:pt x="669" y="344"/>
                  </a:cubicBezTo>
                  <a:cubicBezTo>
                    <a:pt x="671" y="258"/>
                    <a:pt x="673" y="117"/>
                    <a:pt x="668" y="72"/>
                  </a:cubicBezTo>
                  <a:cubicBezTo>
                    <a:pt x="660" y="9"/>
                    <a:pt x="514" y="0"/>
                    <a:pt x="230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186" y="6"/>
                    <a:pt x="171" y="7"/>
                    <a:pt x="158" y="7"/>
                  </a:cubicBezTo>
                  <a:cubicBezTo>
                    <a:pt x="40" y="8"/>
                    <a:pt x="0" y="9"/>
                    <a:pt x="0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4" y="52"/>
                    <a:pt x="44" y="52"/>
                    <a:pt x="159" y="50"/>
                  </a:cubicBezTo>
                  <a:cubicBezTo>
                    <a:pt x="172" y="50"/>
                    <a:pt x="187" y="50"/>
                    <a:pt x="203" y="50"/>
                  </a:cubicBezTo>
                  <a:cubicBezTo>
                    <a:pt x="231" y="49"/>
                    <a:pt x="231" y="49"/>
                    <a:pt x="231" y="49"/>
                  </a:cubicBezTo>
                  <a:cubicBezTo>
                    <a:pt x="301" y="48"/>
                    <a:pt x="397" y="46"/>
                    <a:pt x="478" y="50"/>
                  </a:cubicBezTo>
                  <a:cubicBezTo>
                    <a:pt x="604" y="57"/>
                    <a:pt x="623" y="76"/>
                    <a:pt x="625" y="79"/>
                  </a:cubicBezTo>
                  <a:cubicBezTo>
                    <a:pt x="630" y="121"/>
                    <a:pt x="628" y="259"/>
                    <a:pt x="626" y="344"/>
                  </a:cubicBezTo>
                  <a:cubicBezTo>
                    <a:pt x="619" y="344"/>
                    <a:pt x="619" y="344"/>
                    <a:pt x="619" y="344"/>
                  </a:cubicBezTo>
                  <a:cubicBezTo>
                    <a:pt x="569" y="344"/>
                    <a:pt x="529" y="384"/>
                    <a:pt x="529" y="433"/>
                  </a:cubicBezTo>
                  <a:cubicBezTo>
                    <a:pt x="529" y="605"/>
                    <a:pt x="529" y="605"/>
                    <a:pt x="529" y="605"/>
                  </a:cubicBezTo>
                  <a:cubicBezTo>
                    <a:pt x="529" y="654"/>
                    <a:pt x="569" y="694"/>
                    <a:pt x="619" y="694"/>
                  </a:cubicBezTo>
                  <a:cubicBezTo>
                    <a:pt x="629" y="694"/>
                    <a:pt x="629" y="694"/>
                    <a:pt x="629" y="694"/>
                  </a:cubicBezTo>
                  <a:cubicBezTo>
                    <a:pt x="630" y="721"/>
                    <a:pt x="628" y="768"/>
                    <a:pt x="604" y="811"/>
                  </a:cubicBezTo>
                  <a:cubicBezTo>
                    <a:pt x="585" y="847"/>
                    <a:pt x="527" y="860"/>
                    <a:pt x="507" y="862"/>
                  </a:cubicBezTo>
                  <a:cubicBezTo>
                    <a:pt x="507" y="862"/>
                    <a:pt x="507" y="862"/>
                    <a:pt x="506" y="862"/>
                  </a:cubicBezTo>
                  <a:cubicBezTo>
                    <a:pt x="500" y="844"/>
                    <a:pt x="488" y="832"/>
                    <a:pt x="475" y="832"/>
                  </a:cubicBezTo>
                  <a:cubicBezTo>
                    <a:pt x="455" y="832"/>
                    <a:pt x="439" y="857"/>
                    <a:pt x="439" y="887"/>
                  </a:cubicBezTo>
                  <a:cubicBezTo>
                    <a:pt x="439" y="918"/>
                    <a:pt x="455" y="942"/>
                    <a:pt x="475" y="942"/>
                  </a:cubicBezTo>
                  <a:cubicBezTo>
                    <a:pt x="489" y="942"/>
                    <a:pt x="501" y="929"/>
                    <a:pt x="507" y="911"/>
                  </a:cubicBezTo>
                  <a:cubicBezTo>
                    <a:pt x="508" y="911"/>
                    <a:pt x="508" y="911"/>
                    <a:pt x="509" y="911"/>
                  </a:cubicBezTo>
                  <a:cubicBezTo>
                    <a:pt x="510" y="911"/>
                    <a:pt x="511" y="911"/>
                    <a:pt x="511" y="911"/>
                  </a:cubicBezTo>
                  <a:cubicBezTo>
                    <a:pt x="515" y="911"/>
                    <a:pt x="611" y="902"/>
                    <a:pt x="648" y="835"/>
                  </a:cubicBezTo>
                  <a:cubicBezTo>
                    <a:pt x="677" y="783"/>
                    <a:pt x="680" y="727"/>
                    <a:pt x="679" y="694"/>
                  </a:cubicBezTo>
                  <a:cubicBezTo>
                    <a:pt x="725" y="691"/>
                    <a:pt x="762" y="652"/>
                    <a:pt x="762" y="605"/>
                  </a:cubicBezTo>
                  <a:cubicBezTo>
                    <a:pt x="762" y="433"/>
                    <a:pt x="762" y="433"/>
                    <a:pt x="762" y="433"/>
                  </a:cubicBezTo>
                  <a:cubicBezTo>
                    <a:pt x="762" y="384"/>
                    <a:pt x="722" y="344"/>
                    <a:pt x="672" y="344"/>
                  </a:cubicBezTo>
                  <a:close/>
                </a:path>
              </a:pathLst>
            </a:custGeom>
            <a:solidFill>
              <a:srgbClr val="AA1E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20046950" y="6988175"/>
              <a:ext cx="1371600" cy="665163"/>
            </a:xfrm>
            <a:custGeom>
              <a:avLst/>
              <a:gdLst>
                <a:gd name="T0" fmla="*/ 322 w 675"/>
                <a:gd name="T1" fmla="*/ 34 h 327"/>
                <a:gd name="T2" fmla="*/ 183 w 675"/>
                <a:gd name="T3" fmla="*/ 84 h 327"/>
                <a:gd name="T4" fmla="*/ 262 w 675"/>
                <a:gd name="T5" fmla="*/ 117 h 327"/>
                <a:gd name="T6" fmla="*/ 356 w 675"/>
                <a:gd name="T7" fmla="*/ 125 h 327"/>
                <a:gd name="T8" fmla="*/ 230 w 675"/>
                <a:gd name="T9" fmla="*/ 196 h 327"/>
                <a:gd name="T10" fmla="*/ 65 w 675"/>
                <a:gd name="T11" fmla="*/ 166 h 327"/>
                <a:gd name="T12" fmla="*/ 0 w 675"/>
                <a:gd name="T13" fmla="*/ 191 h 327"/>
                <a:gd name="T14" fmla="*/ 228 w 675"/>
                <a:gd name="T15" fmla="*/ 308 h 327"/>
                <a:gd name="T16" fmla="*/ 343 w 675"/>
                <a:gd name="T17" fmla="*/ 293 h 327"/>
                <a:gd name="T18" fmla="*/ 483 w 675"/>
                <a:gd name="T19" fmla="*/ 234 h 327"/>
                <a:gd name="T20" fmla="*/ 675 w 675"/>
                <a:gd name="T21" fmla="*/ 93 h 327"/>
                <a:gd name="T22" fmla="*/ 591 w 675"/>
                <a:gd name="T23" fmla="*/ 6 h 327"/>
                <a:gd name="T24" fmla="*/ 475 w 675"/>
                <a:gd name="T25" fmla="*/ 60 h 327"/>
                <a:gd name="T26" fmla="*/ 322 w 675"/>
                <a:gd name="T27" fmla="*/ 3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5" h="327">
                  <a:moveTo>
                    <a:pt x="322" y="34"/>
                  </a:moveTo>
                  <a:cubicBezTo>
                    <a:pt x="267" y="61"/>
                    <a:pt x="183" y="84"/>
                    <a:pt x="183" y="84"/>
                  </a:cubicBezTo>
                  <a:cubicBezTo>
                    <a:pt x="183" y="84"/>
                    <a:pt x="203" y="135"/>
                    <a:pt x="262" y="117"/>
                  </a:cubicBezTo>
                  <a:cubicBezTo>
                    <a:pt x="326" y="96"/>
                    <a:pt x="356" y="125"/>
                    <a:pt x="356" y="125"/>
                  </a:cubicBezTo>
                  <a:cubicBezTo>
                    <a:pt x="356" y="125"/>
                    <a:pt x="285" y="188"/>
                    <a:pt x="230" y="196"/>
                  </a:cubicBezTo>
                  <a:cubicBezTo>
                    <a:pt x="176" y="203"/>
                    <a:pt x="116" y="165"/>
                    <a:pt x="65" y="166"/>
                  </a:cubicBezTo>
                  <a:cubicBezTo>
                    <a:pt x="7" y="167"/>
                    <a:pt x="0" y="191"/>
                    <a:pt x="0" y="191"/>
                  </a:cubicBezTo>
                  <a:cubicBezTo>
                    <a:pt x="0" y="191"/>
                    <a:pt x="56" y="210"/>
                    <a:pt x="228" y="308"/>
                  </a:cubicBezTo>
                  <a:cubicBezTo>
                    <a:pt x="246" y="318"/>
                    <a:pt x="253" y="327"/>
                    <a:pt x="343" y="293"/>
                  </a:cubicBezTo>
                  <a:cubicBezTo>
                    <a:pt x="407" y="268"/>
                    <a:pt x="465" y="241"/>
                    <a:pt x="483" y="234"/>
                  </a:cubicBezTo>
                  <a:cubicBezTo>
                    <a:pt x="675" y="93"/>
                    <a:pt x="675" y="93"/>
                    <a:pt x="675" y="93"/>
                  </a:cubicBezTo>
                  <a:cubicBezTo>
                    <a:pt x="667" y="60"/>
                    <a:pt x="609" y="37"/>
                    <a:pt x="591" y="6"/>
                  </a:cubicBezTo>
                  <a:cubicBezTo>
                    <a:pt x="587" y="0"/>
                    <a:pt x="475" y="60"/>
                    <a:pt x="475" y="60"/>
                  </a:cubicBezTo>
                  <a:cubicBezTo>
                    <a:pt x="475" y="60"/>
                    <a:pt x="358" y="16"/>
                    <a:pt x="322" y="34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21066125" y="5033963"/>
              <a:ext cx="1093788" cy="2332038"/>
            </a:xfrm>
            <a:custGeom>
              <a:avLst/>
              <a:gdLst>
                <a:gd name="T0" fmla="*/ 0 w 538"/>
                <a:gd name="T1" fmla="*/ 1004 h 1149"/>
                <a:gd name="T2" fmla="*/ 211 w 538"/>
                <a:gd name="T3" fmla="*/ 1149 h 1149"/>
                <a:gd name="T4" fmla="*/ 516 w 538"/>
                <a:gd name="T5" fmla="*/ 616 h 1149"/>
                <a:gd name="T6" fmla="*/ 538 w 538"/>
                <a:gd name="T7" fmla="*/ 106 h 1149"/>
                <a:gd name="T8" fmla="*/ 432 w 538"/>
                <a:gd name="T9" fmla="*/ 0 h 1149"/>
                <a:gd name="T10" fmla="*/ 397 w 538"/>
                <a:gd name="T11" fmla="*/ 0 h 1149"/>
                <a:gd name="T12" fmla="*/ 291 w 538"/>
                <a:gd name="T13" fmla="*/ 106 h 1149"/>
                <a:gd name="T14" fmla="*/ 275 w 538"/>
                <a:gd name="T15" fmla="*/ 567 h 1149"/>
                <a:gd name="T16" fmla="*/ 0 w 538"/>
                <a:gd name="T17" fmla="*/ 100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1149">
                  <a:moveTo>
                    <a:pt x="0" y="1004"/>
                  </a:moveTo>
                  <a:cubicBezTo>
                    <a:pt x="0" y="1004"/>
                    <a:pt x="86" y="1072"/>
                    <a:pt x="211" y="1149"/>
                  </a:cubicBezTo>
                  <a:cubicBezTo>
                    <a:pt x="211" y="1149"/>
                    <a:pt x="476" y="882"/>
                    <a:pt x="516" y="616"/>
                  </a:cubicBezTo>
                  <a:cubicBezTo>
                    <a:pt x="535" y="488"/>
                    <a:pt x="538" y="106"/>
                    <a:pt x="538" y="106"/>
                  </a:cubicBezTo>
                  <a:cubicBezTo>
                    <a:pt x="538" y="47"/>
                    <a:pt x="490" y="0"/>
                    <a:pt x="432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38" y="0"/>
                    <a:pt x="291" y="47"/>
                    <a:pt x="291" y="106"/>
                  </a:cubicBezTo>
                  <a:cubicBezTo>
                    <a:pt x="291" y="106"/>
                    <a:pt x="313" y="458"/>
                    <a:pt x="275" y="567"/>
                  </a:cubicBezTo>
                  <a:cubicBezTo>
                    <a:pt x="178" y="850"/>
                    <a:pt x="0" y="1004"/>
                    <a:pt x="0" y="1004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7926050" y="5078413"/>
              <a:ext cx="1335088" cy="817563"/>
            </a:xfrm>
            <a:custGeom>
              <a:avLst/>
              <a:gdLst>
                <a:gd name="T0" fmla="*/ 683 w 841"/>
                <a:gd name="T1" fmla="*/ 0 h 515"/>
                <a:gd name="T2" fmla="*/ 0 w 841"/>
                <a:gd name="T3" fmla="*/ 207 h 515"/>
                <a:gd name="T4" fmla="*/ 159 w 841"/>
                <a:gd name="T5" fmla="*/ 515 h 515"/>
                <a:gd name="T6" fmla="*/ 841 w 841"/>
                <a:gd name="T7" fmla="*/ 308 h 515"/>
                <a:gd name="T8" fmla="*/ 683 w 841"/>
                <a:gd name="T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1" h="515">
                  <a:moveTo>
                    <a:pt x="683" y="0"/>
                  </a:moveTo>
                  <a:lnTo>
                    <a:pt x="0" y="207"/>
                  </a:lnTo>
                  <a:lnTo>
                    <a:pt x="159" y="515"/>
                  </a:lnTo>
                  <a:lnTo>
                    <a:pt x="841" y="30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754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9261138" y="5078413"/>
              <a:ext cx="1338263" cy="817563"/>
            </a:xfrm>
            <a:custGeom>
              <a:avLst/>
              <a:gdLst>
                <a:gd name="T0" fmla="*/ 159 w 843"/>
                <a:gd name="T1" fmla="*/ 0 h 515"/>
                <a:gd name="T2" fmla="*/ 843 w 843"/>
                <a:gd name="T3" fmla="*/ 207 h 515"/>
                <a:gd name="T4" fmla="*/ 685 w 843"/>
                <a:gd name="T5" fmla="*/ 515 h 515"/>
                <a:gd name="T6" fmla="*/ 0 w 843"/>
                <a:gd name="T7" fmla="*/ 308 h 515"/>
                <a:gd name="T8" fmla="*/ 159 w 843"/>
                <a:gd name="T9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3" h="515">
                  <a:moveTo>
                    <a:pt x="159" y="0"/>
                  </a:moveTo>
                  <a:lnTo>
                    <a:pt x="843" y="207"/>
                  </a:lnTo>
                  <a:lnTo>
                    <a:pt x="685" y="515"/>
                  </a:lnTo>
                  <a:lnTo>
                    <a:pt x="0" y="308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754F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8178463" y="5567363"/>
              <a:ext cx="2235200" cy="1446213"/>
            </a:xfrm>
            <a:custGeom>
              <a:avLst/>
              <a:gdLst>
                <a:gd name="T0" fmla="*/ 682 w 1408"/>
                <a:gd name="T1" fmla="*/ 0 h 911"/>
                <a:gd name="T2" fmla="*/ 1408 w 1408"/>
                <a:gd name="T3" fmla="*/ 207 h 911"/>
                <a:gd name="T4" fmla="*/ 703 w 1408"/>
                <a:gd name="T5" fmla="*/ 911 h 911"/>
                <a:gd name="T6" fmla="*/ 0 w 1408"/>
                <a:gd name="T7" fmla="*/ 207 h 911"/>
                <a:gd name="T8" fmla="*/ 682 w 1408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8" h="911">
                  <a:moveTo>
                    <a:pt x="682" y="0"/>
                  </a:moveTo>
                  <a:lnTo>
                    <a:pt x="1408" y="207"/>
                  </a:lnTo>
                  <a:lnTo>
                    <a:pt x="703" y="911"/>
                  </a:lnTo>
                  <a:lnTo>
                    <a:pt x="0" y="20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442A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8178463" y="5895975"/>
              <a:ext cx="1120775" cy="1765300"/>
            </a:xfrm>
            <a:custGeom>
              <a:avLst/>
              <a:gdLst>
                <a:gd name="T0" fmla="*/ 706 w 706"/>
                <a:gd name="T1" fmla="*/ 1112 h 1112"/>
                <a:gd name="T2" fmla="*/ 0 w 706"/>
                <a:gd name="T3" fmla="*/ 857 h 1112"/>
                <a:gd name="T4" fmla="*/ 0 w 706"/>
                <a:gd name="T5" fmla="*/ 0 h 1112"/>
                <a:gd name="T6" fmla="*/ 706 w 706"/>
                <a:gd name="T7" fmla="*/ 255 h 1112"/>
                <a:gd name="T8" fmla="*/ 706 w 706"/>
                <a:gd name="T9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112">
                  <a:moveTo>
                    <a:pt x="706" y="1112"/>
                  </a:moveTo>
                  <a:lnTo>
                    <a:pt x="0" y="857"/>
                  </a:lnTo>
                  <a:lnTo>
                    <a:pt x="0" y="0"/>
                  </a:lnTo>
                  <a:lnTo>
                    <a:pt x="706" y="255"/>
                  </a:lnTo>
                  <a:lnTo>
                    <a:pt x="706" y="1112"/>
                  </a:lnTo>
                  <a:close/>
                </a:path>
              </a:pathLst>
            </a:custGeom>
            <a:solidFill>
              <a:srgbClr val="BC8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9299238" y="5895975"/>
              <a:ext cx="1122363" cy="1765300"/>
            </a:xfrm>
            <a:custGeom>
              <a:avLst/>
              <a:gdLst>
                <a:gd name="T0" fmla="*/ 0 w 707"/>
                <a:gd name="T1" fmla="*/ 1112 h 1112"/>
                <a:gd name="T2" fmla="*/ 707 w 707"/>
                <a:gd name="T3" fmla="*/ 857 h 1112"/>
                <a:gd name="T4" fmla="*/ 707 w 707"/>
                <a:gd name="T5" fmla="*/ 0 h 1112"/>
                <a:gd name="T6" fmla="*/ 0 w 707"/>
                <a:gd name="T7" fmla="*/ 255 h 1112"/>
                <a:gd name="T8" fmla="*/ 0 w 707"/>
                <a:gd name="T9" fmla="*/ 1112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1112">
                  <a:moveTo>
                    <a:pt x="0" y="1112"/>
                  </a:moveTo>
                  <a:lnTo>
                    <a:pt x="707" y="857"/>
                  </a:lnTo>
                  <a:lnTo>
                    <a:pt x="707" y="0"/>
                  </a:lnTo>
                  <a:lnTo>
                    <a:pt x="0" y="255"/>
                  </a:lnTo>
                  <a:lnTo>
                    <a:pt x="0" y="1112"/>
                  </a:lnTo>
                  <a:close/>
                </a:path>
              </a:pathLst>
            </a:custGeom>
            <a:solidFill>
              <a:srgbClr val="CA9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7829213" y="5486400"/>
              <a:ext cx="1470025" cy="814388"/>
            </a:xfrm>
            <a:custGeom>
              <a:avLst/>
              <a:gdLst>
                <a:gd name="T0" fmla="*/ 926 w 926"/>
                <a:gd name="T1" fmla="*/ 513 h 513"/>
                <a:gd name="T2" fmla="*/ 220 w 926"/>
                <a:gd name="T3" fmla="*/ 258 h 513"/>
                <a:gd name="T4" fmla="*/ 0 w 926"/>
                <a:gd name="T5" fmla="*/ 0 h 513"/>
                <a:gd name="T6" fmla="*/ 707 w 926"/>
                <a:gd name="T7" fmla="*/ 254 h 513"/>
                <a:gd name="T8" fmla="*/ 926 w 926"/>
                <a:gd name="T9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513">
                  <a:moveTo>
                    <a:pt x="926" y="513"/>
                  </a:moveTo>
                  <a:lnTo>
                    <a:pt x="220" y="258"/>
                  </a:lnTo>
                  <a:lnTo>
                    <a:pt x="0" y="0"/>
                  </a:lnTo>
                  <a:lnTo>
                    <a:pt x="707" y="254"/>
                  </a:lnTo>
                  <a:lnTo>
                    <a:pt x="926" y="513"/>
                  </a:lnTo>
                  <a:close/>
                </a:path>
              </a:pathLst>
            </a:custGeom>
            <a:solidFill>
              <a:srgbClr val="A07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9299238" y="5487988"/>
              <a:ext cx="1468438" cy="815975"/>
            </a:xfrm>
            <a:custGeom>
              <a:avLst/>
              <a:gdLst>
                <a:gd name="T0" fmla="*/ 0 w 925"/>
                <a:gd name="T1" fmla="*/ 514 h 514"/>
                <a:gd name="T2" fmla="*/ 707 w 925"/>
                <a:gd name="T3" fmla="*/ 259 h 514"/>
                <a:gd name="T4" fmla="*/ 925 w 925"/>
                <a:gd name="T5" fmla="*/ 0 h 514"/>
                <a:gd name="T6" fmla="*/ 219 w 925"/>
                <a:gd name="T7" fmla="*/ 256 h 514"/>
                <a:gd name="T8" fmla="*/ 0 w 925"/>
                <a:gd name="T9" fmla="*/ 514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5" h="514">
                  <a:moveTo>
                    <a:pt x="0" y="514"/>
                  </a:moveTo>
                  <a:lnTo>
                    <a:pt x="707" y="259"/>
                  </a:lnTo>
                  <a:lnTo>
                    <a:pt x="925" y="0"/>
                  </a:lnTo>
                  <a:lnTo>
                    <a:pt x="219" y="256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A07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8499138" y="6011863"/>
              <a:ext cx="309563" cy="1298575"/>
            </a:xfrm>
            <a:custGeom>
              <a:avLst/>
              <a:gdLst>
                <a:gd name="T0" fmla="*/ 195 w 195"/>
                <a:gd name="T1" fmla="*/ 818 h 818"/>
                <a:gd name="T2" fmla="*/ 0 w 195"/>
                <a:gd name="T3" fmla="*/ 747 h 818"/>
                <a:gd name="T4" fmla="*/ 0 w 195"/>
                <a:gd name="T5" fmla="*/ 0 h 818"/>
                <a:gd name="T6" fmla="*/ 195 w 195"/>
                <a:gd name="T7" fmla="*/ 71 h 818"/>
                <a:gd name="T8" fmla="*/ 195 w 195"/>
                <a:gd name="T9" fmla="*/ 81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18">
                  <a:moveTo>
                    <a:pt x="195" y="818"/>
                  </a:moveTo>
                  <a:lnTo>
                    <a:pt x="0" y="747"/>
                  </a:lnTo>
                  <a:lnTo>
                    <a:pt x="0" y="0"/>
                  </a:lnTo>
                  <a:lnTo>
                    <a:pt x="195" y="71"/>
                  </a:lnTo>
                  <a:lnTo>
                    <a:pt x="195" y="818"/>
                  </a:lnTo>
                  <a:close/>
                </a:path>
              </a:pathLst>
            </a:custGeom>
            <a:solidFill>
              <a:srgbClr val="F9F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9745325" y="6027738"/>
              <a:ext cx="311150" cy="1300163"/>
            </a:xfrm>
            <a:custGeom>
              <a:avLst/>
              <a:gdLst>
                <a:gd name="T0" fmla="*/ 0 w 196"/>
                <a:gd name="T1" fmla="*/ 819 h 819"/>
                <a:gd name="T2" fmla="*/ 196 w 196"/>
                <a:gd name="T3" fmla="*/ 747 h 819"/>
                <a:gd name="T4" fmla="*/ 196 w 196"/>
                <a:gd name="T5" fmla="*/ 0 h 819"/>
                <a:gd name="T6" fmla="*/ 0 w 196"/>
                <a:gd name="T7" fmla="*/ 72 h 819"/>
                <a:gd name="T8" fmla="*/ 0 w 196"/>
                <a:gd name="T9" fmla="*/ 819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819">
                  <a:moveTo>
                    <a:pt x="0" y="819"/>
                  </a:moveTo>
                  <a:lnTo>
                    <a:pt x="196" y="747"/>
                  </a:lnTo>
                  <a:lnTo>
                    <a:pt x="196" y="0"/>
                  </a:lnTo>
                  <a:lnTo>
                    <a:pt x="0" y="72"/>
                  </a:lnTo>
                  <a:lnTo>
                    <a:pt x="0" y="819"/>
                  </a:lnTo>
                  <a:close/>
                </a:path>
              </a:pathLst>
            </a:custGeom>
            <a:solidFill>
              <a:srgbClr val="F9F0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4103350" y="3416300"/>
              <a:ext cx="1538288" cy="1522413"/>
            </a:xfrm>
            <a:custGeom>
              <a:avLst/>
              <a:gdLst>
                <a:gd name="T0" fmla="*/ 758 w 758"/>
                <a:gd name="T1" fmla="*/ 677 h 749"/>
                <a:gd name="T2" fmla="*/ 679 w 758"/>
                <a:gd name="T3" fmla="*/ 749 h 749"/>
                <a:gd name="T4" fmla="*/ 79 w 758"/>
                <a:gd name="T5" fmla="*/ 749 h 749"/>
                <a:gd name="T6" fmla="*/ 0 w 758"/>
                <a:gd name="T7" fmla="*/ 677 h 749"/>
                <a:gd name="T8" fmla="*/ 0 w 758"/>
                <a:gd name="T9" fmla="*/ 88 h 749"/>
                <a:gd name="T10" fmla="*/ 79 w 758"/>
                <a:gd name="T11" fmla="*/ 0 h 749"/>
                <a:gd name="T12" fmla="*/ 679 w 758"/>
                <a:gd name="T13" fmla="*/ 16 h 749"/>
                <a:gd name="T14" fmla="*/ 758 w 758"/>
                <a:gd name="T15" fmla="*/ 88 h 749"/>
                <a:gd name="T16" fmla="*/ 758 w 758"/>
                <a:gd name="T17" fmla="*/ 67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8" h="749">
                  <a:moveTo>
                    <a:pt x="758" y="677"/>
                  </a:moveTo>
                  <a:cubicBezTo>
                    <a:pt x="758" y="716"/>
                    <a:pt x="723" y="749"/>
                    <a:pt x="679" y="749"/>
                  </a:cubicBezTo>
                  <a:cubicBezTo>
                    <a:pt x="79" y="749"/>
                    <a:pt x="79" y="749"/>
                    <a:pt x="79" y="749"/>
                  </a:cubicBezTo>
                  <a:cubicBezTo>
                    <a:pt x="35" y="749"/>
                    <a:pt x="0" y="716"/>
                    <a:pt x="0" y="6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8"/>
                    <a:pt x="35" y="0"/>
                    <a:pt x="79" y="0"/>
                  </a:cubicBezTo>
                  <a:cubicBezTo>
                    <a:pt x="679" y="16"/>
                    <a:pt x="679" y="16"/>
                    <a:pt x="679" y="16"/>
                  </a:cubicBezTo>
                  <a:cubicBezTo>
                    <a:pt x="723" y="16"/>
                    <a:pt x="758" y="48"/>
                    <a:pt x="758" y="88"/>
                  </a:cubicBezTo>
                  <a:lnTo>
                    <a:pt x="758" y="677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6435388" y="6970713"/>
              <a:ext cx="1279525" cy="619125"/>
            </a:xfrm>
            <a:custGeom>
              <a:avLst/>
              <a:gdLst>
                <a:gd name="T0" fmla="*/ 330 w 630"/>
                <a:gd name="T1" fmla="*/ 31 h 305"/>
                <a:gd name="T2" fmla="*/ 459 w 630"/>
                <a:gd name="T3" fmla="*/ 78 h 305"/>
                <a:gd name="T4" fmla="*/ 386 w 630"/>
                <a:gd name="T5" fmla="*/ 108 h 305"/>
                <a:gd name="T6" fmla="*/ 297 w 630"/>
                <a:gd name="T7" fmla="*/ 117 h 305"/>
                <a:gd name="T8" fmla="*/ 415 w 630"/>
                <a:gd name="T9" fmla="*/ 182 h 305"/>
                <a:gd name="T10" fmla="*/ 569 w 630"/>
                <a:gd name="T11" fmla="*/ 155 h 305"/>
                <a:gd name="T12" fmla="*/ 630 w 630"/>
                <a:gd name="T13" fmla="*/ 178 h 305"/>
                <a:gd name="T14" fmla="*/ 418 w 630"/>
                <a:gd name="T15" fmla="*/ 287 h 305"/>
                <a:gd name="T16" fmla="*/ 310 w 630"/>
                <a:gd name="T17" fmla="*/ 273 h 305"/>
                <a:gd name="T18" fmla="*/ 179 w 630"/>
                <a:gd name="T19" fmla="*/ 218 h 305"/>
                <a:gd name="T20" fmla="*/ 0 w 630"/>
                <a:gd name="T21" fmla="*/ 87 h 305"/>
                <a:gd name="T22" fmla="*/ 78 w 630"/>
                <a:gd name="T23" fmla="*/ 5 h 305"/>
                <a:gd name="T24" fmla="*/ 186 w 630"/>
                <a:gd name="T25" fmla="*/ 55 h 305"/>
                <a:gd name="T26" fmla="*/ 330 w 630"/>
                <a:gd name="T27" fmla="*/ 3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0" h="305">
                  <a:moveTo>
                    <a:pt x="330" y="31"/>
                  </a:moveTo>
                  <a:cubicBezTo>
                    <a:pt x="380" y="56"/>
                    <a:pt x="459" y="78"/>
                    <a:pt x="459" y="78"/>
                  </a:cubicBezTo>
                  <a:cubicBezTo>
                    <a:pt x="459" y="78"/>
                    <a:pt x="440" y="126"/>
                    <a:pt x="386" y="108"/>
                  </a:cubicBezTo>
                  <a:cubicBezTo>
                    <a:pt x="326" y="90"/>
                    <a:pt x="297" y="117"/>
                    <a:pt x="297" y="117"/>
                  </a:cubicBezTo>
                  <a:cubicBezTo>
                    <a:pt x="297" y="117"/>
                    <a:pt x="364" y="176"/>
                    <a:pt x="415" y="182"/>
                  </a:cubicBezTo>
                  <a:cubicBezTo>
                    <a:pt x="466" y="189"/>
                    <a:pt x="522" y="154"/>
                    <a:pt x="569" y="155"/>
                  </a:cubicBezTo>
                  <a:cubicBezTo>
                    <a:pt x="624" y="156"/>
                    <a:pt x="630" y="178"/>
                    <a:pt x="630" y="178"/>
                  </a:cubicBezTo>
                  <a:cubicBezTo>
                    <a:pt x="630" y="178"/>
                    <a:pt x="578" y="196"/>
                    <a:pt x="418" y="287"/>
                  </a:cubicBezTo>
                  <a:cubicBezTo>
                    <a:pt x="401" y="297"/>
                    <a:pt x="394" y="305"/>
                    <a:pt x="310" y="273"/>
                  </a:cubicBezTo>
                  <a:cubicBezTo>
                    <a:pt x="250" y="250"/>
                    <a:pt x="196" y="225"/>
                    <a:pt x="179" y="2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55"/>
                    <a:pt x="61" y="34"/>
                    <a:pt x="78" y="5"/>
                  </a:cubicBezTo>
                  <a:cubicBezTo>
                    <a:pt x="82" y="0"/>
                    <a:pt x="186" y="55"/>
                    <a:pt x="186" y="55"/>
                  </a:cubicBezTo>
                  <a:cubicBezTo>
                    <a:pt x="186" y="55"/>
                    <a:pt x="296" y="14"/>
                    <a:pt x="330" y="31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5771813" y="5116513"/>
              <a:ext cx="1019175" cy="2159000"/>
            </a:xfrm>
            <a:custGeom>
              <a:avLst/>
              <a:gdLst>
                <a:gd name="T0" fmla="*/ 502 w 502"/>
                <a:gd name="T1" fmla="*/ 938 h 1063"/>
                <a:gd name="T2" fmla="*/ 315 w 502"/>
                <a:gd name="T3" fmla="*/ 1063 h 1063"/>
                <a:gd name="T4" fmla="*/ 20 w 502"/>
                <a:gd name="T5" fmla="*/ 576 h 1063"/>
                <a:gd name="T6" fmla="*/ 0 w 502"/>
                <a:gd name="T7" fmla="*/ 99 h 1063"/>
                <a:gd name="T8" fmla="*/ 99 w 502"/>
                <a:gd name="T9" fmla="*/ 0 h 1063"/>
                <a:gd name="T10" fmla="*/ 131 w 502"/>
                <a:gd name="T11" fmla="*/ 0 h 1063"/>
                <a:gd name="T12" fmla="*/ 231 w 502"/>
                <a:gd name="T13" fmla="*/ 99 h 1063"/>
                <a:gd name="T14" fmla="*/ 245 w 502"/>
                <a:gd name="T15" fmla="*/ 530 h 1063"/>
                <a:gd name="T16" fmla="*/ 502 w 502"/>
                <a:gd name="T17" fmla="*/ 938 h 1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1063">
                  <a:moveTo>
                    <a:pt x="502" y="938"/>
                  </a:moveTo>
                  <a:cubicBezTo>
                    <a:pt x="502" y="938"/>
                    <a:pt x="432" y="991"/>
                    <a:pt x="315" y="1063"/>
                  </a:cubicBezTo>
                  <a:cubicBezTo>
                    <a:pt x="315" y="1063"/>
                    <a:pt x="61" y="873"/>
                    <a:pt x="20" y="576"/>
                  </a:cubicBezTo>
                  <a:cubicBezTo>
                    <a:pt x="4" y="455"/>
                    <a:pt x="0" y="99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86" y="0"/>
                    <a:pt x="231" y="44"/>
                    <a:pt x="231" y="99"/>
                  </a:cubicBezTo>
                  <a:cubicBezTo>
                    <a:pt x="231" y="99"/>
                    <a:pt x="210" y="428"/>
                    <a:pt x="245" y="530"/>
                  </a:cubicBezTo>
                  <a:cubicBezTo>
                    <a:pt x="360" y="861"/>
                    <a:pt x="502" y="938"/>
                    <a:pt x="502" y="938"/>
                  </a:cubicBezTo>
                  <a:close/>
                </a:path>
              </a:pathLst>
            </a:custGeom>
            <a:solidFill>
              <a:srgbClr val="B5A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4103350" y="5103813"/>
              <a:ext cx="1836738" cy="3017838"/>
            </a:xfrm>
            <a:custGeom>
              <a:avLst/>
              <a:gdLst>
                <a:gd name="T0" fmla="*/ 114 w 905"/>
                <a:gd name="T1" fmla="*/ 0 h 1486"/>
                <a:gd name="T2" fmla="*/ 208 w 905"/>
                <a:gd name="T3" fmla="*/ 0 h 1486"/>
                <a:gd name="T4" fmla="*/ 711 w 905"/>
                <a:gd name="T5" fmla="*/ 0 h 1486"/>
                <a:gd name="T6" fmla="*/ 791 w 905"/>
                <a:gd name="T7" fmla="*/ 0 h 1486"/>
                <a:gd name="T8" fmla="*/ 905 w 905"/>
                <a:gd name="T9" fmla="*/ 101 h 1486"/>
                <a:gd name="T10" fmla="*/ 905 w 905"/>
                <a:gd name="T11" fmla="*/ 1385 h 1486"/>
                <a:gd name="T12" fmla="*/ 791 w 905"/>
                <a:gd name="T13" fmla="*/ 1486 h 1486"/>
                <a:gd name="T14" fmla="*/ 114 w 905"/>
                <a:gd name="T15" fmla="*/ 1486 h 1486"/>
                <a:gd name="T16" fmla="*/ 0 w 905"/>
                <a:gd name="T17" fmla="*/ 1385 h 1486"/>
                <a:gd name="T18" fmla="*/ 0 w 905"/>
                <a:gd name="T19" fmla="*/ 101 h 1486"/>
                <a:gd name="T20" fmla="*/ 114 w 905"/>
                <a:gd name="T21" fmla="*/ 0 h 1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1486">
                  <a:moveTo>
                    <a:pt x="114" y="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854" y="0"/>
                    <a:pt x="905" y="45"/>
                    <a:pt x="905" y="101"/>
                  </a:cubicBezTo>
                  <a:cubicBezTo>
                    <a:pt x="905" y="1385"/>
                    <a:pt x="905" y="1385"/>
                    <a:pt x="905" y="1385"/>
                  </a:cubicBezTo>
                  <a:cubicBezTo>
                    <a:pt x="905" y="1441"/>
                    <a:pt x="854" y="1486"/>
                    <a:pt x="791" y="1486"/>
                  </a:cubicBezTo>
                  <a:cubicBezTo>
                    <a:pt x="114" y="1486"/>
                    <a:pt x="114" y="1486"/>
                    <a:pt x="114" y="1486"/>
                  </a:cubicBezTo>
                  <a:cubicBezTo>
                    <a:pt x="51" y="1486"/>
                    <a:pt x="0" y="1441"/>
                    <a:pt x="0" y="1385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45"/>
                    <a:pt x="51" y="0"/>
                    <a:pt x="114" y="0"/>
                  </a:cubicBezTo>
                  <a:close/>
                </a:path>
              </a:pathLst>
            </a:custGeom>
            <a:solidFill>
              <a:srgbClr val="BED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4525625" y="5103813"/>
              <a:ext cx="1020763" cy="741363"/>
            </a:xfrm>
            <a:custGeom>
              <a:avLst/>
              <a:gdLst>
                <a:gd name="T0" fmla="*/ 643 w 643"/>
                <a:gd name="T1" fmla="*/ 0 h 467"/>
                <a:gd name="T2" fmla="*/ 341 w 643"/>
                <a:gd name="T3" fmla="*/ 467 h 467"/>
                <a:gd name="T4" fmla="*/ 0 w 643"/>
                <a:gd name="T5" fmla="*/ 0 h 467"/>
                <a:gd name="T6" fmla="*/ 643 w 643"/>
                <a:gd name="T7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467">
                  <a:moveTo>
                    <a:pt x="643" y="0"/>
                  </a:moveTo>
                  <a:lnTo>
                    <a:pt x="341" y="467"/>
                  </a:lnTo>
                  <a:lnTo>
                    <a:pt x="0" y="0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5176500" y="10493375"/>
              <a:ext cx="819150" cy="304800"/>
            </a:xfrm>
            <a:custGeom>
              <a:avLst/>
              <a:gdLst>
                <a:gd name="T0" fmla="*/ 133 w 403"/>
                <a:gd name="T1" fmla="*/ 0 h 150"/>
                <a:gd name="T2" fmla="*/ 250 w 403"/>
                <a:gd name="T3" fmla="*/ 48 h 150"/>
                <a:gd name="T4" fmla="*/ 403 w 403"/>
                <a:gd name="T5" fmla="*/ 150 h 150"/>
                <a:gd name="T6" fmla="*/ 4 w 403"/>
                <a:gd name="T7" fmla="*/ 132 h 150"/>
                <a:gd name="T8" fmla="*/ 0 w 403"/>
                <a:gd name="T9" fmla="*/ 0 h 150"/>
                <a:gd name="T10" fmla="*/ 133 w 403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50">
                  <a:moveTo>
                    <a:pt x="133" y="0"/>
                  </a:moveTo>
                  <a:cubicBezTo>
                    <a:pt x="133" y="0"/>
                    <a:pt x="192" y="13"/>
                    <a:pt x="250" y="48"/>
                  </a:cubicBezTo>
                  <a:cubicBezTo>
                    <a:pt x="330" y="96"/>
                    <a:pt x="403" y="150"/>
                    <a:pt x="403" y="150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5170150" y="7972425"/>
              <a:ext cx="414338" cy="2560638"/>
            </a:xfrm>
            <a:custGeom>
              <a:avLst/>
              <a:gdLst>
                <a:gd name="T0" fmla="*/ 6 w 261"/>
                <a:gd name="T1" fmla="*/ 1611 h 1613"/>
                <a:gd name="T2" fmla="*/ 246 w 261"/>
                <a:gd name="T3" fmla="*/ 1613 h 1613"/>
                <a:gd name="T4" fmla="*/ 261 w 261"/>
                <a:gd name="T5" fmla="*/ 0 h 1613"/>
                <a:gd name="T6" fmla="*/ 0 w 261"/>
                <a:gd name="T7" fmla="*/ 43 h 1613"/>
                <a:gd name="T8" fmla="*/ 6 w 261"/>
                <a:gd name="T9" fmla="*/ 1611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1613">
                  <a:moveTo>
                    <a:pt x="6" y="1611"/>
                  </a:moveTo>
                  <a:lnTo>
                    <a:pt x="246" y="1613"/>
                  </a:lnTo>
                  <a:lnTo>
                    <a:pt x="261" y="0"/>
                  </a:lnTo>
                  <a:lnTo>
                    <a:pt x="0" y="43"/>
                  </a:lnTo>
                  <a:lnTo>
                    <a:pt x="6" y="1611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4863763" y="4714875"/>
              <a:ext cx="341313" cy="546100"/>
            </a:xfrm>
            <a:custGeom>
              <a:avLst/>
              <a:gdLst>
                <a:gd name="T0" fmla="*/ 0 w 168"/>
                <a:gd name="T1" fmla="*/ 211 h 269"/>
                <a:gd name="T2" fmla="*/ 84 w 168"/>
                <a:gd name="T3" fmla="*/ 269 h 269"/>
                <a:gd name="T4" fmla="*/ 84 w 168"/>
                <a:gd name="T5" fmla="*/ 269 h 269"/>
                <a:gd name="T6" fmla="*/ 168 w 168"/>
                <a:gd name="T7" fmla="*/ 211 h 269"/>
                <a:gd name="T8" fmla="*/ 168 w 168"/>
                <a:gd name="T9" fmla="*/ 58 h 269"/>
                <a:gd name="T10" fmla="*/ 84 w 168"/>
                <a:gd name="T11" fmla="*/ 0 h 269"/>
                <a:gd name="T12" fmla="*/ 84 w 168"/>
                <a:gd name="T13" fmla="*/ 0 h 269"/>
                <a:gd name="T14" fmla="*/ 0 w 168"/>
                <a:gd name="T15" fmla="*/ 58 h 269"/>
                <a:gd name="T16" fmla="*/ 0 w 168"/>
                <a:gd name="T17" fmla="*/ 21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269">
                  <a:moveTo>
                    <a:pt x="0" y="211"/>
                  </a:moveTo>
                  <a:cubicBezTo>
                    <a:pt x="0" y="243"/>
                    <a:pt x="38" y="269"/>
                    <a:pt x="84" y="269"/>
                  </a:cubicBezTo>
                  <a:cubicBezTo>
                    <a:pt x="84" y="269"/>
                    <a:pt x="84" y="269"/>
                    <a:pt x="84" y="269"/>
                  </a:cubicBezTo>
                  <a:cubicBezTo>
                    <a:pt x="131" y="269"/>
                    <a:pt x="168" y="243"/>
                    <a:pt x="168" y="211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26"/>
                    <a:pt x="131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26"/>
                    <a:pt x="0" y="58"/>
                  </a:cubicBezTo>
                  <a:lnTo>
                    <a:pt x="0" y="211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4412913" y="3171825"/>
              <a:ext cx="1244600" cy="1652588"/>
            </a:xfrm>
            <a:custGeom>
              <a:avLst/>
              <a:gdLst>
                <a:gd name="T0" fmla="*/ 245 w 613"/>
                <a:gd name="T1" fmla="*/ 0 h 814"/>
                <a:gd name="T2" fmla="*/ 306 w 613"/>
                <a:gd name="T3" fmla="*/ 0 h 814"/>
                <a:gd name="T4" fmla="*/ 368 w 613"/>
                <a:gd name="T5" fmla="*/ 0 h 814"/>
                <a:gd name="T6" fmla="*/ 613 w 613"/>
                <a:gd name="T7" fmla="*/ 245 h 814"/>
                <a:gd name="T8" fmla="*/ 613 w 613"/>
                <a:gd name="T9" fmla="*/ 537 h 814"/>
                <a:gd name="T10" fmla="*/ 358 w 613"/>
                <a:gd name="T11" fmla="*/ 814 h 814"/>
                <a:gd name="T12" fmla="*/ 297 w 613"/>
                <a:gd name="T13" fmla="*/ 814 h 814"/>
                <a:gd name="T14" fmla="*/ 235 w 613"/>
                <a:gd name="T15" fmla="*/ 814 h 814"/>
                <a:gd name="T16" fmla="*/ 0 w 613"/>
                <a:gd name="T17" fmla="*/ 537 h 814"/>
                <a:gd name="T18" fmla="*/ 0 w 613"/>
                <a:gd name="T19" fmla="*/ 245 h 814"/>
                <a:gd name="T20" fmla="*/ 245 w 613"/>
                <a:gd name="T21" fmla="*/ 0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3" h="814">
                  <a:moveTo>
                    <a:pt x="245" y="0"/>
                  </a:moveTo>
                  <a:cubicBezTo>
                    <a:pt x="306" y="0"/>
                    <a:pt x="306" y="0"/>
                    <a:pt x="306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503" y="0"/>
                    <a:pt x="613" y="110"/>
                    <a:pt x="613" y="245"/>
                  </a:cubicBezTo>
                  <a:cubicBezTo>
                    <a:pt x="613" y="537"/>
                    <a:pt x="613" y="537"/>
                    <a:pt x="613" y="537"/>
                  </a:cubicBezTo>
                  <a:cubicBezTo>
                    <a:pt x="613" y="673"/>
                    <a:pt x="463" y="814"/>
                    <a:pt x="358" y="814"/>
                  </a:cubicBezTo>
                  <a:cubicBezTo>
                    <a:pt x="297" y="814"/>
                    <a:pt x="297" y="814"/>
                    <a:pt x="297" y="814"/>
                  </a:cubicBezTo>
                  <a:cubicBezTo>
                    <a:pt x="235" y="814"/>
                    <a:pt x="235" y="814"/>
                    <a:pt x="235" y="814"/>
                  </a:cubicBezTo>
                  <a:cubicBezTo>
                    <a:pt x="155" y="814"/>
                    <a:pt x="0" y="673"/>
                    <a:pt x="0" y="537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4271625" y="3171825"/>
              <a:ext cx="941388" cy="1652588"/>
            </a:xfrm>
            <a:custGeom>
              <a:avLst/>
              <a:gdLst>
                <a:gd name="T0" fmla="*/ 52 w 464"/>
                <a:gd name="T1" fmla="*/ 387 h 814"/>
                <a:gd name="T2" fmla="*/ 70 w 464"/>
                <a:gd name="T3" fmla="*/ 390 h 814"/>
                <a:gd name="T4" fmla="*/ 70 w 464"/>
                <a:gd name="T5" fmla="*/ 245 h 814"/>
                <a:gd name="T6" fmla="*/ 315 w 464"/>
                <a:gd name="T7" fmla="*/ 0 h 814"/>
                <a:gd name="T8" fmla="*/ 376 w 464"/>
                <a:gd name="T9" fmla="*/ 0 h 814"/>
                <a:gd name="T10" fmla="*/ 376 w 464"/>
                <a:gd name="T11" fmla="*/ 352 h 814"/>
                <a:gd name="T12" fmla="*/ 417 w 464"/>
                <a:gd name="T13" fmla="*/ 468 h 814"/>
                <a:gd name="T14" fmla="*/ 464 w 464"/>
                <a:gd name="T15" fmla="*/ 500 h 814"/>
                <a:gd name="T16" fmla="*/ 376 w 464"/>
                <a:gd name="T17" fmla="*/ 560 h 814"/>
                <a:gd name="T18" fmla="*/ 367 w 464"/>
                <a:gd name="T19" fmla="*/ 814 h 814"/>
                <a:gd name="T20" fmla="*/ 305 w 464"/>
                <a:gd name="T21" fmla="*/ 814 h 814"/>
                <a:gd name="T22" fmla="*/ 70 w 464"/>
                <a:gd name="T23" fmla="*/ 537 h 814"/>
                <a:gd name="T24" fmla="*/ 70 w 464"/>
                <a:gd name="T25" fmla="*/ 522 h 814"/>
                <a:gd name="T26" fmla="*/ 52 w 464"/>
                <a:gd name="T27" fmla="*/ 525 h 814"/>
                <a:gd name="T28" fmla="*/ 0 w 464"/>
                <a:gd name="T29" fmla="*/ 477 h 814"/>
                <a:gd name="T30" fmla="*/ 0 w 464"/>
                <a:gd name="T31" fmla="*/ 436 h 814"/>
                <a:gd name="T32" fmla="*/ 52 w 464"/>
                <a:gd name="T33" fmla="*/ 387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814">
                  <a:moveTo>
                    <a:pt x="52" y="387"/>
                  </a:moveTo>
                  <a:cubicBezTo>
                    <a:pt x="58" y="387"/>
                    <a:pt x="64" y="388"/>
                    <a:pt x="70" y="390"/>
                  </a:cubicBezTo>
                  <a:cubicBezTo>
                    <a:pt x="70" y="245"/>
                    <a:pt x="70" y="245"/>
                    <a:pt x="70" y="245"/>
                  </a:cubicBezTo>
                  <a:cubicBezTo>
                    <a:pt x="70" y="110"/>
                    <a:pt x="180" y="0"/>
                    <a:pt x="315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76" y="352"/>
                    <a:pt x="376" y="352"/>
                    <a:pt x="376" y="352"/>
                  </a:cubicBezTo>
                  <a:cubicBezTo>
                    <a:pt x="377" y="368"/>
                    <a:pt x="383" y="434"/>
                    <a:pt x="417" y="468"/>
                  </a:cubicBezTo>
                  <a:cubicBezTo>
                    <a:pt x="439" y="490"/>
                    <a:pt x="464" y="500"/>
                    <a:pt x="464" y="500"/>
                  </a:cubicBezTo>
                  <a:cubicBezTo>
                    <a:pt x="376" y="560"/>
                    <a:pt x="376" y="560"/>
                    <a:pt x="376" y="560"/>
                  </a:cubicBezTo>
                  <a:cubicBezTo>
                    <a:pt x="367" y="814"/>
                    <a:pt x="367" y="814"/>
                    <a:pt x="367" y="814"/>
                  </a:cubicBezTo>
                  <a:cubicBezTo>
                    <a:pt x="305" y="814"/>
                    <a:pt x="305" y="814"/>
                    <a:pt x="305" y="814"/>
                  </a:cubicBezTo>
                  <a:cubicBezTo>
                    <a:pt x="225" y="814"/>
                    <a:pt x="70" y="673"/>
                    <a:pt x="70" y="537"/>
                  </a:cubicBezTo>
                  <a:cubicBezTo>
                    <a:pt x="70" y="522"/>
                    <a:pt x="70" y="522"/>
                    <a:pt x="70" y="522"/>
                  </a:cubicBezTo>
                  <a:cubicBezTo>
                    <a:pt x="64" y="524"/>
                    <a:pt x="58" y="525"/>
                    <a:pt x="52" y="525"/>
                  </a:cubicBezTo>
                  <a:cubicBezTo>
                    <a:pt x="23" y="525"/>
                    <a:pt x="0" y="504"/>
                    <a:pt x="0" y="477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09"/>
                    <a:pt x="23" y="387"/>
                    <a:pt x="52" y="38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14608175" y="3910013"/>
              <a:ext cx="134938" cy="1349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15359063" y="3910013"/>
              <a:ext cx="134938" cy="1349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4066838" y="10493375"/>
              <a:ext cx="817563" cy="304800"/>
            </a:xfrm>
            <a:custGeom>
              <a:avLst/>
              <a:gdLst>
                <a:gd name="T0" fmla="*/ 270 w 403"/>
                <a:gd name="T1" fmla="*/ 0 h 150"/>
                <a:gd name="T2" fmla="*/ 153 w 403"/>
                <a:gd name="T3" fmla="*/ 48 h 150"/>
                <a:gd name="T4" fmla="*/ 0 w 403"/>
                <a:gd name="T5" fmla="*/ 150 h 150"/>
                <a:gd name="T6" fmla="*/ 399 w 403"/>
                <a:gd name="T7" fmla="*/ 132 h 150"/>
                <a:gd name="T8" fmla="*/ 403 w 403"/>
                <a:gd name="T9" fmla="*/ 0 h 150"/>
                <a:gd name="T10" fmla="*/ 270 w 403"/>
                <a:gd name="T1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150">
                  <a:moveTo>
                    <a:pt x="270" y="0"/>
                  </a:moveTo>
                  <a:cubicBezTo>
                    <a:pt x="270" y="0"/>
                    <a:pt x="211" y="13"/>
                    <a:pt x="153" y="48"/>
                  </a:cubicBezTo>
                  <a:cubicBezTo>
                    <a:pt x="74" y="96"/>
                    <a:pt x="0" y="150"/>
                    <a:pt x="0" y="150"/>
                  </a:cubicBezTo>
                  <a:cubicBezTo>
                    <a:pt x="399" y="132"/>
                    <a:pt x="399" y="132"/>
                    <a:pt x="399" y="132"/>
                  </a:cubicBezTo>
                  <a:cubicBezTo>
                    <a:pt x="403" y="0"/>
                    <a:pt x="403" y="0"/>
                    <a:pt x="403" y="0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4478000" y="7972425"/>
              <a:ext cx="412750" cy="2560638"/>
            </a:xfrm>
            <a:custGeom>
              <a:avLst/>
              <a:gdLst>
                <a:gd name="T0" fmla="*/ 255 w 260"/>
                <a:gd name="T1" fmla="*/ 1613 h 1613"/>
                <a:gd name="T2" fmla="*/ 17 w 260"/>
                <a:gd name="T3" fmla="*/ 1611 h 1613"/>
                <a:gd name="T4" fmla="*/ 0 w 260"/>
                <a:gd name="T5" fmla="*/ 0 h 1613"/>
                <a:gd name="T6" fmla="*/ 260 w 260"/>
                <a:gd name="T7" fmla="*/ 43 h 1613"/>
                <a:gd name="T8" fmla="*/ 255 w 260"/>
                <a:gd name="T9" fmla="*/ 161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1613">
                  <a:moveTo>
                    <a:pt x="255" y="1613"/>
                  </a:moveTo>
                  <a:lnTo>
                    <a:pt x="17" y="1611"/>
                  </a:lnTo>
                  <a:lnTo>
                    <a:pt x="0" y="0"/>
                  </a:lnTo>
                  <a:lnTo>
                    <a:pt x="260" y="43"/>
                  </a:lnTo>
                  <a:lnTo>
                    <a:pt x="255" y="1613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4103350" y="7224713"/>
              <a:ext cx="1836738" cy="1733550"/>
            </a:xfrm>
            <a:custGeom>
              <a:avLst/>
              <a:gdLst>
                <a:gd name="T0" fmla="*/ 905 w 905"/>
                <a:gd name="T1" fmla="*/ 776 h 854"/>
                <a:gd name="T2" fmla="*/ 832 w 905"/>
                <a:gd name="T3" fmla="*/ 854 h 854"/>
                <a:gd name="T4" fmla="*/ 73 w 905"/>
                <a:gd name="T5" fmla="*/ 854 h 854"/>
                <a:gd name="T6" fmla="*/ 0 w 905"/>
                <a:gd name="T7" fmla="*/ 776 h 854"/>
                <a:gd name="T8" fmla="*/ 0 w 905"/>
                <a:gd name="T9" fmla="*/ 0 h 854"/>
                <a:gd name="T10" fmla="*/ 905 w 905"/>
                <a:gd name="T11" fmla="*/ 0 h 854"/>
                <a:gd name="T12" fmla="*/ 905 w 905"/>
                <a:gd name="T13" fmla="*/ 776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5" h="854">
                  <a:moveTo>
                    <a:pt x="905" y="776"/>
                  </a:moveTo>
                  <a:cubicBezTo>
                    <a:pt x="905" y="819"/>
                    <a:pt x="873" y="854"/>
                    <a:pt x="832" y="854"/>
                  </a:cubicBezTo>
                  <a:cubicBezTo>
                    <a:pt x="73" y="854"/>
                    <a:pt x="73" y="854"/>
                    <a:pt x="73" y="854"/>
                  </a:cubicBezTo>
                  <a:cubicBezTo>
                    <a:pt x="32" y="854"/>
                    <a:pt x="0" y="819"/>
                    <a:pt x="0" y="7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05" y="0"/>
                    <a:pt x="905" y="0"/>
                    <a:pt x="905" y="0"/>
                  </a:cubicBezTo>
                  <a:lnTo>
                    <a:pt x="905" y="776"/>
                  </a:lnTo>
                  <a:close/>
                </a:path>
              </a:pathLst>
            </a:custGeom>
            <a:solidFill>
              <a:srgbClr val="B5A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3673138" y="7394575"/>
              <a:ext cx="550863" cy="822325"/>
            </a:xfrm>
            <a:custGeom>
              <a:avLst/>
              <a:gdLst>
                <a:gd name="T0" fmla="*/ 50 w 272"/>
                <a:gd name="T1" fmla="*/ 373 h 405"/>
                <a:gd name="T2" fmla="*/ 172 w 272"/>
                <a:gd name="T3" fmla="*/ 405 h 405"/>
                <a:gd name="T4" fmla="*/ 212 w 272"/>
                <a:gd name="T5" fmla="*/ 326 h 405"/>
                <a:gd name="T6" fmla="*/ 218 w 272"/>
                <a:gd name="T7" fmla="*/ 304 h 405"/>
                <a:gd name="T8" fmla="*/ 236 w 272"/>
                <a:gd name="T9" fmla="*/ 390 h 405"/>
                <a:gd name="T10" fmla="*/ 259 w 272"/>
                <a:gd name="T11" fmla="*/ 348 h 405"/>
                <a:gd name="T12" fmla="*/ 261 w 272"/>
                <a:gd name="T13" fmla="*/ 215 h 405"/>
                <a:gd name="T14" fmla="*/ 212 w 272"/>
                <a:gd name="T15" fmla="*/ 160 h 405"/>
                <a:gd name="T16" fmla="*/ 184 w 272"/>
                <a:gd name="T17" fmla="*/ 141 h 405"/>
                <a:gd name="T18" fmla="*/ 192 w 272"/>
                <a:gd name="T19" fmla="*/ 38 h 405"/>
                <a:gd name="T20" fmla="*/ 123 w 272"/>
                <a:gd name="T21" fmla="*/ 2 h 405"/>
                <a:gd name="T22" fmla="*/ 50 w 272"/>
                <a:gd name="T23" fmla="*/ 28 h 405"/>
                <a:gd name="T24" fmla="*/ 42 w 272"/>
                <a:gd name="T25" fmla="*/ 133 h 405"/>
                <a:gd name="T26" fmla="*/ 0 w 272"/>
                <a:gd name="T27" fmla="*/ 188 h 405"/>
                <a:gd name="T28" fmla="*/ 0 w 272"/>
                <a:gd name="T29" fmla="*/ 306 h 405"/>
                <a:gd name="T30" fmla="*/ 50 w 272"/>
                <a:gd name="T31" fmla="*/ 3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2" h="405">
                  <a:moveTo>
                    <a:pt x="50" y="373"/>
                  </a:moveTo>
                  <a:cubicBezTo>
                    <a:pt x="66" y="384"/>
                    <a:pt x="136" y="405"/>
                    <a:pt x="172" y="405"/>
                  </a:cubicBezTo>
                  <a:cubicBezTo>
                    <a:pt x="196" y="405"/>
                    <a:pt x="200" y="363"/>
                    <a:pt x="212" y="326"/>
                  </a:cubicBezTo>
                  <a:cubicBezTo>
                    <a:pt x="213" y="321"/>
                    <a:pt x="218" y="304"/>
                    <a:pt x="218" y="304"/>
                  </a:cubicBezTo>
                  <a:cubicBezTo>
                    <a:pt x="225" y="308"/>
                    <a:pt x="194" y="379"/>
                    <a:pt x="236" y="390"/>
                  </a:cubicBezTo>
                  <a:cubicBezTo>
                    <a:pt x="246" y="392"/>
                    <a:pt x="249" y="389"/>
                    <a:pt x="259" y="348"/>
                  </a:cubicBezTo>
                  <a:cubicBezTo>
                    <a:pt x="272" y="294"/>
                    <a:pt x="268" y="233"/>
                    <a:pt x="261" y="215"/>
                  </a:cubicBezTo>
                  <a:cubicBezTo>
                    <a:pt x="249" y="186"/>
                    <a:pt x="231" y="179"/>
                    <a:pt x="212" y="160"/>
                  </a:cubicBezTo>
                  <a:cubicBezTo>
                    <a:pt x="207" y="155"/>
                    <a:pt x="188" y="142"/>
                    <a:pt x="184" y="141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3" y="21"/>
                    <a:pt x="162" y="5"/>
                    <a:pt x="123" y="2"/>
                  </a:cubicBezTo>
                  <a:cubicBezTo>
                    <a:pt x="84" y="0"/>
                    <a:pt x="51" y="11"/>
                    <a:pt x="50" y="28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19" y="141"/>
                    <a:pt x="8" y="146"/>
                    <a:pt x="0" y="188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10" y="346"/>
                    <a:pt x="11" y="346"/>
                    <a:pt x="50" y="37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3706475" y="5103813"/>
              <a:ext cx="509588" cy="2405063"/>
            </a:xfrm>
            <a:custGeom>
              <a:avLst/>
              <a:gdLst>
                <a:gd name="T0" fmla="*/ 0 w 251"/>
                <a:gd name="T1" fmla="*/ 1085 h 1184"/>
                <a:gd name="T2" fmla="*/ 99 w 251"/>
                <a:gd name="T3" fmla="*/ 1184 h 1184"/>
                <a:gd name="T4" fmla="*/ 151 w 251"/>
                <a:gd name="T5" fmla="*/ 1184 h 1184"/>
                <a:gd name="T6" fmla="*/ 251 w 251"/>
                <a:gd name="T7" fmla="*/ 1085 h 1184"/>
                <a:gd name="T8" fmla="*/ 251 w 251"/>
                <a:gd name="T9" fmla="*/ 99 h 1184"/>
                <a:gd name="T10" fmla="*/ 151 w 251"/>
                <a:gd name="T11" fmla="*/ 0 h 1184"/>
                <a:gd name="T12" fmla="*/ 99 w 251"/>
                <a:gd name="T13" fmla="*/ 0 h 1184"/>
                <a:gd name="T14" fmla="*/ 0 w 251"/>
                <a:gd name="T15" fmla="*/ 99 h 1184"/>
                <a:gd name="T16" fmla="*/ 0 w 251"/>
                <a:gd name="T17" fmla="*/ 1085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184">
                  <a:moveTo>
                    <a:pt x="0" y="1085"/>
                  </a:moveTo>
                  <a:cubicBezTo>
                    <a:pt x="0" y="1139"/>
                    <a:pt x="44" y="1184"/>
                    <a:pt x="99" y="1184"/>
                  </a:cubicBezTo>
                  <a:cubicBezTo>
                    <a:pt x="151" y="1184"/>
                    <a:pt x="151" y="1184"/>
                    <a:pt x="151" y="1184"/>
                  </a:cubicBezTo>
                  <a:cubicBezTo>
                    <a:pt x="206" y="1184"/>
                    <a:pt x="251" y="1139"/>
                    <a:pt x="251" y="1085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51" y="44"/>
                    <a:pt x="206" y="0"/>
                    <a:pt x="151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lnTo>
                    <a:pt x="0" y="1085"/>
                  </a:lnTo>
                  <a:close/>
                </a:path>
              </a:pathLst>
            </a:custGeom>
            <a:solidFill>
              <a:srgbClr val="BED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4112875" y="2927350"/>
              <a:ext cx="1847850" cy="1095375"/>
            </a:xfrm>
            <a:custGeom>
              <a:avLst/>
              <a:gdLst>
                <a:gd name="T0" fmla="*/ 5 w 910"/>
                <a:gd name="T1" fmla="*/ 294 h 539"/>
                <a:gd name="T2" fmla="*/ 28 w 910"/>
                <a:gd name="T3" fmla="*/ 257 h 539"/>
                <a:gd name="T4" fmla="*/ 266 w 910"/>
                <a:gd name="T5" fmla="*/ 50 h 539"/>
                <a:gd name="T6" fmla="*/ 311 w 910"/>
                <a:gd name="T7" fmla="*/ 12 h 539"/>
                <a:gd name="T8" fmla="*/ 358 w 910"/>
                <a:gd name="T9" fmla="*/ 0 h 539"/>
                <a:gd name="T10" fmla="*/ 393 w 910"/>
                <a:gd name="T11" fmla="*/ 5 h 539"/>
                <a:gd name="T12" fmla="*/ 818 w 910"/>
                <a:gd name="T13" fmla="*/ 136 h 539"/>
                <a:gd name="T14" fmla="*/ 892 w 910"/>
                <a:gd name="T15" fmla="*/ 277 h 539"/>
                <a:gd name="T16" fmla="*/ 889 w 910"/>
                <a:gd name="T17" fmla="*/ 286 h 539"/>
                <a:gd name="T18" fmla="*/ 749 w 910"/>
                <a:gd name="T19" fmla="*/ 360 h 539"/>
                <a:gd name="T20" fmla="*/ 349 w 910"/>
                <a:gd name="T21" fmla="*/ 237 h 539"/>
                <a:gd name="T22" fmla="*/ 287 w 910"/>
                <a:gd name="T23" fmla="*/ 356 h 539"/>
                <a:gd name="T24" fmla="*/ 188 w 910"/>
                <a:gd name="T25" fmla="*/ 421 h 539"/>
                <a:gd name="T26" fmla="*/ 176 w 910"/>
                <a:gd name="T27" fmla="*/ 492 h 539"/>
                <a:gd name="T28" fmla="*/ 125 w 910"/>
                <a:gd name="T29" fmla="*/ 539 h 539"/>
                <a:gd name="T30" fmla="*/ 66 w 910"/>
                <a:gd name="T31" fmla="*/ 492 h 539"/>
                <a:gd name="T32" fmla="*/ 0 w 910"/>
                <a:gd name="T33" fmla="*/ 313 h 539"/>
                <a:gd name="T34" fmla="*/ 5 w 910"/>
                <a:gd name="T35" fmla="*/ 294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0" h="539">
                  <a:moveTo>
                    <a:pt x="5" y="294"/>
                  </a:moveTo>
                  <a:cubicBezTo>
                    <a:pt x="10" y="280"/>
                    <a:pt x="18" y="268"/>
                    <a:pt x="28" y="257"/>
                  </a:cubicBezTo>
                  <a:cubicBezTo>
                    <a:pt x="266" y="50"/>
                    <a:pt x="266" y="50"/>
                    <a:pt x="266" y="50"/>
                  </a:cubicBezTo>
                  <a:cubicBezTo>
                    <a:pt x="278" y="33"/>
                    <a:pt x="293" y="20"/>
                    <a:pt x="311" y="12"/>
                  </a:cubicBezTo>
                  <a:cubicBezTo>
                    <a:pt x="325" y="4"/>
                    <a:pt x="342" y="0"/>
                    <a:pt x="358" y="0"/>
                  </a:cubicBezTo>
                  <a:cubicBezTo>
                    <a:pt x="369" y="0"/>
                    <a:pt x="381" y="2"/>
                    <a:pt x="393" y="5"/>
                  </a:cubicBezTo>
                  <a:cubicBezTo>
                    <a:pt x="818" y="136"/>
                    <a:pt x="818" y="136"/>
                    <a:pt x="818" y="136"/>
                  </a:cubicBezTo>
                  <a:cubicBezTo>
                    <a:pt x="877" y="154"/>
                    <a:pt x="910" y="217"/>
                    <a:pt x="892" y="277"/>
                  </a:cubicBezTo>
                  <a:cubicBezTo>
                    <a:pt x="889" y="286"/>
                    <a:pt x="889" y="286"/>
                    <a:pt x="889" y="286"/>
                  </a:cubicBezTo>
                  <a:cubicBezTo>
                    <a:pt x="871" y="345"/>
                    <a:pt x="811" y="362"/>
                    <a:pt x="749" y="360"/>
                  </a:cubicBezTo>
                  <a:cubicBezTo>
                    <a:pt x="518" y="355"/>
                    <a:pt x="349" y="237"/>
                    <a:pt x="349" y="237"/>
                  </a:cubicBezTo>
                  <a:cubicBezTo>
                    <a:pt x="349" y="237"/>
                    <a:pt x="360" y="257"/>
                    <a:pt x="287" y="356"/>
                  </a:cubicBezTo>
                  <a:cubicBezTo>
                    <a:pt x="244" y="414"/>
                    <a:pt x="204" y="416"/>
                    <a:pt x="188" y="421"/>
                  </a:cubicBezTo>
                  <a:cubicBezTo>
                    <a:pt x="176" y="492"/>
                    <a:pt x="176" y="492"/>
                    <a:pt x="176" y="492"/>
                  </a:cubicBezTo>
                  <a:cubicBezTo>
                    <a:pt x="161" y="527"/>
                    <a:pt x="158" y="539"/>
                    <a:pt x="125" y="539"/>
                  </a:cubicBezTo>
                  <a:cubicBezTo>
                    <a:pt x="92" y="539"/>
                    <a:pt x="66" y="518"/>
                    <a:pt x="66" y="492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06"/>
                    <a:pt x="2" y="300"/>
                    <a:pt x="5" y="294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auto">
            <a:xfrm>
              <a:off x="14990763" y="6048375"/>
              <a:ext cx="146050" cy="146050"/>
            </a:xfrm>
            <a:prstGeom prst="ellipse">
              <a:avLst/>
            </a:pr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6840200" y="4170363"/>
              <a:ext cx="874713" cy="387350"/>
            </a:xfrm>
            <a:custGeom>
              <a:avLst/>
              <a:gdLst>
                <a:gd name="T0" fmla="*/ 431 w 431"/>
                <a:gd name="T1" fmla="*/ 168 h 191"/>
                <a:gd name="T2" fmla="*/ 409 w 431"/>
                <a:gd name="T3" fmla="*/ 191 h 191"/>
                <a:gd name="T4" fmla="*/ 22 w 431"/>
                <a:gd name="T5" fmla="*/ 191 h 191"/>
                <a:gd name="T6" fmla="*/ 0 w 431"/>
                <a:gd name="T7" fmla="*/ 168 h 191"/>
                <a:gd name="T8" fmla="*/ 0 w 431"/>
                <a:gd name="T9" fmla="*/ 23 h 191"/>
                <a:gd name="T10" fmla="*/ 22 w 431"/>
                <a:gd name="T11" fmla="*/ 0 h 191"/>
                <a:gd name="T12" fmla="*/ 409 w 431"/>
                <a:gd name="T13" fmla="*/ 0 h 191"/>
                <a:gd name="T14" fmla="*/ 431 w 431"/>
                <a:gd name="T15" fmla="*/ 23 h 191"/>
                <a:gd name="T16" fmla="*/ 431 w 431"/>
                <a:gd name="T17" fmla="*/ 16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191">
                  <a:moveTo>
                    <a:pt x="431" y="168"/>
                  </a:moveTo>
                  <a:cubicBezTo>
                    <a:pt x="431" y="181"/>
                    <a:pt x="421" y="191"/>
                    <a:pt x="409" y="191"/>
                  </a:cubicBezTo>
                  <a:cubicBezTo>
                    <a:pt x="22" y="191"/>
                    <a:pt x="22" y="191"/>
                    <a:pt x="22" y="191"/>
                  </a:cubicBezTo>
                  <a:cubicBezTo>
                    <a:pt x="10" y="191"/>
                    <a:pt x="0" y="181"/>
                    <a:pt x="0" y="16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21" y="0"/>
                    <a:pt x="431" y="10"/>
                    <a:pt x="431" y="23"/>
                  </a:cubicBezTo>
                  <a:lnTo>
                    <a:pt x="431" y="168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6840200" y="4340225"/>
              <a:ext cx="1690688" cy="1020763"/>
            </a:xfrm>
            <a:custGeom>
              <a:avLst/>
              <a:gdLst>
                <a:gd name="T0" fmla="*/ 833 w 833"/>
                <a:gd name="T1" fmla="*/ 479 h 502"/>
                <a:gd name="T2" fmla="*/ 811 w 833"/>
                <a:gd name="T3" fmla="*/ 502 h 502"/>
                <a:gd name="T4" fmla="*/ 22 w 833"/>
                <a:gd name="T5" fmla="*/ 502 h 502"/>
                <a:gd name="T6" fmla="*/ 0 w 833"/>
                <a:gd name="T7" fmla="*/ 479 h 502"/>
                <a:gd name="T8" fmla="*/ 0 w 833"/>
                <a:gd name="T9" fmla="*/ 23 h 502"/>
                <a:gd name="T10" fmla="*/ 0 w 833"/>
                <a:gd name="T11" fmla="*/ 0 h 502"/>
                <a:gd name="T12" fmla="*/ 22 w 833"/>
                <a:gd name="T13" fmla="*/ 0 h 502"/>
                <a:gd name="T14" fmla="*/ 811 w 833"/>
                <a:gd name="T15" fmla="*/ 0 h 502"/>
                <a:gd name="T16" fmla="*/ 833 w 833"/>
                <a:gd name="T17" fmla="*/ 23 h 502"/>
                <a:gd name="T18" fmla="*/ 833 w 833"/>
                <a:gd name="T19" fmla="*/ 479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3" h="502">
                  <a:moveTo>
                    <a:pt x="833" y="479"/>
                  </a:moveTo>
                  <a:cubicBezTo>
                    <a:pt x="833" y="492"/>
                    <a:pt x="823" y="502"/>
                    <a:pt x="811" y="502"/>
                  </a:cubicBezTo>
                  <a:cubicBezTo>
                    <a:pt x="22" y="502"/>
                    <a:pt x="22" y="502"/>
                    <a:pt x="22" y="502"/>
                  </a:cubicBezTo>
                  <a:cubicBezTo>
                    <a:pt x="10" y="502"/>
                    <a:pt x="0" y="492"/>
                    <a:pt x="0" y="47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5"/>
                    <a:pt x="0" y="0"/>
                    <a:pt x="0" y="0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23" y="0"/>
                    <a:pt x="833" y="10"/>
                    <a:pt x="833" y="23"/>
                  </a:cubicBezTo>
                  <a:lnTo>
                    <a:pt x="833" y="479"/>
                  </a:lnTo>
                  <a:close/>
                </a:path>
              </a:pathLst>
            </a:custGeom>
            <a:solidFill>
              <a:srgbClr val="DD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6840200" y="4375150"/>
              <a:ext cx="1690688" cy="1012825"/>
            </a:xfrm>
            <a:custGeom>
              <a:avLst/>
              <a:gdLst>
                <a:gd name="T0" fmla="*/ 833 w 833"/>
                <a:gd name="T1" fmla="*/ 477 h 499"/>
                <a:gd name="T2" fmla="*/ 811 w 833"/>
                <a:gd name="T3" fmla="*/ 499 h 499"/>
                <a:gd name="T4" fmla="*/ 22 w 833"/>
                <a:gd name="T5" fmla="*/ 499 h 499"/>
                <a:gd name="T6" fmla="*/ 0 w 833"/>
                <a:gd name="T7" fmla="*/ 477 h 499"/>
                <a:gd name="T8" fmla="*/ 0 w 833"/>
                <a:gd name="T9" fmla="*/ 22 h 499"/>
                <a:gd name="T10" fmla="*/ 22 w 833"/>
                <a:gd name="T11" fmla="*/ 0 h 499"/>
                <a:gd name="T12" fmla="*/ 811 w 833"/>
                <a:gd name="T13" fmla="*/ 0 h 499"/>
                <a:gd name="T14" fmla="*/ 833 w 833"/>
                <a:gd name="T15" fmla="*/ 22 h 499"/>
                <a:gd name="T16" fmla="*/ 833 w 833"/>
                <a:gd name="T17" fmla="*/ 47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3" h="499">
                  <a:moveTo>
                    <a:pt x="833" y="477"/>
                  </a:moveTo>
                  <a:cubicBezTo>
                    <a:pt x="833" y="489"/>
                    <a:pt x="823" y="499"/>
                    <a:pt x="811" y="499"/>
                  </a:cubicBezTo>
                  <a:cubicBezTo>
                    <a:pt x="22" y="499"/>
                    <a:pt x="22" y="499"/>
                    <a:pt x="22" y="499"/>
                  </a:cubicBezTo>
                  <a:cubicBezTo>
                    <a:pt x="10" y="499"/>
                    <a:pt x="0" y="489"/>
                    <a:pt x="0" y="47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811" y="0"/>
                    <a:pt x="811" y="0"/>
                    <a:pt x="811" y="0"/>
                  </a:cubicBezTo>
                  <a:cubicBezTo>
                    <a:pt x="823" y="0"/>
                    <a:pt x="833" y="10"/>
                    <a:pt x="833" y="22"/>
                  </a:cubicBezTo>
                  <a:lnTo>
                    <a:pt x="833" y="477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7381538" y="3960813"/>
              <a:ext cx="1004888" cy="414338"/>
            </a:xfrm>
            <a:custGeom>
              <a:avLst/>
              <a:gdLst>
                <a:gd name="T0" fmla="*/ 633 w 633"/>
                <a:gd name="T1" fmla="*/ 261 h 261"/>
                <a:gd name="T2" fmla="*/ 0 w 633"/>
                <a:gd name="T3" fmla="*/ 261 h 261"/>
                <a:gd name="T4" fmla="*/ 420 w 633"/>
                <a:gd name="T5" fmla="*/ 0 h 261"/>
                <a:gd name="T6" fmla="*/ 633 w 633"/>
                <a:gd name="T7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3" h="261">
                  <a:moveTo>
                    <a:pt x="633" y="261"/>
                  </a:moveTo>
                  <a:lnTo>
                    <a:pt x="0" y="261"/>
                  </a:lnTo>
                  <a:lnTo>
                    <a:pt x="420" y="0"/>
                  </a:lnTo>
                  <a:lnTo>
                    <a:pt x="633" y="26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7476788" y="4005263"/>
              <a:ext cx="909638" cy="369888"/>
            </a:xfrm>
            <a:custGeom>
              <a:avLst/>
              <a:gdLst>
                <a:gd name="T0" fmla="*/ 573 w 573"/>
                <a:gd name="T1" fmla="*/ 233 h 233"/>
                <a:gd name="T2" fmla="*/ 0 w 573"/>
                <a:gd name="T3" fmla="*/ 233 h 233"/>
                <a:gd name="T4" fmla="*/ 425 w 573"/>
                <a:gd name="T5" fmla="*/ 0 h 233"/>
                <a:gd name="T6" fmla="*/ 573 w 573"/>
                <a:gd name="T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233">
                  <a:moveTo>
                    <a:pt x="573" y="233"/>
                  </a:moveTo>
                  <a:lnTo>
                    <a:pt x="0" y="233"/>
                  </a:lnTo>
                  <a:lnTo>
                    <a:pt x="425" y="0"/>
                  </a:lnTo>
                  <a:lnTo>
                    <a:pt x="573" y="233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6887825" y="4191000"/>
              <a:ext cx="42863" cy="123825"/>
            </a:xfrm>
            <a:custGeom>
              <a:avLst/>
              <a:gdLst>
                <a:gd name="T0" fmla="*/ 21 w 21"/>
                <a:gd name="T1" fmla="*/ 50 h 61"/>
                <a:gd name="T2" fmla="*/ 10 w 21"/>
                <a:gd name="T3" fmla="*/ 61 h 61"/>
                <a:gd name="T4" fmla="*/ 10 w 21"/>
                <a:gd name="T5" fmla="*/ 61 h 61"/>
                <a:gd name="T6" fmla="*/ 0 w 21"/>
                <a:gd name="T7" fmla="*/ 50 h 61"/>
                <a:gd name="T8" fmla="*/ 0 w 21"/>
                <a:gd name="T9" fmla="*/ 10 h 61"/>
                <a:gd name="T10" fmla="*/ 10 w 21"/>
                <a:gd name="T11" fmla="*/ 0 h 61"/>
                <a:gd name="T12" fmla="*/ 10 w 21"/>
                <a:gd name="T13" fmla="*/ 0 h 61"/>
                <a:gd name="T14" fmla="*/ 21 w 21"/>
                <a:gd name="T15" fmla="*/ 10 h 61"/>
                <a:gd name="T16" fmla="*/ 21 w 21"/>
                <a:gd name="T17" fmla="*/ 5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1">
                  <a:moveTo>
                    <a:pt x="21" y="50"/>
                  </a:moveTo>
                  <a:cubicBezTo>
                    <a:pt x="21" y="56"/>
                    <a:pt x="16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4" y="61"/>
                    <a:pt x="0" y="56"/>
                    <a:pt x="0" y="5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lnTo>
                    <a:pt x="21" y="50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6952913" y="4191000"/>
              <a:ext cx="363538" cy="123825"/>
            </a:xfrm>
            <a:custGeom>
              <a:avLst/>
              <a:gdLst>
                <a:gd name="T0" fmla="*/ 179 w 179"/>
                <a:gd name="T1" fmla="*/ 48 h 61"/>
                <a:gd name="T2" fmla="*/ 165 w 179"/>
                <a:gd name="T3" fmla="*/ 61 h 61"/>
                <a:gd name="T4" fmla="*/ 14 w 179"/>
                <a:gd name="T5" fmla="*/ 61 h 61"/>
                <a:gd name="T6" fmla="*/ 0 w 179"/>
                <a:gd name="T7" fmla="*/ 48 h 61"/>
                <a:gd name="T8" fmla="*/ 0 w 179"/>
                <a:gd name="T9" fmla="*/ 13 h 61"/>
                <a:gd name="T10" fmla="*/ 14 w 179"/>
                <a:gd name="T11" fmla="*/ 0 h 61"/>
                <a:gd name="T12" fmla="*/ 165 w 179"/>
                <a:gd name="T13" fmla="*/ 0 h 61"/>
                <a:gd name="T14" fmla="*/ 179 w 179"/>
                <a:gd name="T15" fmla="*/ 13 h 61"/>
                <a:gd name="T16" fmla="*/ 179 w 179"/>
                <a:gd name="T17" fmla="*/ 4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61">
                  <a:moveTo>
                    <a:pt x="179" y="48"/>
                  </a:moveTo>
                  <a:cubicBezTo>
                    <a:pt x="179" y="55"/>
                    <a:pt x="173" y="61"/>
                    <a:pt x="165" y="6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7" y="61"/>
                    <a:pt x="0" y="55"/>
                    <a:pt x="0" y="4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3" y="0"/>
                    <a:pt x="179" y="6"/>
                    <a:pt x="179" y="13"/>
                  </a:cubicBezTo>
                  <a:lnTo>
                    <a:pt x="179" y="48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7846675" y="4635500"/>
              <a:ext cx="984250" cy="962025"/>
            </a:xfrm>
            <a:custGeom>
              <a:avLst/>
              <a:gdLst>
                <a:gd name="T0" fmla="*/ 483 w 485"/>
                <a:gd name="T1" fmla="*/ 262 h 474"/>
                <a:gd name="T2" fmla="*/ 485 w 485"/>
                <a:gd name="T3" fmla="*/ 237 h 474"/>
                <a:gd name="T4" fmla="*/ 483 w 485"/>
                <a:gd name="T5" fmla="*/ 212 h 474"/>
                <a:gd name="T6" fmla="*/ 432 w 485"/>
                <a:gd name="T7" fmla="*/ 191 h 474"/>
                <a:gd name="T8" fmla="*/ 422 w 485"/>
                <a:gd name="T9" fmla="*/ 162 h 474"/>
                <a:gd name="T10" fmla="*/ 452 w 485"/>
                <a:gd name="T11" fmla="*/ 115 h 474"/>
                <a:gd name="T12" fmla="*/ 423 w 485"/>
                <a:gd name="T13" fmla="*/ 75 h 474"/>
                <a:gd name="T14" fmla="*/ 369 w 485"/>
                <a:gd name="T15" fmla="*/ 88 h 474"/>
                <a:gd name="T16" fmla="*/ 344 w 485"/>
                <a:gd name="T17" fmla="*/ 71 h 474"/>
                <a:gd name="T18" fmla="*/ 341 w 485"/>
                <a:gd name="T19" fmla="*/ 15 h 474"/>
                <a:gd name="T20" fmla="*/ 293 w 485"/>
                <a:gd name="T21" fmla="*/ 0 h 474"/>
                <a:gd name="T22" fmla="*/ 257 w 485"/>
                <a:gd name="T23" fmla="*/ 42 h 474"/>
                <a:gd name="T24" fmla="*/ 242 w 485"/>
                <a:gd name="T25" fmla="*/ 42 h 474"/>
                <a:gd name="T26" fmla="*/ 227 w 485"/>
                <a:gd name="T27" fmla="*/ 42 h 474"/>
                <a:gd name="T28" fmla="*/ 192 w 485"/>
                <a:gd name="T29" fmla="*/ 0 h 474"/>
                <a:gd name="T30" fmla="*/ 144 w 485"/>
                <a:gd name="T31" fmla="*/ 15 h 474"/>
                <a:gd name="T32" fmla="*/ 140 w 485"/>
                <a:gd name="T33" fmla="*/ 71 h 474"/>
                <a:gd name="T34" fmla="*/ 116 w 485"/>
                <a:gd name="T35" fmla="*/ 88 h 474"/>
                <a:gd name="T36" fmla="*/ 62 w 485"/>
                <a:gd name="T37" fmla="*/ 75 h 474"/>
                <a:gd name="T38" fmla="*/ 33 w 485"/>
                <a:gd name="T39" fmla="*/ 115 h 474"/>
                <a:gd name="T40" fmla="*/ 62 w 485"/>
                <a:gd name="T41" fmla="*/ 162 h 474"/>
                <a:gd name="T42" fmla="*/ 53 w 485"/>
                <a:gd name="T43" fmla="*/ 191 h 474"/>
                <a:gd name="T44" fmla="*/ 1 w 485"/>
                <a:gd name="T45" fmla="*/ 212 h 474"/>
                <a:gd name="T46" fmla="*/ 0 w 485"/>
                <a:gd name="T47" fmla="*/ 237 h 474"/>
                <a:gd name="T48" fmla="*/ 1 w 485"/>
                <a:gd name="T49" fmla="*/ 262 h 474"/>
                <a:gd name="T50" fmla="*/ 53 w 485"/>
                <a:gd name="T51" fmla="*/ 282 h 474"/>
                <a:gd name="T52" fmla="*/ 62 w 485"/>
                <a:gd name="T53" fmla="*/ 311 h 474"/>
                <a:gd name="T54" fmla="*/ 33 w 485"/>
                <a:gd name="T55" fmla="*/ 358 h 474"/>
                <a:gd name="T56" fmla="*/ 62 w 485"/>
                <a:gd name="T57" fmla="*/ 399 h 474"/>
                <a:gd name="T58" fmla="*/ 116 w 485"/>
                <a:gd name="T59" fmla="*/ 385 h 474"/>
                <a:gd name="T60" fmla="*/ 140 w 485"/>
                <a:gd name="T61" fmla="*/ 403 h 474"/>
                <a:gd name="T62" fmla="*/ 144 w 485"/>
                <a:gd name="T63" fmla="*/ 458 h 474"/>
                <a:gd name="T64" fmla="*/ 192 w 485"/>
                <a:gd name="T65" fmla="*/ 474 h 474"/>
                <a:gd name="T66" fmla="*/ 227 w 485"/>
                <a:gd name="T67" fmla="*/ 431 h 474"/>
                <a:gd name="T68" fmla="*/ 242 w 485"/>
                <a:gd name="T69" fmla="*/ 431 h 474"/>
                <a:gd name="T70" fmla="*/ 257 w 485"/>
                <a:gd name="T71" fmla="*/ 431 h 474"/>
                <a:gd name="T72" fmla="*/ 293 w 485"/>
                <a:gd name="T73" fmla="*/ 474 h 474"/>
                <a:gd name="T74" fmla="*/ 341 w 485"/>
                <a:gd name="T75" fmla="*/ 458 h 474"/>
                <a:gd name="T76" fmla="*/ 344 w 485"/>
                <a:gd name="T77" fmla="*/ 403 h 474"/>
                <a:gd name="T78" fmla="*/ 369 w 485"/>
                <a:gd name="T79" fmla="*/ 385 h 474"/>
                <a:gd name="T80" fmla="*/ 423 w 485"/>
                <a:gd name="T81" fmla="*/ 399 h 474"/>
                <a:gd name="T82" fmla="*/ 452 w 485"/>
                <a:gd name="T83" fmla="*/ 358 h 474"/>
                <a:gd name="T84" fmla="*/ 422 w 485"/>
                <a:gd name="T85" fmla="*/ 311 h 474"/>
                <a:gd name="T86" fmla="*/ 432 w 485"/>
                <a:gd name="T87" fmla="*/ 282 h 474"/>
                <a:gd name="T88" fmla="*/ 483 w 485"/>
                <a:gd name="T89" fmla="*/ 262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" h="474">
                  <a:moveTo>
                    <a:pt x="483" y="262"/>
                  </a:moveTo>
                  <a:cubicBezTo>
                    <a:pt x="484" y="253"/>
                    <a:pt x="485" y="245"/>
                    <a:pt x="485" y="237"/>
                  </a:cubicBezTo>
                  <a:cubicBezTo>
                    <a:pt x="485" y="228"/>
                    <a:pt x="484" y="220"/>
                    <a:pt x="483" y="212"/>
                  </a:cubicBezTo>
                  <a:cubicBezTo>
                    <a:pt x="432" y="191"/>
                    <a:pt x="432" y="191"/>
                    <a:pt x="432" y="191"/>
                  </a:cubicBezTo>
                  <a:cubicBezTo>
                    <a:pt x="429" y="181"/>
                    <a:pt x="426" y="171"/>
                    <a:pt x="422" y="162"/>
                  </a:cubicBezTo>
                  <a:cubicBezTo>
                    <a:pt x="452" y="115"/>
                    <a:pt x="452" y="115"/>
                    <a:pt x="452" y="115"/>
                  </a:cubicBezTo>
                  <a:cubicBezTo>
                    <a:pt x="444" y="101"/>
                    <a:pt x="434" y="87"/>
                    <a:pt x="423" y="75"/>
                  </a:cubicBezTo>
                  <a:cubicBezTo>
                    <a:pt x="369" y="88"/>
                    <a:pt x="369" y="88"/>
                    <a:pt x="369" y="88"/>
                  </a:cubicBezTo>
                  <a:cubicBezTo>
                    <a:pt x="361" y="82"/>
                    <a:pt x="353" y="76"/>
                    <a:pt x="344" y="71"/>
                  </a:cubicBezTo>
                  <a:cubicBezTo>
                    <a:pt x="341" y="15"/>
                    <a:pt x="341" y="15"/>
                    <a:pt x="341" y="15"/>
                  </a:cubicBezTo>
                  <a:cubicBezTo>
                    <a:pt x="326" y="8"/>
                    <a:pt x="310" y="3"/>
                    <a:pt x="293" y="0"/>
                  </a:cubicBezTo>
                  <a:cubicBezTo>
                    <a:pt x="257" y="42"/>
                    <a:pt x="257" y="42"/>
                    <a:pt x="257" y="42"/>
                  </a:cubicBezTo>
                  <a:cubicBezTo>
                    <a:pt x="252" y="42"/>
                    <a:pt x="247" y="42"/>
                    <a:pt x="242" y="42"/>
                  </a:cubicBezTo>
                  <a:cubicBezTo>
                    <a:pt x="237" y="42"/>
                    <a:pt x="232" y="42"/>
                    <a:pt x="227" y="4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75" y="3"/>
                    <a:pt x="159" y="8"/>
                    <a:pt x="144" y="15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32" y="76"/>
                    <a:pt x="124" y="82"/>
                    <a:pt x="116" y="88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51" y="87"/>
                    <a:pt x="41" y="101"/>
                    <a:pt x="33" y="115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59" y="171"/>
                    <a:pt x="55" y="181"/>
                    <a:pt x="53" y="191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0" y="220"/>
                    <a:pt x="0" y="228"/>
                    <a:pt x="0" y="237"/>
                  </a:cubicBezTo>
                  <a:cubicBezTo>
                    <a:pt x="0" y="245"/>
                    <a:pt x="0" y="253"/>
                    <a:pt x="1" y="262"/>
                  </a:cubicBezTo>
                  <a:cubicBezTo>
                    <a:pt x="53" y="282"/>
                    <a:pt x="53" y="282"/>
                    <a:pt x="53" y="282"/>
                  </a:cubicBezTo>
                  <a:cubicBezTo>
                    <a:pt x="55" y="292"/>
                    <a:pt x="59" y="302"/>
                    <a:pt x="62" y="311"/>
                  </a:cubicBezTo>
                  <a:cubicBezTo>
                    <a:pt x="33" y="358"/>
                    <a:pt x="33" y="358"/>
                    <a:pt x="33" y="358"/>
                  </a:cubicBezTo>
                  <a:cubicBezTo>
                    <a:pt x="41" y="373"/>
                    <a:pt x="51" y="386"/>
                    <a:pt x="62" y="399"/>
                  </a:cubicBezTo>
                  <a:cubicBezTo>
                    <a:pt x="116" y="385"/>
                    <a:pt x="116" y="385"/>
                    <a:pt x="116" y="385"/>
                  </a:cubicBezTo>
                  <a:cubicBezTo>
                    <a:pt x="124" y="391"/>
                    <a:pt x="132" y="397"/>
                    <a:pt x="140" y="403"/>
                  </a:cubicBezTo>
                  <a:cubicBezTo>
                    <a:pt x="144" y="458"/>
                    <a:pt x="144" y="458"/>
                    <a:pt x="144" y="458"/>
                  </a:cubicBezTo>
                  <a:cubicBezTo>
                    <a:pt x="159" y="465"/>
                    <a:pt x="175" y="470"/>
                    <a:pt x="192" y="474"/>
                  </a:cubicBezTo>
                  <a:cubicBezTo>
                    <a:pt x="227" y="431"/>
                    <a:pt x="227" y="431"/>
                    <a:pt x="227" y="431"/>
                  </a:cubicBezTo>
                  <a:cubicBezTo>
                    <a:pt x="232" y="431"/>
                    <a:pt x="237" y="431"/>
                    <a:pt x="242" y="431"/>
                  </a:cubicBezTo>
                  <a:cubicBezTo>
                    <a:pt x="247" y="431"/>
                    <a:pt x="252" y="431"/>
                    <a:pt x="257" y="431"/>
                  </a:cubicBezTo>
                  <a:cubicBezTo>
                    <a:pt x="293" y="474"/>
                    <a:pt x="293" y="474"/>
                    <a:pt x="293" y="474"/>
                  </a:cubicBezTo>
                  <a:cubicBezTo>
                    <a:pt x="310" y="470"/>
                    <a:pt x="326" y="465"/>
                    <a:pt x="341" y="458"/>
                  </a:cubicBezTo>
                  <a:cubicBezTo>
                    <a:pt x="344" y="403"/>
                    <a:pt x="344" y="403"/>
                    <a:pt x="344" y="403"/>
                  </a:cubicBezTo>
                  <a:cubicBezTo>
                    <a:pt x="353" y="397"/>
                    <a:pt x="361" y="391"/>
                    <a:pt x="369" y="385"/>
                  </a:cubicBezTo>
                  <a:cubicBezTo>
                    <a:pt x="423" y="399"/>
                    <a:pt x="423" y="399"/>
                    <a:pt x="423" y="399"/>
                  </a:cubicBezTo>
                  <a:cubicBezTo>
                    <a:pt x="434" y="386"/>
                    <a:pt x="444" y="373"/>
                    <a:pt x="452" y="358"/>
                  </a:cubicBezTo>
                  <a:cubicBezTo>
                    <a:pt x="422" y="311"/>
                    <a:pt x="422" y="311"/>
                    <a:pt x="422" y="311"/>
                  </a:cubicBezTo>
                  <a:cubicBezTo>
                    <a:pt x="426" y="302"/>
                    <a:pt x="429" y="292"/>
                    <a:pt x="432" y="282"/>
                  </a:cubicBezTo>
                  <a:lnTo>
                    <a:pt x="483" y="262"/>
                  </a:lnTo>
                  <a:close/>
                </a:path>
              </a:pathLst>
            </a:custGeom>
            <a:solidFill>
              <a:srgbClr val="BED7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auto">
            <a:xfrm>
              <a:off x="18138775" y="4914900"/>
              <a:ext cx="400050" cy="400050"/>
            </a:xfrm>
            <a:prstGeom prst="ellipse">
              <a:avLst/>
            </a:pr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17214850" y="4576763"/>
              <a:ext cx="631825" cy="617538"/>
            </a:xfrm>
            <a:custGeom>
              <a:avLst/>
              <a:gdLst>
                <a:gd name="T0" fmla="*/ 310 w 311"/>
                <a:gd name="T1" fmla="*/ 168 h 304"/>
                <a:gd name="T2" fmla="*/ 311 w 311"/>
                <a:gd name="T3" fmla="*/ 152 h 304"/>
                <a:gd name="T4" fmla="*/ 310 w 311"/>
                <a:gd name="T5" fmla="*/ 136 h 304"/>
                <a:gd name="T6" fmla="*/ 277 w 311"/>
                <a:gd name="T7" fmla="*/ 123 h 304"/>
                <a:gd name="T8" fmla="*/ 271 w 311"/>
                <a:gd name="T9" fmla="*/ 104 h 304"/>
                <a:gd name="T10" fmla="*/ 290 w 311"/>
                <a:gd name="T11" fmla="*/ 74 h 304"/>
                <a:gd name="T12" fmla="*/ 271 w 311"/>
                <a:gd name="T13" fmla="*/ 48 h 304"/>
                <a:gd name="T14" fmla="*/ 236 w 311"/>
                <a:gd name="T15" fmla="*/ 57 h 304"/>
                <a:gd name="T16" fmla="*/ 221 w 311"/>
                <a:gd name="T17" fmla="*/ 45 h 304"/>
                <a:gd name="T18" fmla="*/ 219 w 311"/>
                <a:gd name="T19" fmla="*/ 10 h 304"/>
                <a:gd name="T20" fmla="*/ 188 w 311"/>
                <a:gd name="T21" fmla="*/ 0 h 304"/>
                <a:gd name="T22" fmla="*/ 165 w 311"/>
                <a:gd name="T23" fmla="*/ 27 h 304"/>
                <a:gd name="T24" fmla="*/ 156 w 311"/>
                <a:gd name="T25" fmla="*/ 27 h 304"/>
                <a:gd name="T26" fmla="*/ 146 w 311"/>
                <a:gd name="T27" fmla="*/ 27 h 304"/>
                <a:gd name="T28" fmla="*/ 123 w 311"/>
                <a:gd name="T29" fmla="*/ 0 h 304"/>
                <a:gd name="T30" fmla="*/ 93 w 311"/>
                <a:gd name="T31" fmla="*/ 10 h 304"/>
                <a:gd name="T32" fmla="*/ 90 w 311"/>
                <a:gd name="T33" fmla="*/ 45 h 304"/>
                <a:gd name="T34" fmla="*/ 75 w 311"/>
                <a:gd name="T35" fmla="*/ 57 h 304"/>
                <a:gd name="T36" fmla="*/ 40 w 311"/>
                <a:gd name="T37" fmla="*/ 48 h 304"/>
                <a:gd name="T38" fmla="*/ 21 w 311"/>
                <a:gd name="T39" fmla="*/ 74 h 304"/>
                <a:gd name="T40" fmla="*/ 40 w 311"/>
                <a:gd name="T41" fmla="*/ 104 h 304"/>
                <a:gd name="T42" fmla="*/ 34 w 311"/>
                <a:gd name="T43" fmla="*/ 123 h 304"/>
                <a:gd name="T44" fmla="*/ 1 w 311"/>
                <a:gd name="T45" fmla="*/ 136 h 304"/>
                <a:gd name="T46" fmla="*/ 0 w 311"/>
                <a:gd name="T47" fmla="*/ 152 h 304"/>
                <a:gd name="T48" fmla="*/ 1 w 311"/>
                <a:gd name="T49" fmla="*/ 168 h 304"/>
                <a:gd name="T50" fmla="*/ 34 w 311"/>
                <a:gd name="T51" fmla="*/ 181 h 304"/>
                <a:gd name="T52" fmla="*/ 40 w 311"/>
                <a:gd name="T53" fmla="*/ 200 h 304"/>
                <a:gd name="T54" fmla="*/ 21 w 311"/>
                <a:gd name="T55" fmla="*/ 230 h 304"/>
                <a:gd name="T56" fmla="*/ 40 w 311"/>
                <a:gd name="T57" fmla="*/ 256 h 304"/>
                <a:gd name="T58" fmla="*/ 75 w 311"/>
                <a:gd name="T59" fmla="*/ 247 h 304"/>
                <a:gd name="T60" fmla="*/ 90 w 311"/>
                <a:gd name="T61" fmla="*/ 258 h 304"/>
                <a:gd name="T62" fmla="*/ 93 w 311"/>
                <a:gd name="T63" fmla="*/ 294 h 304"/>
                <a:gd name="T64" fmla="*/ 123 w 311"/>
                <a:gd name="T65" fmla="*/ 304 h 304"/>
                <a:gd name="T66" fmla="*/ 146 w 311"/>
                <a:gd name="T67" fmla="*/ 276 h 304"/>
                <a:gd name="T68" fmla="*/ 156 w 311"/>
                <a:gd name="T69" fmla="*/ 277 h 304"/>
                <a:gd name="T70" fmla="*/ 165 w 311"/>
                <a:gd name="T71" fmla="*/ 276 h 304"/>
                <a:gd name="T72" fmla="*/ 188 w 311"/>
                <a:gd name="T73" fmla="*/ 304 h 304"/>
                <a:gd name="T74" fmla="*/ 219 w 311"/>
                <a:gd name="T75" fmla="*/ 294 h 304"/>
                <a:gd name="T76" fmla="*/ 221 w 311"/>
                <a:gd name="T77" fmla="*/ 258 h 304"/>
                <a:gd name="T78" fmla="*/ 236 w 311"/>
                <a:gd name="T79" fmla="*/ 247 h 304"/>
                <a:gd name="T80" fmla="*/ 271 w 311"/>
                <a:gd name="T81" fmla="*/ 256 h 304"/>
                <a:gd name="T82" fmla="*/ 290 w 311"/>
                <a:gd name="T83" fmla="*/ 230 h 304"/>
                <a:gd name="T84" fmla="*/ 271 w 311"/>
                <a:gd name="T85" fmla="*/ 200 h 304"/>
                <a:gd name="T86" fmla="*/ 277 w 311"/>
                <a:gd name="T87" fmla="*/ 181 h 304"/>
                <a:gd name="T88" fmla="*/ 310 w 311"/>
                <a:gd name="T89" fmla="*/ 16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1" h="304">
                  <a:moveTo>
                    <a:pt x="310" y="168"/>
                  </a:moveTo>
                  <a:cubicBezTo>
                    <a:pt x="311" y="163"/>
                    <a:pt x="311" y="157"/>
                    <a:pt x="311" y="152"/>
                  </a:cubicBezTo>
                  <a:cubicBezTo>
                    <a:pt x="311" y="146"/>
                    <a:pt x="311" y="141"/>
                    <a:pt x="310" y="136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76" y="116"/>
                    <a:pt x="274" y="110"/>
                    <a:pt x="271" y="104"/>
                  </a:cubicBezTo>
                  <a:cubicBezTo>
                    <a:pt x="290" y="74"/>
                    <a:pt x="290" y="74"/>
                    <a:pt x="290" y="74"/>
                  </a:cubicBezTo>
                  <a:cubicBezTo>
                    <a:pt x="285" y="65"/>
                    <a:pt x="278" y="56"/>
                    <a:pt x="271" y="48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32" y="53"/>
                    <a:pt x="226" y="49"/>
                    <a:pt x="221" y="45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09" y="5"/>
                    <a:pt x="199" y="2"/>
                    <a:pt x="188" y="0"/>
                  </a:cubicBezTo>
                  <a:cubicBezTo>
                    <a:pt x="165" y="27"/>
                    <a:pt x="165" y="27"/>
                    <a:pt x="165" y="27"/>
                  </a:cubicBezTo>
                  <a:cubicBezTo>
                    <a:pt x="162" y="27"/>
                    <a:pt x="159" y="27"/>
                    <a:pt x="156" y="27"/>
                  </a:cubicBezTo>
                  <a:cubicBezTo>
                    <a:pt x="152" y="27"/>
                    <a:pt x="149" y="27"/>
                    <a:pt x="146" y="27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12" y="2"/>
                    <a:pt x="102" y="5"/>
                    <a:pt x="93" y="10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85" y="49"/>
                    <a:pt x="80" y="53"/>
                    <a:pt x="75" y="5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3" y="56"/>
                    <a:pt x="26" y="65"/>
                    <a:pt x="21" y="7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8" y="110"/>
                    <a:pt x="36" y="116"/>
                    <a:pt x="34" y="123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0" y="141"/>
                    <a:pt x="0" y="146"/>
                    <a:pt x="0" y="152"/>
                  </a:cubicBezTo>
                  <a:cubicBezTo>
                    <a:pt x="0" y="157"/>
                    <a:pt x="0" y="163"/>
                    <a:pt x="1" y="168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6" y="188"/>
                    <a:pt x="38" y="194"/>
                    <a:pt x="40" y="200"/>
                  </a:cubicBezTo>
                  <a:cubicBezTo>
                    <a:pt x="21" y="230"/>
                    <a:pt x="21" y="230"/>
                    <a:pt x="21" y="230"/>
                  </a:cubicBezTo>
                  <a:cubicBezTo>
                    <a:pt x="26" y="239"/>
                    <a:pt x="33" y="248"/>
                    <a:pt x="40" y="256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80" y="251"/>
                    <a:pt x="85" y="255"/>
                    <a:pt x="90" y="258"/>
                  </a:cubicBezTo>
                  <a:cubicBezTo>
                    <a:pt x="93" y="294"/>
                    <a:pt x="93" y="294"/>
                    <a:pt x="93" y="294"/>
                  </a:cubicBezTo>
                  <a:cubicBezTo>
                    <a:pt x="102" y="298"/>
                    <a:pt x="112" y="302"/>
                    <a:pt x="123" y="304"/>
                  </a:cubicBezTo>
                  <a:cubicBezTo>
                    <a:pt x="146" y="276"/>
                    <a:pt x="146" y="276"/>
                    <a:pt x="146" y="276"/>
                  </a:cubicBezTo>
                  <a:cubicBezTo>
                    <a:pt x="149" y="277"/>
                    <a:pt x="152" y="277"/>
                    <a:pt x="156" y="277"/>
                  </a:cubicBezTo>
                  <a:cubicBezTo>
                    <a:pt x="159" y="277"/>
                    <a:pt x="162" y="277"/>
                    <a:pt x="165" y="276"/>
                  </a:cubicBezTo>
                  <a:cubicBezTo>
                    <a:pt x="188" y="304"/>
                    <a:pt x="188" y="304"/>
                    <a:pt x="188" y="304"/>
                  </a:cubicBezTo>
                  <a:cubicBezTo>
                    <a:pt x="199" y="302"/>
                    <a:pt x="209" y="298"/>
                    <a:pt x="219" y="294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26" y="255"/>
                    <a:pt x="232" y="251"/>
                    <a:pt x="236" y="247"/>
                  </a:cubicBezTo>
                  <a:cubicBezTo>
                    <a:pt x="271" y="256"/>
                    <a:pt x="271" y="256"/>
                    <a:pt x="271" y="256"/>
                  </a:cubicBezTo>
                  <a:cubicBezTo>
                    <a:pt x="278" y="248"/>
                    <a:pt x="285" y="239"/>
                    <a:pt x="290" y="230"/>
                  </a:cubicBezTo>
                  <a:cubicBezTo>
                    <a:pt x="271" y="200"/>
                    <a:pt x="271" y="200"/>
                    <a:pt x="271" y="200"/>
                  </a:cubicBezTo>
                  <a:cubicBezTo>
                    <a:pt x="274" y="194"/>
                    <a:pt x="276" y="188"/>
                    <a:pt x="277" y="181"/>
                  </a:cubicBezTo>
                  <a:lnTo>
                    <a:pt x="310" y="168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17402175" y="4757738"/>
              <a:ext cx="257175" cy="255588"/>
            </a:xfrm>
            <a:prstGeom prst="ellipse">
              <a:avLst/>
            </a:pr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8130838" y="2736850"/>
              <a:ext cx="1685925" cy="1201738"/>
            </a:xfrm>
            <a:custGeom>
              <a:avLst/>
              <a:gdLst>
                <a:gd name="T0" fmla="*/ 1062 w 1062"/>
                <a:gd name="T1" fmla="*/ 0 h 757"/>
                <a:gd name="T2" fmla="*/ 1062 w 1062"/>
                <a:gd name="T3" fmla="*/ 757 h 757"/>
                <a:gd name="T4" fmla="*/ 0 w 1062"/>
                <a:gd name="T5" fmla="*/ 757 h 757"/>
                <a:gd name="T6" fmla="*/ 0 w 1062"/>
                <a:gd name="T7" fmla="*/ 161 h 757"/>
                <a:gd name="T8" fmla="*/ 238 w 1062"/>
                <a:gd name="T9" fmla="*/ 0 h 757"/>
                <a:gd name="T10" fmla="*/ 1062 w 1062"/>
                <a:gd name="T11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2" h="757">
                  <a:moveTo>
                    <a:pt x="1062" y="0"/>
                  </a:moveTo>
                  <a:lnTo>
                    <a:pt x="1062" y="757"/>
                  </a:lnTo>
                  <a:lnTo>
                    <a:pt x="0" y="757"/>
                  </a:lnTo>
                  <a:lnTo>
                    <a:pt x="0" y="161"/>
                  </a:lnTo>
                  <a:lnTo>
                    <a:pt x="238" y="0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18303875" y="3859213"/>
              <a:ext cx="1435100" cy="19050"/>
            </a:xfrm>
            <a:prstGeom prst="rect">
              <a:avLst/>
            </a:prstGeom>
            <a:solidFill>
              <a:srgbClr val="1A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19348450" y="3014663"/>
              <a:ext cx="106363" cy="827088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19213513" y="3136900"/>
              <a:ext cx="107950" cy="70485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19083338" y="3297238"/>
              <a:ext cx="107950" cy="54451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18953163" y="3379788"/>
              <a:ext cx="107950" cy="46196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18822988" y="3467100"/>
              <a:ext cx="107950" cy="37465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18692813" y="3311525"/>
              <a:ext cx="107950" cy="530225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18564225" y="3175000"/>
              <a:ext cx="106363" cy="66675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8434050" y="3057525"/>
              <a:ext cx="106363" cy="784225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8303875" y="2960688"/>
              <a:ext cx="104775" cy="88106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19491325" y="3297238"/>
              <a:ext cx="107950" cy="544513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19631025" y="3435350"/>
              <a:ext cx="107950" cy="406400"/>
            </a:xfrm>
            <a:prstGeom prst="rect">
              <a:avLst/>
            </a:prstGeom>
            <a:solidFill>
              <a:srgbClr val="C3C0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8375313" y="3025775"/>
              <a:ext cx="1336675" cy="546100"/>
            </a:xfrm>
            <a:custGeom>
              <a:avLst/>
              <a:gdLst>
                <a:gd name="T0" fmla="*/ 108 w 842"/>
                <a:gd name="T1" fmla="*/ 38 h 344"/>
                <a:gd name="T2" fmla="*/ 71 w 842"/>
                <a:gd name="T3" fmla="*/ 63 h 344"/>
                <a:gd name="T4" fmla="*/ 323 w 842"/>
                <a:gd name="T5" fmla="*/ 312 h 344"/>
                <a:gd name="T6" fmla="*/ 611 w 842"/>
                <a:gd name="T7" fmla="*/ 33 h 344"/>
                <a:gd name="T8" fmla="*/ 625 w 842"/>
                <a:gd name="T9" fmla="*/ 51 h 344"/>
                <a:gd name="T10" fmla="*/ 625 w 842"/>
                <a:gd name="T11" fmla="*/ 51 h 344"/>
                <a:gd name="T12" fmla="*/ 842 w 842"/>
                <a:gd name="T13" fmla="*/ 328 h 344"/>
                <a:gd name="T14" fmla="*/ 827 w 842"/>
                <a:gd name="T15" fmla="*/ 341 h 344"/>
                <a:gd name="T16" fmla="*/ 610 w 842"/>
                <a:gd name="T17" fmla="*/ 66 h 344"/>
                <a:gd name="T18" fmla="*/ 322 w 842"/>
                <a:gd name="T19" fmla="*/ 344 h 344"/>
                <a:gd name="T20" fmla="*/ 52 w 842"/>
                <a:gd name="T21" fmla="*/ 74 h 344"/>
                <a:gd name="T22" fmla="*/ 9 w 842"/>
                <a:gd name="T23" fmla="*/ 103 h 344"/>
                <a:gd name="T24" fmla="*/ 0 w 842"/>
                <a:gd name="T25" fmla="*/ 0 h 344"/>
                <a:gd name="T26" fmla="*/ 108 w 842"/>
                <a:gd name="T27" fmla="*/ 3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2" h="344">
                  <a:moveTo>
                    <a:pt x="108" y="38"/>
                  </a:moveTo>
                  <a:lnTo>
                    <a:pt x="71" y="63"/>
                  </a:lnTo>
                  <a:lnTo>
                    <a:pt x="323" y="312"/>
                  </a:lnTo>
                  <a:lnTo>
                    <a:pt x="611" y="33"/>
                  </a:lnTo>
                  <a:lnTo>
                    <a:pt x="625" y="51"/>
                  </a:lnTo>
                  <a:lnTo>
                    <a:pt x="625" y="51"/>
                  </a:lnTo>
                  <a:lnTo>
                    <a:pt x="842" y="328"/>
                  </a:lnTo>
                  <a:lnTo>
                    <a:pt x="827" y="341"/>
                  </a:lnTo>
                  <a:lnTo>
                    <a:pt x="610" y="66"/>
                  </a:lnTo>
                  <a:lnTo>
                    <a:pt x="322" y="344"/>
                  </a:lnTo>
                  <a:lnTo>
                    <a:pt x="52" y="74"/>
                  </a:lnTo>
                  <a:lnTo>
                    <a:pt x="9" y="103"/>
                  </a:lnTo>
                  <a:lnTo>
                    <a:pt x="0" y="0"/>
                  </a:lnTo>
                  <a:lnTo>
                    <a:pt x="108" y="38"/>
                  </a:lnTo>
                  <a:close/>
                </a:path>
              </a:pathLst>
            </a:custGeom>
            <a:solidFill>
              <a:srgbClr val="1A00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8130838" y="2736850"/>
              <a:ext cx="377825" cy="255588"/>
            </a:xfrm>
            <a:custGeom>
              <a:avLst/>
              <a:gdLst>
                <a:gd name="T0" fmla="*/ 0 w 186"/>
                <a:gd name="T1" fmla="*/ 126 h 126"/>
                <a:gd name="T2" fmla="*/ 186 w 186"/>
                <a:gd name="T3" fmla="*/ 0 h 126"/>
                <a:gd name="T4" fmla="*/ 186 w 186"/>
                <a:gd name="T5" fmla="*/ 126 h 126"/>
                <a:gd name="T6" fmla="*/ 100 w 186"/>
                <a:gd name="T7" fmla="*/ 105 h 126"/>
                <a:gd name="T8" fmla="*/ 0 w 186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26">
                  <a:moveTo>
                    <a:pt x="0" y="126"/>
                  </a:moveTo>
                  <a:cubicBezTo>
                    <a:pt x="186" y="0"/>
                    <a:pt x="186" y="0"/>
                    <a:pt x="186" y="0"/>
                  </a:cubicBezTo>
                  <a:cubicBezTo>
                    <a:pt x="186" y="126"/>
                    <a:pt x="186" y="126"/>
                    <a:pt x="186" y="126"/>
                  </a:cubicBezTo>
                  <a:cubicBezTo>
                    <a:pt x="186" y="126"/>
                    <a:pt x="152" y="105"/>
                    <a:pt x="100" y="105"/>
                  </a:cubicBezTo>
                  <a:cubicBezTo>
                    <a:pt x="37" y="105"/>
                    <a:pt x="0" y="126"/>
                    <a:pt x="0" y="12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8241963" y="3792538"/>
              <a:ext cx="1789113" cy="1246188"/>
            </a:xfrm>
            <a:custGeom>
              <a:avLst/>
              <a:gdLst>
                <a:gd name="T0" fmla="*/ 681 w 881"/>
                <a:gd name="T1" fmla="*/ 494 h 614"/>
                <a:gd name="T2" fmla="*/ 732 w 881"/>
                <a:gd name="T3" fmla="*/ 397 h 614"/>
                <a:gd name="T4" fmla="*/ 768 w 881"/>
                <a:gd name="T5" fmla="*/ 386 h 614"/>
                <a:gd name="T6" fmla="*/ 881 w 881"/>
                <a:gd name="T7" fmla="*/ 445 h 614"/>
                <a:gd name="T8" fmla="*/ 804 w 881"/>
                <a:gd name="T9" fmla="*/ 332 h 614"/>
                <a:gd name="T10" fmla="*/ 657 w 881"/>
                <a:gd name="T11" fmla="*/ 339 h 614"/>
                <a:gd name="T12" fmla="*/ 291 w 881"/>
                <a:gd name="T13" fmla="*/ 148 h 614"/>
                <a:gd name="T14" fmla="*/ 212 w 881"/>
                <a:gd name="T15" fmla="*/ 23 h 614"/>
                <a:gd name="T16" fmla="*/ 76 w 881"/>
                <a:gd name="T17" fmla="*/ 24 h 614"/>
                <a:gd name="T18" fmla="*/ 189 w 881"/>
                <a:gd name="T19" fmla="*/ 83 h 614"/>
                <a:gd name="T20" fmla="*/ 200 w 881"/>
                <a:gd name="T21" fmla="*/ 120 h 614"/>
                <a:gd name="T22" fmla="*/ 150 w 881"/>
                <a:gd name="T23" fmla="*/ 216 h 614"/>
                <a:gd name="T24" fmla="*/ 113 w 881"/>
                <a:gd name="T25" fmla="*/ 228 h 614"/>
                <a:gd name="T26" fmla="*/ 0 w 881"/>
                <a:gd name="T27" fmla="*/ 169 h 614"/>
                <a:gd name="T28" fmla="*/ 77 w 881"/>
                <a:gd name="T29" fmla="*/ 281 h 614"/>
                <a:gd name="T30" fmla="*/ 225 w 881"/>
                <a:gd name="T31" fmla="*/ 274 h 614"/>
                <a:gd name="T32" fmla="*/ 591 w 881"/>
                <a:gd name="T33" fmla="*/ 466 h 614"/>
                <a:gd name="T34" fmla="*/ 669 w 881"/>
                <a:gd name="T35" fmla="*/ 591 h 614"/>
                <a:gd name="T36" fmla="*/ 805 w 881"/>
                <a:gd name="T37" fmla="*/ 590 h 614"/>
                <a:gd name="T38" fmla="*/ 692 w 881"/>
                <a:gd name="T39" fmla="*/ 531 h 614"/>
                <a:gd name="T40" fmla="*/ 681 w 881"/>
                <a:gd name="T41" fmla="*/ 49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1" h="614">
                  <a:moveTo>
                    <a:pt x="681" y="494"/>
                  </a:moveTo>
                  <a:cubicBezTo>
                    <a:pt x="732" y="397"/>
                    <a:pt x="732" y="397"/>
                    <a:pt x="732" y="397"/>
                  </a:cubicBezTo>
                  <a:cubicBezTo>
                    <a:pt x="739" y="384"/>
                    <a:pt x="755" y="379"/>
                    <a:pt x="768" y="386"/>
                  </a:cubicBezTo>
                  <a:cubicBezTo>
                    <a:pt x="881" y="445"/>
                    <a:pt x="881" y="445"/>
                    <a:pt x="881" y="445"/>
                  </a:cubicBezTo>
                  <a:cubicBezTo>
                    <a:pt x="876" y="398"/>
                    <a:pt x="848" y="355"/>
                    <a:pt x="804" y="332"/>
                  </a:cubicBezTo>
                  <a:cubicBezTo>
                    <a:pt x="756" y="307"/>
                    <a:pt x="699" y="312"/>
                    <a:pt x="657" y="339"/>
                  </a:cubicBezTo>
                  <a:cubicBezTo>
                    <a:pt x="291" y="148"/>
                    <a:pt x="291" y="148"/>
                    <a:pt x="291" y="148"/>
                  </a:cubicBezTo>
                  <a:cubicBezTo>
                    <a:pt x="289" y="97"/>
                    <a:pt x="261" y="48"/>
                    <a:pt x="212" y="23"/>
                  </a:cubicBezTo>
                  <a:cubicBezTo>
                    <a:pt x="168" y="0"/>
                    <a:pt x="117" y="2"/>
                    <a:pt x="76" y="24"/>
                  </a:cubicBezTo>
                  <a:cubicBezTo>
                    <a:pt x="189" y="83"/>
                    <a:pt x="189" y="83"/>
                    <a:pt x="189" y="83"/>
                  </a:cubicBezTo>
                  <a:cubicBezTo>
                    <a:pt x="202" y="90"/>
                    <a:pt x="207" y="106"/>
                    <a:pt x="200" y="120"/>
                  </a:cubicBezTo>
                  <a:cubicBezTo>
                    <a:pt x="150" y="216"/>
                    <a:pt x="150" y="216"/>
                    <a:pt x="150" y="216"/>
                  </a:cubicBezTo>
                  <a:cubicBezTo>
                    <a:pt x="143" y="230"/>
                    <a:pt x="126" y="235"/>
                    <a:pt x="113" y="22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5" y="215"/>
                    <a:pt x="33" y="258"/>
                    <a:pt x="77" y="281"/>
                  </a:cubicBezTo>
                  <a:cubicBezTo>
                    <a:pt x="126" y="307"/>
                    <a:pt x="182" y="302"/>
                    <a:pt x="225" y="274"/>
                  </a:cubicBezTo>
                  <a:cubicBezTo>
                    <a:pt x="591" y="466"/>
                    <a:pt x="591" y="466"/>
                    <a:pt x="591" y="466"/>
                  </a:cubicBezTo>
                  <a:cubicBezTo>
                    <a:pt x="592" y="517"/>
                    <a:pt x="620" y="565"/>
                    <a:pt x="669" y="591"/>
                  </a:cubicBezTo>
                  <a:cubicBezTo>
                    <a:pt x="713" y="614"/>
                    <a:pt x="764" y="612"/>
                    <a:pt x="805" y="590"/>
                  </a:cubicBezTo>
                  <a:cubicBezTo>
                    <a:pt x="692" y="531"/>
                    <a:pt x="692" y="531"/>
                    <a:pt x="692" y="531"/>
                  </a:cubicBezTo>
                  <a:cubicBezTo>
                    <a:pt x="679" y="524"/>
                    <a:pt x="674" y="507"/>
                    <a:pt x="681" y="494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7195800" y="3503613"/>
              <a:ext cx="417513" cy="211138"/>
            </a:xfrm>
            <a:custGeom>
              <a:avLst/>
              <a:gdLst>
                <a:gd name="T0" fmla="*/ 203 w 206"/>
                <a:gd name="T1" fmla="*/ 10 h 104"/>
                <a:gd name="T2" fmla="*/ 195 w 206"/>
                <a:gd name="T3" fmla="*/ 29 h 104"/>
                <a:gd name="T4" fmla="*/ 22 w 206"/>
                <a:gd name="T5" fmla="*/ 101 h 104"/>
                <a:gd name="T6" fmla="*/ 3 w 206"/>
                <a:gd name="T7" fmla="*/ 94 h 104"/>
                <a:gd name="T8" fmla="*/ 3 w 206"/>
                <a:gd name="T9" fmla="*/ 94 h 104"/>
                <a:gd name="T10" fmla="*/ 11 w 206"/>
                <a:gd name="T11" fmla="*/ 75 h 104"/>
                <a:gd name="T12" fmla="*/ 184 w 206"/>
                <a:gd name="T13" fmla="*/ 3 h 104"/>
                <a:gd name="T14" fmla="*/ 203 w 206"/>
                <a:gd name="T15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104">
                  <a:moveTo>
                    <a:pt x="203" y="10"/>
                  </a:moveTo>
                  <a:cubicBezTo>
                    <a:pt x="206" y="18"/>
                    <a:pt x="202" y="26"/>
                    <a:pt x="195" y="29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5" y="104"/>
                    <a:pt x="6" y="101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0" y="86"/>
                    <a:pt x="4" y="78"/>
                    <a:pt x="11" y="75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91" y="0"/>
                    <a:pt x="200" y="3"/>
                    <a:pt x="203" y="1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7225963" y="3575050"/>
              <a:ext cx="415925" cy="211138"/>
            </a:xfrm>
            <a:custGeom>
              <a:avLst/>
              <a:gdLst>
                <a:gd name="T0" fmla="*/ 202 w 205"/>
                <a:gd name="T1" fmla="*/ 10 h 104"/>
                <a:gd name="T2" fmla="*/ 195 w 205"/>
                <a:gd name="T3" fmla="*/ 29 h 104"/>
                <a:gd name="T4" fmla="*/ 21 w 205"/>
                <a:gd name="T5" fmla="*/ 101 h 104"/>
                <a:gd name="T6" fmla="*/ 3 w 205"/>
                <a:gd name="T7" fmla="*/ 94 h 104"/>
                <a:gd name="T8" fmla="*/ 3 w 205"/>
                <a:gd name="T9" fmla="*/ 94 h 104"/>
                <a:gd name="T10" fmla="*/ 10 w 205"/>
                <a:gd name="T11" fmla="*/ 75 h 104"/>
                <a:gd name="T12" fmla="*/ 184 w 205"/>
                <a:gd name="T13" fmla="*/ 3 h 104"/>
                <a:gd name="T14" fmla="*/ 202 w 205"/>
                <a:gd name="T15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104">
                  <a:moveTo>
                    <a:pt x="202" y="10"/>
                  </a:moveTo>
                  <a:cubicBezTo>
                    <a:pt x="205" y="18"/>
                    <a:pt x="202" y="26"/>
                    <a:pt x="195" y="29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4" y="104"/>
                    <a:pt x="6" y="101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0" y="86"/>
                    <a:pt x="3" y="78"/>
                    <a:pt x="10" y="75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91" y="0"/>
                    <a:pt x="199" y="3"/>
                    <a:pt x="202" y="1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7254538" y="3646488"/>
              <a:ext cx="417513" cy="211138"/>
            </a:xfrm>
            <a:custGeom>
              <a:avLst/>
              <a:gdLst>
                <a:gd name="T0" fmla="*/ 203 w 206"/>
                <a:gd name="T1" fmla="*/ 10 h 104"/>
                <a:gd name="T2" fmla="*/ 195 w 206"/>
                <a:gd name="T3" fmla="*/ 29 h 104"/>
                <a:gd name="T4" fmla="*/ 22 w 206"/>
                <a:gd name="T5" fmla="*/ 101 h 104"/>
                <a:gd name="T6" fmla="*/ 3 w 206"/>
                <a:gd name="T7" fmla="*/ 94 h 104"/>
                <a:gd name="T8" fmla="*/ 3 w 206"/>
                <a:gd name="T9" fmla="*/ 94 h 104"/>
                <a:gd name="T10" fmla="*/ 11 w 206"/>
                <a:gd name="T11" fmla="*/ 75 h 104"/>
                <a:gd name="T12" fmla="*/ 184 w 206"/>
                <a:gd name="T13" fmla="*/ 3 h 104"/>
                <a:gd name="T14" fmla="*/ 203 w 206"/>
                <a:gd name="T15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6" h="104">
                  <a:moveTo>
                    <a:pt x="203" y="10"/>
                  </a:moveTo>
                  <a:cubicBezTo>
                    <a:pt x="206" y="18"/>
                    <a:pt x="203" y="26"/>
                    <a:pt x="195" y="29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5" y="104"/>
                    <a:pt x="6" y="101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0" y="86"/>
                    <a:pt x="4" y="78"/>
                    <a:pt x="11" y="75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92" y="0"/>
                    <a:pt x="200" y="3"/>
                    <a:pt x="203" y="1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7378363" y="3800475"/>
              <a:ext cx="271463" cy="150813"/>
            </a:xfrm>
            <a:custGeom>
              <a:avLst/>
              <a:gdLst>
                <a:gd name="T0" fmla="*/ 22 w 134"/>
                <a:gd name="T1" fmla="*/ 71 h 74"/>
                <a:gd name="T2" fmla="*/ 127 w 134"/>
                <a:gd name="T3" fmla="*/ 27 h 74"/>
                <a:gd name="T4" fmla="*/ 131 w 134"/>
                <a:gd name="T5" fmla="*/ 0 h 74"/>
                <a:gd name="T6" fmla="*/ 0 w 134"/>
                <a:gd name="T7" fmla="*/ 54 h 74"/>
                <a:gd name="T8" fmla="*/ 22 w 134"/>
                <a:gd name="T9" fmla="*/ 7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4">
                  <a:moveTo>
                    <a:pt x="22" y="71"/>
                  </a:moveTo>
                  <a:cubicBezTo>
                    <a:pt x="127" y="27"/>
                    <a:pt x="127" y="27"/>
                    <a:pt x="127" y="27"/>
                  </a:cubicBezTo>
                  <a:cubicBezTo>
                    <a:pt x="134" y="24"/>
                    <a:pt x="134" y="7"/>
                    <a:pt x="131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3" y="62"/>
                    <a:pt x="15" y="74"/>
                    <a:pt x="22" y="71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17284700" y="3717925"/>
              <a:ext cx="417513" cy="211138"/>
            </a:xfrm>
            <a:custGeom>
              <a:avLst/>
              <a:gdLst>
                <a:gd name="T0" fmla="*/ 184 w 206"/>
                <a:gd name="T1" fmla="*/ 3 h 104"/>
                <a:gd name="T2" fmla="*/ 11 w 206"/>
                <a:gd name="T3" fmla="*/ 75 h 104"/>
                <a:gd name="T4" fmla="*/ 3 w 206"/>
                <a:gd name="T5" fmla="*/ 94 h 104"/>
                <a:gd name="T6" fmla="*/ 22 w 206"/>
                <a:gd name="T7" fmla="*/ 101 h 104"/>
                <a:gd name="T8" fmla="*/ 44 w 206"/>
                <a:gd name="T9" fmla="*/ 92 h 104"/>
                <a:gd name="T10" fmla="*/ 176 w 206"/>
                <a:gd name="T11" fmla="*/ 37 h 104"/>
                <a:gd name="T12" fmla="*/ 195 w 206"/>
                <a:gd name="T13" fmla="*/ 29 h 104"/>
                <a:gd name="T14" fmla="*/ 203 w 206"/>
                <a:gd name="T15" fmla="*/ 10 h 104"/>
                <a:gd name="T16" fmla="*/ 184 w 206"/>
                <a:gd name="T17" fmla="*/ 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104">
                  <a:moveTo>
                    <a:pt x="184" y="3"/>
                  </a:moveTo>
                  <a:cubicBezTo>
                    <a:pt x="11" y="75"/>
                    <a:pt x="11" y="75"/>
                    <a:pt x="11" y="75"/>
                  </a:cubicBezTo>
                  <a:cubicBezTo>
                    <a:pt x="3" y="78"/>
                    <a:pt x="0" y="86"/>
                    <a:pt x="3" y="94"/>
                  </a:cubicBezTo>
                  <a:cubicBezTo>
                    <a:pt x="6" y="101"/>
                    <a:pt x="14" y="104"/>
                    <a:pt x="22" y="101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202" y="26"/>
                    <a:pt x="206" y="18"/>
                    <a:pt x="203" y="10"/>
                  </a:cubicBezTo>
                  <a:cubicBezTo>
                    <a:pt x="200" y="3"/>
                    <a:pt x="191" y="0"/>
                    <a:pt x="184" y="3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16497300" y="2322513"/>
              <a:ext cx="1230313" cy="1314450"/>
            </a:xfrm>
            <a:custGeom>
              <a:avLst/>
              <a:gdLst>
                <a:gd name="T0" fmla="*/ 207 w 606"/>
                <a:gd name="T1" fmla="*/ 58 h 647"/>
                <a:gd name="T2" fmla="*/ 59 w 606"/>
                <a:gd name="T3" fmla="*/ 418 h 647"/>
                <a:gd name="T4" fmla="*/ 280 w 606"/>
                <a:gd name="T5" fmla="*/ 586 h 647"/>
                <a:gd name="T6" fmla="*/ 335 w 606"/>
                <a:gd name="T7" fmla="*/ 645 h 647"/>
                <a:gd name="T8" fmla="*/ 348 w 606"/>
                <a:gd name="T9" fmla="*/ 645 h 647"/>
                <a:gd name="T10" fmla="*/ 397 w 606"/>
                <a:gd name="T11" fmla="*/ 624 h 647"/>
                <a:gd name="T12" fmla="*/ 415 w 606"/>
                <a:gd name="T13" fmla="*/ 617 h 647"/>
                <a:gd name="T14" fmla="*/ 461 w 606"/>
                <a:gd name="T15" fmla="*/ 597 h 647"/>
                <a:gd name="T16" fmla="*/ 478 w 606"/>
                <a:gd name="T17" fmla="*/ 590 h 647"/>
                <a:gd name="T18" fmla="*/ 525 w 606"/>
                <a:gd name="T19" fmla="*/ 571 h 647"/>
                <a:gd name="T20" fmla="*/ 534 w 606"/>
                <a:gd name="T21" fmla="*/ 562 h 647"/>
                <a:gd name="T22" fmla="*/ 530 w 606"/>
                <a:gd name="T23" fmla="*/ 482 h 647"/>
                <a:gd name="T24" fmla="*/ 567 w 606"/>
                <a:gd name="T25" fmla="*/ 206 h 647"/>
                <a:gd name="T26" fmla="*/ 207 w 606"/>
                <a:gd name="T27" fmla="*/ 58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6" h="647">
                  <a:moveTo>
                    <a:pt x="207" y="58"/>
                  </a:moveTo>
                  <a:cubicBezTo>
                    <a:pt x="67" y="116"/>
                    <a:pt x="0" y="278"/>
                    <a:pt x="59" y="418"/>
                  </a:cubicBezTo>
                  <a:cubicBezTo>
                    <a:pt x="99" y="513"/>
                    <a:pt x="185" y="574"/>
                    <a:pt x="280" y="586"/>
                  </a:cubicBezTo>
                  <a:cubicBezTo>
                    <a:pt x="335" y="645"/>
                    <a:pt x="335" y="645"/>
                    <a:pt x="335" y="645"/>
                  </a:cubicBezTo>
                  <a:cubicBezTo>
                    <a:pt x="336" y="647"/>
                    <a:pt x="342" y="647"/>
                    <a:pt x="348" y="645"/>
                  </a:cubicBezTo>
                  <a:cubicBezTo>
                    <a:pt x="397" y="624"/>
                    <a:pt x="397" y="624"/>
                    <a:pt x="397" y="624"/>
                  </a:cubicBezTo>
                  <a:cubicBezTo>
                    <a:pt x="415" y="617"/>
                    <a:pt x="415" y="617"/>
                    <a:pt x="415" y="617"/>
                  </a:cubicBezTo>
                  <a:cubicBezTo>
                    <a:pt x="461" y="597"/>
                    <a:pt x="461" y="597"/>
                    <a:pt x="461" y="597"/>
                  </a:cubicBezTo>
                  <a:cubicBezTo>
                    <a:pt x="478" y="590"/>
                    <a:pt x="478" y="590"/>
                    <a:pt x="478" y="590"/>
                  </a:cubicBezTo>
                  <a:cubicBezTo>
                    <a:pt x="525" y="571"/>
                    <a:pt x="525" y="571"/>
                    <a:pt x="525" y="571"/>
                  </a:cubicBezTo>
                  <a:cubicBezTo>
                    <a:pt x="531" y="568"/>
                    <a:pt x="535" y="564"/>
                    <a:pt x="534" y="562"/>
                  </a:cubicBezTo>
                  <a:cubicBezTo>
                    <a:pt x="530" y="482"/>
                    <a:pt x="530" y="482"/>
                    <a:pt x="530" y="482"/>
                  </a:cubicBezTo>
                  <a:cubicBezTo>
                    <a:pt x="589" y="406"/>
                    <a:pt x="606" y="302"/>
                    <a:pt x="567" y="206"/>
                  </a:cubicBezTo>
                  <a:cubicBezTo>
                    <a:pt x="508" y="66"/>
                    <a:pt x="347" y="0"/>
                    <a:pt x="207" y="58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6898938" y="2708275"/>
              <a:ext cx="568325" cy="881063"/>
            </a:xfrm>
            <a:custGeom>
              <a:avLst/>
              <a:gdLst>
                <a:gd name="T0" fmla="*/ 193 w 280"/>
                <a:gd name="T1" fmla="*/ 191 h 434"/>
                <a:gd name="T2" fmla="*/ 202 w 280"/>
                <a:gd name="T3" fmla="*/ 189 h 434"/>
                <a:gd name="T4" fmla="*/ 211 w 280"/>
                <a:gd name="T5" fmla="*/ 185 h 434"/>
                <a:gd name="T6" fmla="*/ 228 w 280"/>
                <a:gd name="T7" fmla="*/ 143 h 434"/>
                <a:gd name="T8" fmla="*/ 179 w 280"/>
                <a:gd name="T9" fmla="*/ 24 h 434"/>
                <a:gd name="T10" fmla="*/ 137 w 280"/>
                <a:gd name="T11" fmla="*/ 7 h 434"/>
                <a:gd name="T12" fmla="*/ 127 w 280"/>
                <a:gd name="T13" fmla="*/ 11 h 434"/>
                <a:gd name="T14" fmla="*/ 111 w 280"/>
                <a:gd name="T15" fmla="*/ 27 h 434"/>
                <a:gd name="T16" fmla="*/ 90 w 280"/>
                <a:gd name="T17" fmla="*/ 27 h 434"/>
                <a:gd name="T18" fmla="*/ 68 w 280"/>
                <a:gd name="T19" fmla="*/ 36 h 434"/>
                <a:gd name="T20" fmla="*/ 54 w 280"/>
                <a:gd name="T21" fmla="*/ 49 h 434"/>
                <a:gd name="T22" fmla="*/ 33 w 280"/>
                <a:gd name="T23" fmla="*/ 50 h 434"/>
                <a:gd name="T24" fmla="*/ 24 w 280"/>
                <a:gd name="T25" fmla="*/ 54 h 434"/>
                <a:gd name="T26" fmla="*/ 7 w 280"/>
                <a:gd name="T27" fmla="*/ 96 h 434"/>
                <a:gd name="T28" fmla="*/ 56 w 280"/>
                <a:gd name="T29" fmla="*/ 215 h 434"/>
                <a:gd name="T30" fmla="*/ 98 w 280"/>
                <a:gd name="T31" fmla="*/ 232 h 434"/>
                <a:gd name="T32" fmla="*/ 108 w 280"/>
                <a:gd name="T33" fmla="*/ 228 h 434"/>
                <a:gd name="T34" fmla="*/ 112 w 280"/>
                <a:gd name="T35" fmla="*/ 226 h 434"/>
                <a:gd name="T36" fmla="*/ 198 w 280"/>
                <a:gd name="T37" fmla="*/ 431 h 434"/>
                <a:gd name="T38" fmla="*/ 199 w 280"/>
                <a:gd name="T39" fmla="*/ 434 h 434"/>
                <a:gd name="T40" fmla="*/ 217 w 280"/>
                <a:gd name="T41" fmla="*/ 427 h 434"/>
                <a:gd name="T42" fmla="*/ 215 w 280"/>
                <a:gd name="T43" fmla="*/ 424 h 434"/>
                <a:gd name="T44" fmla="*/ 124 w 280"/>
                <a:gd name="T45" fmla="*/ 205 h 434"/>
                <a:gd name="T46" fmla="*/ 116 w 280"/>
                <a:gd name="T47" fmla="*/ 199 h 434"/>
                <a:gd name="T48" fmla="*/ 112 w 280"/>
                <a:gd name="T49" fmla="*/ 200 h 434"/>
                <a:gd name="T50" fmla="*/ 107 w 280"/>
                <a:gd name="T51" fmla="*/ 204 h 434"/>
                <a:gd name="T52" fmla="*/ 100 w 280"/>
                <a:gd name="T53" fmla="*/ 211 h 434"/>
                <a:gd name="T54" fmla="*/ 91 w 280"/>
                <a:gd name="T55" fmla="*/ 214 h 434"/>
                <a:gd name="T56" fmla="*/ 74 w 280"/>
                <a:gd name="T57" fmla="*/ 207 h 434"/>
                <a:gd name="T58" fmla="*/ 24 w 280"/>
                <a:gd name="T59" fmla="*/ 89 h 434"/>
                <a:gd name="T60" fmla="*/ 31 w 280"/>
                <a:gd name="T61" fmla="*/ 72 h 434"/>
                <a:gd name="T62" fmla="*/ 41 w 280"/>
                <a:gd name="T63" fmla="*/ 68 h 434"/>
                <a:gd name="T64" fmla="*/ 54 w 280"/>
                <a:gd name="T65" fmla="*/ 69 h 434"/>
                <a:gd name="T66" fmla="*/ 63 w 280"/>
                <a:gd name="T67" fmla="*/ 71 h 434"/>
                <a:gd name="T68" fmla="*/ 69 w 280"/>
                <a:gd name="T69" fmla="*/ 63 h 434"/>
                <a:gd name="T70" fmla="*/ 75 w 280"/>
                <a:gd name="T71" fmla="*/ 53 h 434"/>
                <a:gd name="T72" fmla="*/ 97 w 280"/>
                <a:gd name="T73" fmla="*/ 44 h 434"/>
                <a:gd name="T74" fmla="*/ 111 w 280"/>
                <a:gd name="T75" fmla="*/ 49 h 434"/>
                <a:gd name="T76" fmla="*/ 121 w 280"/>
                <a:gd name="T77" fmla="*/ 50 h 434"/>
                <a:gd name="T78" fmla="*/ 126 w 280"/>
                <a:gd name="T79" fmla="*/ 41 h 434"/>
                <a:gd name="T80" fmla="*/ 135 w 280"/>
                <a:gd name="T81" fmla="*/ 28 h 434"/>
                <a:gd name="T82" fmla="*/ 144 w 280"/>
                <a:gd name="T83" fmla="*/ 25 h 434"/>
                <a:gd name="T84" fmla="*/ 161 w 280"/>
                <a:gd name="T85" fmla="*/ 32 h 434"/>
                <a:gd name="T86" fmla="*/ 211 w 280"/>
                <a:gd name="T87" fmla="*/ 150 h 434"/>
                <a:gd name="T88" fmla="*/ 204 w 280"/>
                <a:gd name="T89" fmla="*/ 168 h 434"/>
                <a:gd name="T90" fmla="*/ 194 w 280"/>
                <a:gd name="T91" fmla="*/ 171 h 434"/>
                <a:gd name="T92" fmla="*/ 183 w 280"/>
                <a:gd name="T93" fmla="*/ 171 h 434"/>
                <a:gd name="T94" fmla="*/ 172 w 280"/>
                <a:gd name="T95" fmla="*/ 172 h 434"/>
                <a:gd name="T96" fmla="*/ 169 w 280"/>
                <a:gd name="T97" fmla="*/ 183 h 434"/>
                <a:gd name="T98" fmla="*/ 262 w 280"/>
                <a:gd name="T99" fmla="*/ 404 h 434"/>
                <a:gd name="T100" fmla="*/ 263 w 280"/>
                <a:gd name="T101" fmla="*/ 407 h 434"/>
                <a:gd name="T102" fmla="*/ 280 w 280"/>
                <a:gd name="T103" fmla="*/ 400 h 434"/>
                <a:gd name="T104" fmla="*/ 279 w 280"/>
                <a:gd name="T105" fmla="*/ 397 h 434"/>
                <a:gd name="T106" fmla="*/ 193 w 280"/>
                <a:gd name="T107" fmla="*/ 191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0" h="434">
                  <a:moveTo>
                    <a:pt x="193" y="191"/>
                  </a:moveTo>
                  <a:cubicBezTo>
                    <a:pt x="196" y="191"/>
                    <a:pt x="199" y="190"/>
                    <a:pt x="202" y="189"/>
                  </a:cubicBezTo>
                  <a:cubicBezTo>
                    <a:pt x="211" y="185"/>
                    <a:pt x="211" y="185"/>
                    <a:pt x="211" y="185"/>
                  </a:cubicBezTo>
                  <a:cubicBezTo>
                    <a:pt x="227" y="178"/>
                    <a:pt x="235" y="159"/>
                    <a:pt x="228" y="143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72" y="8"/>
                    <a:pt x="153" y="0"/>
                    <a:pt x="137" y="7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0" y="14"/>
                    <a:pt x="114" y="20"/>
                    <a:pt x="111" y="27"/>
                  </a:cubicBezTo>
                  <a:cubicBezTo>
                    <a:pt x="104" y="24"/>
                    <a:pt x="96" y="24"/>
                    <a:pt x="90" y="27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2" y="38"/>
                    <a:pt x="57" y="43"/>
                    <a:pt x="54" y="49"/>
                  </a:cubicBezTo>
                  <a:cubicBezTo>
                    <a:pt x="47" y="47"/>
                    <a:pt x="40" y="47"/>
                    <a:pt x="33" y="50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8" y="61"/>
                    <a:pt x="0" y="80"/>
                    <a:pt x="7" y="96"/>
                  </a:cubicBezTo>
                  <a:cubicBezTo>
                    <a:pt x="56" y="215"/>
                    <a:pt x="56" y="215"/>
                    <a:pt x="56" y="215"/>
                  </a:cubicBezTo>
                  <a:cubicBezTo>
                    <a:pt x="63" y="231"/>
                    <a:pt x="82" y="239"/>
                    <a:pt x="98" y="232"/>
                  </a:cubicBezTo>
                  <a:cubicBezTo>
                    <a:pt x="108" y="228"/>
                    <a:pt x="108" y="228"/>
                    <a:pt x="108" y="228"/>
                  </a:cubicBezTo>
                  <a:cubicBezTo>
                    <a:pt x="109" y="227"/>
                    <a:pt x="111" y="227"/>
                    <a:pt x="112" y="226"/>
                  </a:cubicBezTo>
                  <a:cubicBezTo>
                    <a:pt x="198" y="431"/>
                    <a:pt x="198" y="431"/>
                    <a:pt x="198" y="431"/>
                  </a:cubicBezTo>
                  <a:cubicBezTo>
                    <a:pt x="198" y="432"/>
                    <a:pt x="199" y="433"/>
                    <a:pt x="199" y="434"/>
                  </a:cubicBezTo>
                  <a:cubicBezTo>
                    <a:pt x="217" y="427"/>
                    <a:pt x="217" y="427"/>
                    <a:pt x="217" y="427"/>
                  </a:cubicBezTo>
                  <a:cubicBezTo>
                    <a:pt x="216" y="426"/>
                    <a:pt x="216" y="425"/>
                    <a:pt x="215" y="424"/>
                  </a:cubicBezTo>
                  <a:cubicBezTo>
                    <a:pt x="124" y="205"/>
                    <a:pt x="124" y="205"/>
                    <a:pt x="124" y="205"/>
                  </a:cubicBezTo>
                  <a:cubicBezTo>
                    <a:pt x="123" y="202"/>
                    <a:pt x="119" y="199"/>
                    <a:pt x="116" y="199"/>
                  </a:cubicBezTo>
                  <a:cubicBezTo>
                    <a:pt x="114" y="199"/>
                    <a:pt x="113" y="199"/>
                    <a:pt x="112" y="200"/>
                  </a:cubicBezTo>
                  <a:cubicBezTo>
                    <a:pt x="110" y="201"/>
                    <a:pt x="108" y="202"/>
                    <a:pt x="107" y="204"/>
                  </a:cubicBezTo>
                  <a:cubicBezTo>
                    <a:pt x="106" y="206"/>
                    <a:pt x="104" y="209"/>
                    <a:pt x="100" y="211"/>
                  </a:cubicBezTo>
                  <a:cubicBezTo>
                    <a:pt x="91" y="214"/>
                    <a:pt x="91" y="214"/>
                    <a:pt x="91" y="214"/>
                  </a:cubicBezTo>
                  <a:cubicBezTo>
                    <a:pt x="84" y="217"/>
                    <a:pt x="76" y="214"/>
                    <a:pt x="74" y="207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1" y="82"/>
                    <a:pt x="25" y="74"/>
                    <a:pt x="31" y="72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5" y="66"/>
                    <a:pt x="50" y="66"/>
                    <a:pt x="54" y="69"/>
                  </a:cubicBezTo>
                  <a:cubicBezTo>
                    <a:pt x="57" y="72"/>
                    <a:pt x="60" y="72"/>
                    <a:pt x="63" y="71"/>
                  </a:cubicBezTo>
                  <a:cubicBezTo>
                    <a:pt x="67" y="70"/>
                    <a:pt x="69" y="67"/>
                    <a:pt x="69" y="63"/>
                  </a:cubicBezTo>
                  <a:cubicBezTo>
                    <a:pt x="70" y="58"/>
                    <a:pt x="72" y="55"/>
                    <a:pt x="75" y="53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101" y="43"/>
                    <a:pt x="106" y="44"/>
                    <a:pt x="111" y="49"/>
                  </a:cubicBezTo>
                  <a:cubicBezTo>
                    <a:pt x="113" y="51"/>
                    <a:pt x="117" y="52"/>
                    <a:pt x="121" y="50"/>
                  </a:cubicBezTo>
                  <a:cubicBezTo>
                    <a:pt x="124" y="49"/>
                    <a:pt x="127" y="45"/>
                    <a:pt x="126" y="41"/>
                  </a:cubicBezTo>
                  <a:cubicBezTo>
                    <a:pt x="126" y="36"/>
                    <a:pt x="129" y="31"/>
                    <a:pt x="135" y="28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51" y="22"/>
                    <a:pt x="158" y="25"/>
                    <a:pt x="161" y="32"/>
                  </a:cubicBezTo>
                  <a:cubicBezTo>
                    <a:pt x="211" y="150"/>
                    <a:pt x="211" y="150"/>
                    <a:pt x="211" y="150"/>
                  </a:cubicBezTo>
                  <a:cubicBezTo>
                    <a:pt x="213" y="157"/>
                    <a:pt x="210" y="165"/>
                    <a:pt x="204" y="168"/>
                  </a:cubicBezTo>
                  <a:cubicBezTo>
                    <a:pt x="194" y="171"/>
                    <a:pt x="194" y="171"/>
                    <a:pt x="194" y="171"/>
                  </a:cubicBezTo>
                  <a:cubicBezTo>
                    <a:pt x="190" y="173"/>
                    <a:pt x="186" y="173"/>
                    <a:pt x="183" y="171"/>
                  </a:cubicBezTo>
                  <a:cubicBezTo>
                    <a:pt x="179" y="169"/>
                    <a:pt x="175" y="169"/>
                    <a:pt x="172" y="172"/>
                  </a:cubicBezTo>
                  <a:cubicBezTo>
                    <a:pt x="169" y="175"/>
                    <a:pt x="168" y="179"/>
                    <a:pt x="169" y="183"/>
                  </a:cubicBezTo>
                  <a:cubicBezTo>
                    <a:pt x="262" y="404"/>
                    <a:pt x="262" y="404"/>
                    <a:pt x="262" y="404"/>
                  </a:cubicBezTo>
                  <a:cubicBezTo>
                    <a:pt x="262" y="405"/>
                    <a:pt x="262" y="406"/>
                    <a:pt x="263" y="407"/>
                  </a:cubicBezTo>
                  <a:cubicBezTo>
                    <a:pt x="280" y="400"/>
                    <a:pt x="280" y="400"/>
                    <a:pt x="280" y="400"/>
                  </a:cubicBezTo>
                  <a:cubicBezTo>
                    <a:pt x="280" y="399"/>
                    <a:pt x="280" y="398"/>
                    <a:pt x="279" y="397"/>
                  </a:cubicBezTo>
                  <a:lnTo>
                    <a:pt x="193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694463" y="5373847"/>
            <a:ext cx="95286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SERVICE </a:t>
            </a:r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PACKAGE</a:t>
            </a:r>
            <a:endParaRPr lang="en-US" sz="7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64107" y="1603584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30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1765515" y="8342830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54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10943303" y="757473"/>
            <a:ext cx="12213142" cy="12467756"/>
            <a:chOff x="7516813" y="1752600"/>
            <a:chExt cx="9290050" cy="9483725"/>
          </a:xfrm>
        </p:grpSpPr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0301288" y="1976438"/>
              <a:ext cx="1828800" cy="1411288"/>
            </a:xfrm>
            <a:custGeom>
              <a:avLst/>
              <a:gdLst>
                <a:gd name="T0" fmla="*/ 997 w 1152"/>
                <a:gd name="T1" fmla="*/ 889 h 889"/>
                <a:gd name="T2" fmla="*/ 0 w 1152"/>
                <a:gd name="T3" fmla="*/ 649 h 889"/>
                <a:gd name="T4" fmla="*/ 155 w 1152"/>
                <a:gd name="T5" fmla="*/ 0 h 889"/>
                <a:gd name="T6" fmla="*/ 1152 w 1152"/>
                <a:gd name="T7" fmla="*/ 239 h 889"/>
                <a:gd name="T8" fmla="*/ 997 w 1152"/>
                <a:gd name="T9" fmla="*/ 889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889">
                  <a:moveTo>
                    <a:pt x="997" y="889"/>
                  </a:moveTo>
                  <a:lnTo>
                    <a:pt x="0" y="649"/>
                  </a:lnTo>
                  <a:lnTo>
                    <a:pt x="155" y="0"/>
                  </a:lnTo>
                  <a:lnTo>
                    <a:pt x="1152" y="239"/>
                  </a:lnTo>
                  <a:lnTo>
                    <a:pt x="997" y="889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0307638" y="2970213"/>
              <a:ext cx="49213" cy="36513"/>
            </a:xfrm>
            <a:custGeom>
              <a:avLst/>
              <a:gdLst>
                <a:gd name="T0" fmla="*/ 4 w 20"/>
                <a:gd name="T1" fmla="*/ 15 h 15"/>
                <a:gd name="T2" fmla="*/ 1 w 20"/>
                <a:gd name="T3" fmla="*/ 12 h 15"/>
                <a:gd name="T4" fmla="*/ 3 w 20"/>
                <a:gd name="T5" fmla="*/ 5 h 15"/>
                <a:gd name="T6" fmla="*/ 12 w 20"/>
                <a:gd name="T7" fmla="*/ 1 h 15"/>
                <a:gd name="T8" fmla="*/ 19 w 20"/>
                <a:gd name="T9" fmla="*/ 3 h 15"/>
                <a:gd name="T10" fmla="*/ 16 w 20"/>
                <a:gd name="T11" fmla="*/ 10 h 15"/>
                <a:gd name="T12" fmla="*/ 7 w 20"/>
                <a:gd name="T13" fmla="*/ 14 h 15"/>
                <a:gd name="T14" fmla="*/ 4 w 20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5">
                  <a:moveTo>
                    <a:pt x="4" y="15"/>
                  </a:moveTo>
                  <a:cubicBezTo>
                    <a:pt x="3" y="14"/>
                    <a:pt x="1" y="13"/>
                    <a:pt x="1" y="12"/>
                  </a:cubicBezTo>
                  <a:cubicBezTo>
                    <a:pt x="0" y="9"/>
                    <a:pt x="1" y="6"/>
                    <a:pt x="3" y="5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0"/>
                    <a:pt x="17" y="1"/>
                    <a:pt x="19" y="3"/>
                  </a:cubicBezTo>
                  <a:cubicBezTo>
                    <a:pt x="20" y="6"/>
                    <a:pt x="19" y="9"/>
                    <a:pt x="16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5" y="15"/>
                    <a:pt x="4" y="15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10371138" y="2562225"/>
              <a:ext cx="827088" cy="412750"/>
            </a:xfrm>
            <a:custGeom>
              <a:avLst/>
              <a:gdLst>
                <a:gd name="T0" fmla="*/ 1 w 339"/>
                <a:gd name="T1" fmla="*/ 166 h 169"/>
                <a:gd name="T2" fmla="*/ 20 w 339"/>
                <a:gd name="T3" fmla="*/ 151 h 169"/>
                <a:gd name="T4" fmla="*/ 25 w 339"/>
                <a:gd name="T5" fmla="*/ 160 h 169"/>
                <a:gd name="T6" fmla="*/ 4 w 339"/>
                <a:gd name="T7" fmla="*/ 169 h 169"/>
                <a:gd name="T8" fmla="*/ 35 w 339"/>
                <a:gd name="T9" fmla="*/ 149 h 169"/>
                <a:gd name="T10" fmla="*/ 55 w 339"/>
                <a:gd name="T11" fmla="*/ 134 h 169"/>
                <a:gd name="T12" fmla="*/ 59 w 339"/>
                <a:gd name="T13" fmla="*/ 143 h 169"/>
                <a:gd name="T14" fmla="*/ 39 w 339"/>
                <a:gd name="T15" fmla="*/ 152 h 169"/>
                <a:gd name="T16" fmla="*/ 70 w 339"/>
                <a:gd name="T17" fmla="*/ 133 h 169"/>
                <a:gd name="T18" fmla="*/ 89 w 339"/>
                <a:gd name="T19" fmla="*/ 118 h 169"/>
                <a:gd name="T20" fmla="*/ 94 w 339"/>
                <a:gd name="T21" fmla="*/ 127 h 169"/>
                <a:gd name="T22" fmla="*/ 73 w 339"/>
                <a:gd name="T23" fmla="*/ 135 h 169"/>
                <a:gd name="T24" fmla="*/ 104 w 339"/>
                <a:gd name="T25" fmla="*/ 116 h 169"/>
                <a:gd name="T26" fmla="*/ 124 w 339"/>
                <a:gd name="T27" fmla="*/ 101 h 169"/>
                <a:gd name="T28" fmla="*/ 128 w 339"/>
                <a:gd name="T29" fmla="*/ 110 h 169"/>
                <a:gd name="T30" fmla="*/ 108 w 339"/>
                <a:gd name="T31" fmla="*/ 119 h 169"/>
                <a:gd name="T32" fmla="*/ 139 w 339"/>
                <a:gd name="T33" fmla="*/ 99 h 169"/>
                <a:gd name="T34" fmla="*/ 158 w 339"/>
                <a:gd name="T35" fmla="*/ 84 h 169"/>
                <a:gd name="T36" fmla="*/ 163 w 339"/>
                <a:gd name="T37" fmla="*/ 93 h 169"/>
                <a:gd name="T38" fmla="*/ 142 w 339"/>
                <a:gd name="T39" fmla="*/ 102 h 169"/>
                <a:gd name="T40" fmla="*/ 173 w 339"/>
                <a:gd name="T41" fmla="*/ 83 h 169"/>
                <a:gd name="T42" fmla="*/ 193 w 339"/>
                <a:gd name="T43" fmla="*/ 68 h 169"/>
                <a:gd name="T44" fmla="*/ 197 w 339"/>
                <a:gd name="T45" fmla="*/ 77 h 169"/>
                <a:gd name="T46" fmla="*/ 177 w 339"/>
                <a:gd name="T47" fmla="*/ 85 h 169"/>
                <a:gd name="T48" fmla="*/ 208 w 339"/>
                <a:gd name="T49" fmla="*/ 66 h 169"/>
                <a:gd name="T50" fmla="*/ 227 w 339"/>
                <a:gd name="T51" fmla="*/ 51 h 169"/>
                <a:gd name="T52" fmla="*/ 232 w 339"/>
                <a:gd name="T53" fmla="*/ 60 h 169"/>
                <a:gd name="T54" fmla="*/ 211 w 339"/>
                <a:gd name="T55" fmla="*/ 69 h 169"/>
                <a:gd name="T56" fmla="*/ 242 w 339"/>
                <a:gd name="T57" fmla="*/ 49 h 169"/>
                <a:gd name="T58" fmla="*/ 262 w 339"/>
                <a:gd name="T59" fmla="*/ 34 h 169"/>
                <a:gd name="T60" fmla="*/ 266 w 339"/>
                <a:gd name="T61" fmla="*/ 43 h 169"/>
                <a:gd name="T62" fmla="*/ 246 w 339"/>
                <a:gd name="T63" fmla="*/ 52 h 169"/>
                <a:gd name="T64" fmla="*/ 277 w 339"/>
                <a:gd name="T65" fmla="*/ 33 h 169"/>
                <a:gd name="T66" fmla="*/ 296 w 339"/>
                <a:gd name="T67" fmla="*/ 18 h 169"/>
                <a:gd name="T68" fmla="*/ 301 w 339"/>
                <a:gd name="T69" fmla="*/ 26 h 169"/>
                <a:gd name="T70" fmla="*/ 280 w 339"/>
                <a:gd name="T71" fmla="*/ 35 h 169"/>
                <a:gd name="T72" fmla="*/ 311 w 339"/>
                <a:gd name="T73" fmla="*/ 16 h 169"/>
                <a:gd name="T74" fmla="*/ 331 w 339"/>
                <a:gd name="T75" fmla="*/ 1 h 169"/>
                <a:gd name="T76" fmla="*/ 335 w 339"/>
                <a:gd name="T77" fmla="*/ 10 h 169"/>
                <a:gd name="T78" fmla="*/ 315 w 339"/>
                <a:gd name="T79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9" h="169">
                  <a:moveTo>
                    <a:pt x="4" y="169"/>
                  </a:moveTo>
                  <a:cubicBezTo>
                    <a:pt x="3" y="169"/>
                    <a:pt x="2" y="168"/>
                    <a:pt x="1" y="166"/>
                  </a:cubicBezTo>
                  <a:cubicBezTo>
                    <a:pt x="0" y="164"/>
                    <a:pt x="1" y="161"/>
                    <a:pt x="3" y="160"/>
                  </a:cubicBezTo>
                  <a:cubicBezTo>
                    <a:pt x="20" y="151"/>
                    <a:pt x="20" y="151"/>
                    <a:pt x="20" y="151"/>
                  </a:cubicBezTo>
                  <a:cubicBezTo>
                    <a:pt x="23" y="150"/>
                    <a:pt x="26" y="151"/>
                    <a:pt x="27" y="154"/>
                  </a:cubicBezTo>
                  <a:cubicBezTo>
                    <a:pt x="28" y="156"/>
                    <a:pt x="27" y="159"/>
                    <a:pt x="25" y="160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6" y="169"/>
                    <a:pt x="5" y="169"/>
                    <a:pt x="4" y="169"/>
                  </a:cubicBezTo>
                  <a:close/>
                  <a:moveTo>
                    <a:pt x="39" y="152"/>
                  </a:moveTo>
                  <a:cubicBezTo>
                    <a:pt x="37" y="152"/>
                    <a:pt x="36" y="151"/>
                    <a:pt x="35" y="149"/>
                  </a:cubicBezTo>
                  <a:cubicBezTo>
                    <a:pt x="34" y="147"/>
                    <a:pt x="35" y="144"/>
                    <a:pt x="38" y="143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57" y="133"/>
                    <a:pt x="60" y="134"/>
                    <a:pt x="62" y="137"/>
                  </a:cubicBezTo>
                  <a:cubicBezTo>
                    <a:pt x="63" y="139"/>
                    <a:pt x="62" y="142"/>
                    <a:pt x="59" y="143"/>
                  </a:cubicBezTo>
                  <a:cubicBezTo>
                    <a:pt x="42" y="152"/>
                    <a:pt x="42" y="152"/>
                    <a:pt x="42" y="152"/>
                  </a:cubicBezTo>
                  <a:cubicBezTo>
                    <a:pt x="41" y="152"/>
                    <a:pt x="40" y="152"/>
                    <a:pt x="39" y="152"/>
                  </a:cubicBezTo>
                  <a:close/>
                  <a:moveTo>
                    <a:pt x="73" y="135"/>
                  </a:moveTo>
                  <a:cubicBezTo>
                    <a:pt x="72" y="135"/>
                    <a:pt x="71" y="134"/>
                    <a:pt x="70" y="133"/>
                  </a:cubicBezTo>
                  <a:cubicBezTo>
                    <a:pt x="69" y="130"/>
                    <a:pt x="70" y="127"/>
                    <a:pt x="72" y="126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92" y="117"/>
                    <a:pt x="95" y="118"/>
                    <a:pt x="96" y="120"/>
                  </a:cubicBezTo>
                  <a:cubicBezTo>
                    <a:pt x="97" y="123"/>
                    <a:pt x="96" y="126"/>
                    <a:pt x="94" y="127"/>
                  </a:cubicBezTo>
                  <a:cubicBezTo>
                    <a:pt x="77" y="135"/>
                    <a:pt x="77" y="135"/>
                    <a:pt x="77" y="135"/>
                  </a:cubicBezTo>
                  <a:cubicBezTo>
                    <a:pt x="75" y="136"/>
                    <a:pt x="74" y="136"/>
                    <a:pt x="73" y="135"/>
                  </a:cubicBezTo>
                  <a:close/>
                  <a:moveTo>
                    <a:pt x="108" y="119"/>
                  </a:moveTo>
                  <a:cubicBezTo>
                    <a:pt x="106" y="118"/>
                    <a:pt x="105" y="117"/>
                    <a:pt x="104" y="116"/>
                  </a:cubicBezTo>
                  <a:cubicBezTo>
                    <a:pt x="103" y="114"/>
                    <a:pt x="104" y="111"/>
                    <a:pt x="107" y="109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26" y="100"/>
                    <a:pt x="129" y="101"/>
                    <a:pt x="131" y="103"/>
                  </a:cubicBezTo>
                  <a:cubicBezTo>
                    <a:pt x="132" y="106"/>
                    <a:pt x="131" y="109"/>
                    <a:pt x="128" y="110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0" y="119"/>
                    <a:pt x="109" y="119"/>
                    <a:pt x="108" y="119"/>
                  </a:cubicBezTo>
                  <a:close/>
                  <a:moveTo>
                    <a:pt x="142" y="102"/>
                  </a:moveTo>
                  <a:cubicBezTo>
                    <a:pt x="141" y="102"/>
                    <a:pt x="140" y="101"/>
                    <a:pt x="139" y="99"/>
                  </a:cubicBezTo>
                  <a:cubicBezTo>
                    <a:pt x="138" y="97"/>
                    <a:pt x="139" y="94"/>
                    <a:pt x="141" y="93"/>
                  </a:cubicBezTo>
                  <a:cubicBezTo>
                    <a:pt x="158" y="84"/>
                    <a:pt x="158" y="84"/>
                    <a:pt x="158" y="84"/>
                  </a:cubicBezTo>
                  <a:cubicBezTo>
                    <a:pt x="161" y="83"/>
                    <a:pt x="164" y="84"/>
                    <a:pt x="165" y="87"/>
                  </a:cubicBezTo>
                  <a:cubicBezTo>
                    <a:pt x="166" y="89"/>
                    <a:pt x="165" y="92"/>
                    <a:pt x="163" y="93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44" y="102"/>
                    <a:pt x="143" y="102"/>
                    <a:pt x="142" y="102"/>
                  </a:cubicBezTo>
                  <a:close/>
                  <a:moveTo>
                    <a:pt x="177" y="85"/>
                  </a:moveTo>
                  <a:cubicBezTo>
                    <a:pt x="175" y="85"/>
                    <a:pt x="174" y="84"/>
                    <a:pt x="173" y="83"/>
                  </a:cubicBezTo>
                  <a:cubicBezTo>
                    <a:pt x="172" y="80"/>
                    <a:pt x="173" y="77"/>
                    <a:pt x="176" y="76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5" y="66"/>
                    <a:pt x="198" y="67"/>
                    <a:pt x="200" y="70"/>
                  </a:cubicBezTo>
                  <a:cubicBezTo>
                    <a:pt x="201" y="72"/>
                    <a:pt x="200" y="75"/>
                    <a:pt x="197" y="7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5"/>
                    <a:pt x="178" y="86"/>
                    <a:pt x="177" y="85"/>
                  </a:cubicBezTo>
                  <a:close/>
                  <a:moveTo>
                    <a:pt x="211" y="69"/>
                  </a:moveTo>
                  <a:cubicBezTo>
                    <a:pt x="210" y="68"/>
                    <a:pt x="209" y="67"/>
                    <a:pt x="208" y="66"/>
                  </a:cubicBezTo>
                  <a:cubicBezTo>
                    <a:pt x="207" y="63"/>
                    <a:pt x="208" y="60"/>
                    <a:pt x="210" y="59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30" y="50"/>
                    <a:pt x="233" y="51"/>
                    <a:pt x="234" y="53"/>
                  </a:cubicBezTo>
                  <a:cubicBezTo>
                    <a:pt x="235" y="56"/>
                    <a:pt x="234" y="59"/>
                    <a:pt x="232" y="60"/>
                  </a:cubicBezTo>
                  <a:cubicBezTo>
                    <a:pt x="215" y="68"/>
                    <a:pt x="215" y="68"/>
                    <a:pt x="215" y="68"/>
                  </a:cubicBezTo>
                  <a:cubicBezTo>
                    <a:pt x="213" y="69"/>
                    <a:pt x="212" y="69"/>
                    <a:pt x="211" y="69"/>
                  </a:cubicBezTo>
                  <a:close/>
                  <a:moveTo>
                    <a:pt x="246" y="52"/>
                  </a:moveTo>
                  <a:cubicBezTo>
                    <a:pt x="244" y="52"/>
                    <a:pt x="243" y="51"/>
                    <a:pt x="242" y="49"/>
                  </a:cubicBezTo>
                  <a:cubicBezTo>
                    <a:pt x="241" y="47"/>
                    <a:pt x="242" y="44"/>
                    <a:pt x="245" y="43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4" y="33"/>
                    <a:pt x="267" y="34"/>
                    <a:pt x="269" y="37"/>
                  </a:cubicBezTo>
                  <a:cubicBezTo>
                    <a:pt x="270" y="39"/>
                    <a:pt x="269" y="42"/>
                    <a:pt x="266" y="43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48" y="52"/>
                    <a:pt x="247" y="52"/>
                    <a:pt x="246" y="52"/>
                  </a:cubicBezTo>
                  <a:close/>
                  <a:moveTo>
                    <a:pt x="280" y="35"/>
                  </a:moveTo>
                  <a:cubicBezTo>
                    <a:pt x="279" y="35"/>
                    <a:pt x="278" y="34"/>
                    <a:pt x="277" y="33"/>
                  </a:cubicBezTo>
                  <a:cubicBezTo>
                    <a:pt x="276" y="30"/>
                    <a:pt x="277" y="27"/>
                    <a:pt x="279" y="26"/>
                  </a:cubicBezTo>
                  <a:cubicBezTo>
                    <a:pt x="296" y="18"/>
                    <a:pt x="296" y="18"/>
                    <a:pt x="296" y="18"/>
                  </a:cubicBezTo>
                  <a:cubicBezTo>
                    <a:pt x="299" y="16"/>
                    <a:pt x="302" y="17"/>
                    <a:pt x="303" y="20"/>
                  </a:cubicBezTo>
                  <a:cubicBezTo>
                    <a:pt x="304" y="22"/>
                    <a:pt x="303" y="25"/>
                    <a:pt x="301" y="26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2" y="35"/>
                    <a:pt x="281" y="35"/>
                    <a:pt x="280" y="35"/>
                  </a:cubicBezTo>
                  <a:close/>
                  <a:moveTo>
                    <a:pt x="315" y="18"/>
                  </a:moveTo>
                  <a:cubicBezTo>
                    <a:pt x="313" y="18"/>
                    <a:pt x="312" y="17"/>
                    <a:pt x="311" y="16"/>
                  </a:cubicBezTo>
                  <a:cubicBezTo>
                    <a:pt x="310" y="13"/>
                    <a:pt x="311" y="10"/>
                    <a:pt x="314" y="9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33" y="0"/>
                    <a:pt x="336" y="1"/>
                    <a:pt x="338" y="3"/>
                  </a:cubicBezTo>
                  <a:cubicBezTo>
                    <a:pt x="339" y="6"/>
                    <a:pt x="338" y="9"/>
                    <a:pt x="335" y="10"/>
                  </a:cubicBezTo>
                  <a:cubicBezTo>
                    <a:pt x="318" y="18"/>
                    <a:pt x="318" y="18"/>
                    <a:pt x="318" y="18"/>
                  </a:cubicBezTo>
                  <a:cubicBezTo>
                    <a:pt x="317" y="19"/>
                    <a:pt x="316" y="19"/>
                    <a:pt x="315" y="1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1212513" y="2530475"/>
              <a:ext cx="63500" cy="46038"/>
            </a:xfrm>
            <a:custGeom>
              <a:avLst/>
              <a:gdLst>
                <a:gd name="T0" fmla="*/ 19 w 26"/>
                <a:gd name="T1" fmla="*/ 18 h 19"/>
                <a:gd name="T2" fmla="*/ 16 w 26"/>
                <a:gd name="T3" fmla="*/ 16 h 19"/>
                <a:gd name="T4" fmla="*/ 13 w 26"/>
                <a:gd name="T5" fmla="*/ 12 h 19"/>
                <a:gd name="T6" fmla="*/ 7 w 26"/>
                <a:gd name="T7" fmla="*/ 14 h 19"/>
                <a:gd name="T8" fmla="*/ 1 w 26"/>
                <a:gd name="T9" fmla="*/ 12 h 19"/>
                <a:gd name="T10" fmla="*/ 3 w 26"/>
                <a:gd name="T11" fmla="*/ 5 h 19"/>
                <a:gd name="T12" fmla="*/ 12 w 26"/>
                <a:gd name="T13" fmla="*/ 1 h 19"/>
                <a:gd name="T14" fmla="*/ 18 w 26"/>
                <a:gd name="T15" fmla="*/ 3 h 19"/>
                <a:gd name="T16" fmla="*/ 24 w 26"/>
                <a:gd name="T17" fmla="*/ 11 h 19"/>
                <a:gd name="T18" fmla="*/ 23 w 26"/>
                <a:gd name="T19" fmla="*/ 17 h 19"/>
                <a:gd name="T20" fmla="*/ 19 w 26"/>
                <a:gd name="T2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19">
                  <a:moveTo>
                    <a:pt x="19" y="18"/>
                  </a:moveTo>
                  <a:cubicBezTo>
                    <a:pt x="18" y="18"/>
                    <a:pt x="17" y="17"/>
                    <a:pt x="16" y="16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5" y="16"/>
                    <a:pt x="2" y="15"/>
                    <a:pt x="1" y="12"/>
                  </a:cubicBezTo>
                  <a:cubicBezTo>
                    <a:pt x="0" y="10"/>
                    <a:pt x="1" y="7"/>
                    <a:pt x="3" y="5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6" y="13"/>
                    <a:pt x="25" y="16"/>
                    <a:pt x="23" y="17"/>
                  </a:cubicBezTo>
                  <a:cubicBezTo>
                    <a:pt x="22" y="18"/>
                    <a:pt x="20" y="19"/>
                    <a:pt x="19" y="1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11276013" y="2587625"/>
              <a:ext cx="561975" cy="731838"/>
            </a:xfrm>
            <a:custGeom>
              <a:avLst/>
              <a:gdLst>
                <a:gd name="T0" fmla="*/ 220 w 230"/>
                <a:gd name="T1" fmla="*/ 298 h 300"/>
                <a:gd name="T2" fmla="*/ 209 w 230"/>
                <a:gd name="T3" fmla="*/ 276 h 300"/>
                <a:gd name="T4" fmla="*/ 228 w 230"/>
                <a:gd name="T5" fmla="*/ 292 h 300"/>
                <a:gd name="T6" fmla="*/ 223 w 230"/>
                <a:gd name="T7" fmla="*/ 300 h 300"/>
                <a:gd name="T8" fmla="*/ 197 w 230"/>
                <a:gd name="T9" fmla="*/ 268 h 300"/>
                <a:gd name="T10" fmla="*/ 186 w 230"/>
                <a:gd name="T11" fmla="*/ 245 h 300"/>
                <a:gd name="T12" fmla="*/ 205 w 230"/>
                <a:gd name="T13" fmla="*/ 262 h 300"/>
                <a:gd name="T14" fmla="*/ 200 w 230"/>
                <a:gd name="T15" fmla="*/ 269 h 300"/>
                <a:gd name="T16" fmla="*/ 174 w 230"/>
                <a:gd name="T17" fmla="*/ 237 h 300"/>
                <a:gd name="T18" fmla="*/ 164 w 230"/>
                <a:gd name="T19" fmla="*/ 215 h 300"/>
                <a:gd name="T20" fmla="*/ 182 w 230"/>
                <a:gd name="T21" fmla="*/ 231 h 300"/>
                <a:gd name="T22" fmla="*/ 177 w 230"/>
                <a:gd name="T23" fmla="*/ 239 h 300"/>
                <a:gd name="T24" fmla="*/ 151 w 230"/>
                <a:gd name="T25" fmla="*/ 207 h 300"/>
                <a:gd name="T26" fmla="*/ 141 w 230"/>
                <a:gd name="T27" fmla="*/ 185 h 300"/>
                <a:gd name="T28" fmla="*/ 159 w 230"/>
                <a:gd name="T29" fmla="*/ 201 h 300"/>
                <a:gd name="T30" fmla="*/ 154 w 230"/>
                <a:gd name="T31" fmla="*/ 209 h 300"/>
                <a:gd name="T32" fmla="*/ 128 w 230"/>
                <a:gd name="T33" fmla="*/ 176 h 300"/>
                <a:gd name="T34" fmla="*/ 118 w 230"/>
                <a:gd name="T35" fmla="*/ 154 h 300"/>
                <a:gd name="T36" fmla="*/ 136 w 230"/>
                <a:gd name="T37" fmla="*/ 170 h 300"/>
                <a:gd name="T38" fmla="*/ 131 w 230"/>
                <a:gd name="T39" fmla="*/ 178 h 300"/>
                <a:gd name="T40" fmla="*/ 105 w 230"/>
                <a:gd name="T41" fmla="*/ 146 h 300"/>
                <a:gd name="T42" fmla="*/ 95 w 230"/>
                <a:gd name="T43" fmla="*/ 124 h 300"/>
                <a:gd name="T44" fmla="*/ 113 w 230"/>
                <a:gd name="T45" fmla="*/ 140 h 300"/>
                <a:gd name="T46" fmla="*/ 108 w 230"/>
                <a:gd name="T47" fmla="*/ 148 h 300"/>
                <a:gd name="T48" fmla="*/ 82 w 230"/>
                <a:gd name="T49" fmla="*/ 115 h 300"/>
                <a:gd name="T50" fmla="*/ 72 w 230"/>
                <a:gd name="T51" fmla="*/ 93 h 300"/>
                <a:gd name="T52" fmla="*/ 90 w 230"/>
                <a:gd name="T53" fmla="*/ 109 h 300"/>
                <a:gd name="T54" fmla="*/ 85 w 230"/>
                <a:gd name="T55" fmla="*/ 117 h 300"/>
                <a:gd name="T56" fmla="*/ 59 w 230"/>
                <a:gd name="T57" fmla="*/ 85 h 300"/>
                <a:gd name="T58" fmla="*/ 49 w 230"/>
                <a:gd name="T59" fmla="*/ 63 h 300"/>
                <a:gd name="T60" fmla="*/ 67 w 230"/>
                <a:gd name="T61" fmla="*/ 79 h 300"/>
                <a:gd name="T62" fmla="*/ 62 w 230"/>
                <a:gd name="T63" fmla="*/ 87 h 300"/>
                <a:gd name="T64" fmla="*/ 36 w 230"/>
                <a:gd name="T65" fmla="*/ 54 h 300"/>
                <a:gd name="T66" fmla="*/ 26 w 230"/>
                <a:gd name="T67" fmla="*/ 32 h 300"/>
                <a:gd name="T68" fmla="*/ 44 w 230"/>
                <a:gd name="T69" fmla="*/ 48 h 300"/>
                <a:gd name="T70" fmla="*/ 39 w 230"/>
                <a:gd name="T71" fmla="*/ 56 h 300"/>
                <a:gd name="T72" fmla="*/ 13 w 230"/>
                <a:gd name="T73" fmla="*/ 24 h 300"/>
                <a:gd name="T74" fmla="*/ 3 w 230"/>
                <a:gd name="T75" fmla="*/ 2 h 300"/>
                <a:gd name="T76" fmla="*/ 21 w 230"/>
                <a:gd name="T77" fmla="*/ 18 h 300"/>
                <a:gd name="T78" fmla="*/ 16 w 230"/>
                <a:gd name="T79" fmla="*/ 26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0" h="300">
                  <a:moveTo>
                    <a:pt x="223" y="300"/>
                  </a:moveTo>
                  <a:cubicBezTo>
                    <a:pt x="222" y="300"/>
                    <a:pt x="221" y="299"/>
                    <a:pt x="220" y="298"/>
                  </a:cubicBezTo>
                  <a:cubicBezTo>
                    <a:pt x="208" y="283"/>
                    <a:pt x="208" y="283"/>
                    <a:pt x="208" y="283"/>
                  </a:cubicBezTo>
                  <a:cubicBezTo>
                    <a:pt x="207" y="281"/>
                    <a:pt x="207" y="278"/>
                    <a:pt x="209" y="276"/>
                  </a:cubicBezTo>
                  <a:cubicBezTo>
                    <a:pt x="212" y="274"/>
                    <a:pt x="215" y="275"/>
                    <a:pt x="216" y="277"/>
                  </a:cubicBezTo>
                  <a:cubicBezTo>
                    <a:pt x="228" y="292"/>
                    <a:pt x="228" y="292"/>
                    <a:pt x="228" y="292"/>
                  </a:cubicBezTo>
                  <a:cubicBezTo>
                    <a:pt x="230" y="294"/>
                    <a:pt x="229" y="297"/>
                    <a:pt x="227" y="299"/>
                  </a:cubicBezTo>
                  <a:cubicBezTo>
                    <a:pt x="226" y="300"/>
                    <a:pt x="224" y="300"/>
                    <a:pt x="223" y="300"/>
                  </a:cubicBezTo>
                  <a:close/>
                  <a:moveTo>
                    <a:pt x="200" y="269"/>
                  </a:moveTo>
                  <a:cubicBezTo>
                    <a:pt x="199" y="269"/>
                    <a:pt x="198" y="269"/>
                    <a:pt x="197" y="268"/>
                  </a:cubicBezTo>
                  <a:cubicBezTo>
                    <a:pt x="186" y="252"/>
                    <a:pt x="186" y="252"/>
                    <a:pt x="186" y="252"/>
                  </a:cubicBezTo>
                  <a:cubicBezTo>
                    <a:pt x="184" y="250"/>
                    <a:pt x="184" y="247"/>
                    <a:pt x="186" y="245"/>
                  </a:cubicBezTo>
                  <a:cubicBezTo>
                    <a:pt x="189" y="244"/>
                    <a:pt x="192" y="244"/>
                    <a:pt x="193" y="246"/>
                  </a:cubicBezTo>
                  <a:cubicBezTo>
                    <a:pt x="205" y="262"/>
                    <a:pt x="205" y="262"/>
                    <a:pt x="205" y="262"/>
                  </a:cubicBezTo>
                  <a:cubicBezTo>
                    <a:pt x="207" y="264"/>
                    <a:pt x="206" y="267"/>
                    <a:pt x="204" y="269"/>
                  </a:cubicBezTo>
                  <a:cubicBezTo>
                    <a:pt x="203" y="270"/>
                    <a:pt x="201" y="270"/>
                    <a:pt x="200" y="269"/>
                  </a:cubicBezTo>
                  <a:close/>
                  <a:moveTo>
                    <a:pt x="177" y="239"/>
                  </a:moveTo>
                  <a:cubicBezTo>
                    <a:pt x="176" y="239"/>
                    <a:pt x="175" y="238"/>
                    <a:pt x="174" y="23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1" y="220"/>
                    <a:pt x="161" y="217"/>
                    <a:pt x="164" y="215"/>
                  </a:cubicBezTo>
                  <a:cubicBezTo>
                    <a:pt x="166" y="213"/>
                    <a:pt x="169" y="214"/>
                    <a:pt x="170" y="216"/>
                  </a:cubicBezTo>
                  <a:cubicBezTo>
                    <a:pt x="182" y="231"/>
                    <a:pt x="182" y="231"/>
                    <a:pt x="182" y="231"/>
                  </a:cubicBezTo>
                  <a:cubicBezTo>
                    <a:pt x="184" y="233"/>
                    <a:pt x="183" y="236"/>
                    <a:pt x="181" y="238"/>
                  </a:cubicBezTo>
                  <a:cubicBezTo>
                    <a:pt x="180" y="239"/>
                    <a:pt x="178" y="239"/>
                    <a:pt x="177" y="239"/>
                  </a:cubicBezTo>
                  <a:close/>
                  <a:moveTo>
                    <a:pt x="154" y="209"/>
                  </a:moveTo>
                  <a:cubicBezTo>
                    <a:pt x="153" y="208"/>
                    <a:pt x="152" y="208"/>
                    <a:pt x="151" y="207"/>
                  </a:cubicBezTo>
                  <a:cubicBezTo>
                    <a:pt x="140" y="191"/>
                    <a:pt x="140" y="191"/>
                    <a:pt x="140" y="191"/>
                  </a:cubicBezTo>
                  <a:cubicBezTo>
                    <a:pt x="138" y="189"/>
                    <a:pt x="138" y="186"/>
                    <a:pt x="141" y="185"/>
                  </a:cubicBezTo>
                  <a:cubicBezTo>
                    <a:pt x="143" y="183"/>
                    <a:pt x="146" y="183"/>
                    <a:pt x="147" y="185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1" y="203"/>
                    <a:pt x="160" y="206"/>
                    <a:pt x="158" y="208"/>
                  </a:cubicBezTo>
                  <a:cubicBezTo>
                    <a:pt x="157" y="209"/>
                    <a:pt x="155" y="209"/>
                    <a:pt x="154" y="209"/>
                  </a:cubicBezTo>
                  <a:close/>
                  <a:moveTo>
                    <a:pt x="131" y="178"/>
                  </a:moveTo>
                  <a:cubicBezTo>
                    <a:pt x="130" y="178"/>
                    <a:pt x="129" y="177"/>
                    <a:pt x="128" y="176"/>
                  </a:cubicBezTo>
                  <a:cubicBezTo>
                    <a:pt x="117" y="161"/>
                    <a:pt x="117" y="161"/>
                    <a:pt x="117" y="161"/>
                  </a:cubicBezTo>
                  <a:cubicBezTo>
                    <a:pt x="115" y="159"/>
                    <a:pt x="115" y="156"/>
                    <a:pt x="118" y="154"/>
                  </a:cubicBezTo>
                  <a:cubicBezTo>
                    <a:pt x="120" y="152"/>
                    <a:pt x="123" y="153"/>
                    <a:pt x="125" y="155"/>
                  </a:cubicBezTo>
                  <a:cubicBezTo>
                    <a:pt x="136" y="170"/>
                    <a:pt x="136" y="170"/>
                    <a:pt x="136" y="170"/>
                  </a:cubicBezTo>
                  <a:cubicBezTo>
                    <a:pt x="138" y="172"/>
                    <a:pt x="137" y="176"/>
                    <a:pt x="135" y="177"/>
                  </a:cubicBezTo>
                  <a:cubicBezTo>
                    <a:pt x="134" y="178"/>
                    <a:pt x="132" y="178"/>
                    <a:pt x="131" y="178"/>
                  </a:cubicBezTo>
                  <a:close/>
                  <a:moveTo>
                    <a:pt x="108" y="148"/>
                  </a:moveTo>
                  <a:cubicBezTo>
                    <a:pt x="107" y="147"/>
                    <a:pt x="106" y="147"/>
                    <a:pt x="105" y="146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28"/>
                    <a:pt x="92" y="125"/>
                    <a:pt x="95" y="124"/>
                  </a:cubicBezTo>
                  <a:cubicBezTo>
                    <a:pt x="97" y="122"/>
                    <a:pt x="100" y="122"/>
                    <a:pt x="102" y="125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15" y="142"/>
                    <a:pt x="114" y="145"/>
                    <a:pt x="112" y="147"/>
                  </a:cubicBezTo>
                  <a:cubicBezTo>
                    <a:pt x="111" y="148"/>
                    <a:pt x="109" y="148"/>
                    <a:pt x="108" y="148"/>
                  </a:cubicBezTo>
                  <a:close/>
                  <a:moveTo>
                    <a:pt x="85" y="117"/>
                  </a:moveTo>
                  <a:cubicBezTo>
                    <a:pt x="84" y="117"/>
                    <a:pt x="83" y="116"/>
                    <a:pt x="82" y="115"/>
                  </a:cubicBezTo>
                  <a:cubicBezTo>
                    <a:pt x="71" y="100"/>
                    <a:pt x="71" y="100"/>
                    <a:pt x="71" y="100"/>
                  </a:cubicBezTo>
                  <a:cubicBezTo>
                    <a:pt x="69" y="98"/>
                    <a:pt x="69" y="95"/>
                    <a:pt x="72" y="93"/>
                  </a:cubicBezTo>
                  <a:cubicBezTo>
                    <a:pt x="74" y="91"/>
                    <a:pt x="77" y="92"/>
                    <a:pt x="79" y="94"/>
                  </a:cubicBezTo>
                  <a:cubicBezTo>
                    <a:pt x="90" y="109"/>
                    <a:pt x="90" y="109"/>
                    <a:pt x="90" y="109"/>
                  </a:cubicBezTo>
                  <a:cubicBezTo>
                    <a:pt x="92" y="112"/>
                    <a:pt x="91" y="115"/>
                    <a:pt x="89" y="116"/>
                  </a:cubicBezTo>
                  <a:cubicBezTo>
                    <a:pt x="88" y="117"/>
                    <a:pt x="86" y="118"/>
                    <a:pt x="85" y="117"/>
                  </a:cubicBezTo>
                  <a:close/>
                  <a:moveTo>
                    <a:pt x="62" y="87"/>
                  </a:moveTo>
                  <a:cubicBezTo>
                    <a:pt x="61" y="86"/>
                    <a:pt x="60" y="86"/>
                    <a:pt x="59" y="85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6" y="67"/>
                    <a:pt x="46" y="64"/>
                    <a:pt x="49" y="63"/>
                  </a:cubicBezTo>
                  <a:cubicBezTo>
                    <a:pt x="51" y="61"/>
                    <a:pt x="54" y="61"/>
                    <a:pt x="56" y="64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69" y="81"/>
                    <a:pt x="68" y="84"/>
                    <a:pt x="66" y="86"/>
                  </a:cubicBezTo>
                  <a:cubicBezTo>
                    <a:pt x="65" y="87"/>
                    <a:pt x="63" y="87"/>
                    <a:pt x="62" y="87"/>
                  </a:cubicBezTo>
                  <a:close/>
                  <a:moveTo>
                    <a:pt x="39" y="56"/>
                  </a:moveTo>
                  <a:cubicBezTo>
                    <a:pt x="38" y="56"/>
                    <a:pt x="37" y="55"/>
                    <a:pt x="36" y="54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3" y="37"/>
                    <a:pt x="23" y="34"/>
                    <a:pt x="26" y="32"/>
                  </a:cubicBezTo>
                  <a:cubicBezTo>
                    <a:pt x="28" y="31"/>
                    <a:pt x="31" y="31"/>
                    <a:pt x="33" y="33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6" y="51"/>
                    <a:pt x="45" y="54"/>
                    <a:pt x="43" y="55"/>
                  </a:cubicBezTo>
                  <a:cubicBezTo>
                    <a:pt x="42" y="56"/>
                    <a:pt x="40" y="57"/>
                    <a:pt x="39" y="56"/>
                  </a:cubicBezTo>
                  <a:close/>
                  <a:moveTo>
                    <a:pt x="16" y="26"/>
                  </a:moveTo>
                  <a:cubicBezTo>
                    <a:pt x="15" y="26"/>
                    <a:pt x="14" y="25"/>
                    <a:pt x="13" y="2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1" y="3"/>
                    <a:pt x="3" y="2"/>
                  </a:cubicBezTo>
                  <a:cubicBezTo>
                    <a:pt x="5" y="0"/>
                    <a:pt x="8" y="1"/>
                    <a:pt x="10" y="3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20"/>
                    <a:pt x="22" y="23"/>
                    <a:pt x="20" y="25"/>
                  </a:cubicBezTo>
                  <a:cubicBezTo>
                    <a:pt x="19" y="26"/>
                    <a:pt x="17" y="26"/>
                    <a:pt x="16" y="26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1837988" y="3330575"/>
              <a:ext cx="41275" cy="44450"/>
            </a:xfrm>
            <a:custGeom>
              <a:avLst/>
              <a:gdLst>
                <a:gd name="T0" fmla="*/ 10 w 17"/>
                <a:gd name="T1" fmla="*/ 18 h 18"/>
                <a:gd name="T2" fmla="*/ 7 w 17"/>
                <a:gd name="T3" fmla="*/ 16 h 18"/>
                <a:gd name="T4" fmla="*/ 1 w 17"/>
                <a:gd name="T5" fmla="*/ 8 h 18"/>
                <a:gd name="T6" fmla="*/ 2 w 17"/>
                <a:gd name="T7" fmla="*/ 1 h 18"/>
                <a:gd name="T8" fmla="*/ 9 w 17"/>
                <a:gd name="T9" fmla="*/ 2 h 18"/>
                <a:gd name="T10" fmla="*/ 15 w 17"/>
                <a:gd name="T11" fmla="*/ 10 h 18"/>
                <a:gd name="T12" fmla="*/ 14 w 17"/>
                <a:gd name="T13" fmla="*/ 17 h 18"/>
                <a:gd name="T14" fmla="*/ 10 w 17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8">
                  <a:moveTo>
                    <a:pt x="10" y="18"/>
                  </a:moveTo>
                  <a:cubicBezTo>
                    <a:pt x="9" y="18"/>
                    <a:pt x="8" y="17"/>
                    <a:pt x="7" y="1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5" y="0"/>
                    <a:pt x="8" y="0"/>
                    <a:pt x="9" y="2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2"/>
                    <a:pt x="17" y="16"/>
                    <a:pt x="14" y="17"/>
                  </a:cubicBezTo>
                  <a:cubicBezTo>
                    <a:pt x="13" y="18"/>
                    <a:pt x="12" y="18"/>
                    <a:pt x="10" y="1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0547350" y="1976438"/>
              <a:ext cx="1582738" cy="706438"/>
            </a:xfrm>
            <a:custGeom>
              <a:avLst/>
              <a:gdLst>
                <a:gd name="T0" fmla="*/ 0 w 997"/>
                <a:gd name="T1" fmla="*/ 0 h 445"/>
                <a:gd name="T2" fmla="*/ 421 w 997"/>
                <a:gd name="T3" fmla="*/ 445 h 445"/>
                <a:gd name="T4" fmla="*/ 997 w 997"/>
                <a:gd name="T5" fmla="*/ 239 h 445"/>
                <a:gd name="T6" fmla="*/ 0 w 997"/>
                <a:gd name="T7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7" h="445">
                  <a:moveTo>
                    <a:pt x="0" y="0"/>
                  </a:moveTo>
                  <a:lnTo>
                    <a:pt x="421" y="445"/>
                  </a:lnTo>
                  <a:lnTo>
                    <a:pt x="997" y="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7702550" y="3176588"/>
              <a:ext cx="2303463" cy="1779588"/>
            </a:xfrm>
            <a:custGeom>
              <a:avLst/>
              <a:gdLst>
                <a:gd name="T0" fmla="*/ 1451 w 1451"/>
                <a:gd name="T1" fmla="*/ 816 h 1121"/>
                <a:gd name="T2" fmla="*/ 198 w 1451"/>
                <a:gd name="T3" fmla="*/ 1121 h 1121"/>
                <a:gd name="T4" fmla="*/ 0 w 1451"/>
                <a:gd name="T5" fmla="*/ 306 h 1121"/>
                <a:gd name="T6" fmla="*/ 1253 w 1451"/>
                <a:gd name="T7" fmla="*/ 0 h 1121"/>
                <a:gd name="T8" fmla="*/ 1451 w 1451"/>
                <a:gd name="T9" fmla="*/ 816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121">
                  <a:moveTo>
                    <a:pt x="1451" y="816"/>
                  </a:moveTo>
                  <a:lnTo>
                    <a:pt x="198" y="1121"/>
                  </a:lnTo>
                  <a:lnTo>
                    <a:pt x="0" y="306"/>
                  </a:lnTo>
                  <a:lnTo>
                    <a:pt x="1253" y="0"/>
                  </a:lnTo>
                  <a:lnTo>
                    <a:pt x="1451" y="816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8016875" y="4887913"/>
              <a:ext cx="52388" cy="57150"/>
            </a:xfrm>
            <a:custGeom>
              <a:avLst/>
              <a:gdLst>
                <a:gd name="T0" fmla="*/ 8 w 21"/>
                <a:gd name="T1" fmla="*/ 23 h 24"/>
                <a:gd name="T2" fmla="*/ 3 w 21"/>
                <a:gd name="T3" fmla="*/ 22 h 24"/>
                <a:gd name="T4" fmla="*/ 2 w 21"/>
                <a:gd name="T5" fmla="*/ 13 h 24"/>
                <a:gd name="T6" fmla="*/ 9 w 21"/>
                <a:gd name="T7" fmla="*/ 3 h 24"/>
                <a:gd name="T8" fmla="*/ 18 w 21"/>
                <a:gd name="T9" fmla="*/ 2 h 24"/>
                <a:gd name="T10" fmla="*/ 19 w 21"/>
                <a:gd name="T11" fmla="*/ 11 h 24"/>
                <a:gd name="T12" fmla="*/ 12 w 21"/>
                <a:gd name="T13" fmla="*/ 21 h 24"/>
                <a:gd name="T14" fmla="*/ 8 w 21"/>
                <a:gd name="T15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4">
                  <a:moveTo>
                    <a:pt x="8" y="23"/>
                  </a:moveTo>
                  <a:cubicBezTo>
                    <a:pt x="6" y="24"/>
                    <a:pt x="5" y="23"/>
                    <a:pt x="3" y="22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5" y="0"/>
                    <a:pt x="18" y="2"/>
                  </a:cubicBezTo>
                  <a:cubicBezTo>
                    <a:pt x="21" y="4"/>
                    <a:pt x="21" y="8"/>
                    <a:pt x="19" y="1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2"/>
                    <a:pt x="10" y="23"/>
                    <a:pt x="8" y="2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8070850" y="3948113"/>
              <a:ext cx="704850" cy="923925"/>
            </a:xfrm>
            <a:custGeom>
              <a:avLst/>
              <a:gdLst>
                <a:gd name="T0" fmla="*/ 3 w 289"/>
                <a:gd name="T1" fmla="*/ 378 h 379"/>
                <a:gd name="T2" fmla="*/ 16 w 289"/>
                <a:gd name="T3" fmla="*/ 350 h 379"/>
                <a:gd name="T4" fmla="*/ 26 w 289"/>
                <a:gd name="T5" fmla="*/ 357 h 379"/>
                <a:gd name="T6" fmla="*/ 8 w 289"/>
                <a:gd name="T7" fmla="*/ 379 h 379"/>
                <a:gd name="T8" fmla="*/ 32 w 289"/>
                <a:gd name="T9" fmla="*/ 339 h 379"/>
                <a:gd name="T10" fmla="*/ 45 w 289"/>
                <a:gd name="T11" fmla="*/ 311 h 379"/>
                <a:gd name="T12" fmla="*/ 55 w 289"/>
                <a:gd name="T13" fmla="*/ 319 h 379"/>
                <a:gd name="T14" fmla="*/ 37 w 289"/>
                <a:gd name="T15" fmla="*/ 340 h 379"/>
                <a:gd name="T16" fmla="*/ 61 w 289"/>
                <a:gd name="T17" fmla="*/ 301 h 379"/>
                <a:gd name="T18" fmla="*/ 74 w 289"/>
                <a:gd name="T19" fmla="*/ 273 h 379"/>
                <a:gd name="T20" fmla="*/ 84 w 289"/>
                <a:gd name="T21" fmla="*/ 280 h 379"/>
                <a:gd name="T22" fmla="*/ 66 w 289"/>
                <a:gd name="T23" fmla="*/ 302 h 379"/>
                <a:gd name="T24" fmla="*/ 90 w 289"/>
                <a:gd name="T25" fmla="*/ 262 h 379"/>
                <a:gd name="T26" fmla="*/ 103 w 289"/>
                <a:gd name="T27" fmla="*/ 235 h 379"/>
                <a:gd name="T28" fmla="*/ 113 w 289"/>
                <a:gd name="T29" fmla="*/ 242 h 379"/>
                <a:gd name="T30" fmla="*/ 95 w 289"/>
                <a:gd name="T31" fmla="*/ 264 h 379"/>
                <a:gd name="T32" fmla="*/ 119 w 289"/>
                <a:gd name="T33" fmla="*/ 224 h 379"/>
                <a:gd name="T34" fmla="*/ 132 w 289"/>
                <a:gd name="T35" fmla="*/ 196 h 379"/>
                <a:gd name="T36" fmla="*/ 142 w 289"/>
                <a:gd name="T37" fmla="*/ 204 h 379"/>
                <a:gd name="T38" fmla="*/ 124 w 289"/>
                <a:gd name="T39" fmla="*/ 225 h 379"/>
                <a:gd name="T40" fmla="*/ 148 w 289"/>
                <a:gd name="T41" fmla="*/ 186 h 379"/>
                <a:gd name="T42" fmla="*/ 161 w 289"/>
                <a:gd name="T43" fmla="*/ 158 h 379"/>
                <a:gd name="T44" fmla="*/ 171 w 289"/>
                <a:gd name="T45" fmla="*/ 165 h 379"/>
                <a:gd name="T46" fmla="*/ 153 w 289"/>
                <a:gd name="T47" fmla="*/ 187 h 379"/>
                <a:gd name="T48" fmla="*/ 177 w 289"/>
                <a:gd name="T49" fmla="*/ 147 h 379"/>
                <a:gd name="T50" fmla="*/ 190 w 289"/>
                <a:gd name="T51" fmla="*/ 119 h 379"/>
                <a:gd name="T52" fmla="*/ 200 w 289"/>
                <a:gd name="T53" fmla="*/ 127 h 379"/>
                <a:gd name="T54" fmla="*/ 182 w 289"/>
                <a:gd name="T55" fmla="*/ 148 h 379"/>
                <a:gd name="T56" fmla="*/ 206 w 289"/>
                <a:gd name="T57" fmla="*/ 109 h 379"/>
                <a:gd name="T58" fmla="*/ 219 w 289"/>
                <a:gd name="T59" fmla="*/ 81 h 379"/>
                <a:gd name="T60" fmla="*/ 229 w 289"/>
                <a:gd name="T61" fmla="*/ 88 h 379"/>
                <a:gd name="T62" fmla="*/ 211 w 289"/>
                <a:gd name="T63" fmla="*/ 110 h 379"/>
                <a:gd name="T64" fmla="*/ 235 w 289"/>
                <a:gd name="T65" fmla="*/ 70 h 379"/>
                <a:gd name="T66" fmla="*/ 248 w 289"/>
                <a:gd name="T67" fmla="*/ 42 h 379"/>
                <a:gd name="T68" fmla="*/ 258 w 289"/>
                <a:gd name="T69" fmla="*/ 50 h 379"/>
                <a:gd name="T70" fmla="*/ 240 w 289"/>
                <a:gd name="T71" fmla="*/ 71 h 379"/>
                <a:gd name="T72" fmla="*/ 264 w 289"/>
                <a:gd name="T73" fmla="*/ 32 h 379"/>
                <a:gd name="T74" fmla="*/ 277 w 289"/>
                <a:gd name="T75" fmla="*/ 4 h 379"/>
                <a:gd name="T76" fmla="*/ 287 w 289"/>
                <a:gd name="T77" fmla="*/ 11 h 379"/>
                <a:gd name="T78" fmla="*/ 269 w 289"/>
                <a:gd name="T79" fmla="*/ 33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9" h="379">
                  <a:moveTo>
                    <a:pt x="8" y="379"/>
                  </a:moveTo>
                  <a:cubicBezTo>
                    <a:pt x="6" y="379"/>
                    <a:pt x="5" y="379"/>
                    <a:pt x="3" y="378"/>
                  </a:cubicBezTo>
                  <a:cubicBezTo>
                    <a:pt x="0" y="376"/>
                    <a:pt x="0" y="372"/>
                    <a:pt x="2" y="369"/>
                  </a:cubicBezTo>
                  <a:cubicBezTo>
                    <a:pt x="16" y="350"/>
                    <a:pt x="16" y="350"/>
                    <a:pt x="16" y="350"/>
                  </a:cubicBezTo>
                  <a:cubicBezTo>
                    <a:pt x="18" y="347"/>
                    <a:pt x="22" y="347"/>
                    <a:pt x="25" y="349"/>
                  </a:cubicBezTo>
                  <a:cubicBezTo>
                    <a:pt x="28" y="351"/>
                    <a:pt x="28" y="355"/>
                    <a:pt x="26" y="357"/>
                  </a:cubicBezTo>
                  <a:cubicBezTo>
                    <a:pt x="12" y="377"/>
                    <a:pt x="12" y="377"/>
                    <a:pt x="12" y="377"/>
                  </a:cubicBezTo>
                  <a:cubicBezTo>
                    <a:pt x="11" y="378"/>
                    <a:pt x="10" y="379"/>
                    <a:pt x="8" y="379"/>
                  </a:cubicBezTo>
                  <a:close/>
                  <a:moveTo>
                    <a:pt x="37" y="340"/>
                  </a:moveTo>
                  <a:cubicBezTo>
                    <a:pt x="35" y="341"/>
                    <a:pt x="33" y="341"/>
                    <a:pt x="32" y="339"/>
                  </a:cubicBezTo>
                  <a:cubicBezTo>
                    <a:pt x="29" y="337"/>
                    <a:pt x="29" y="333"/>
                    <a:pt x="31" y="331"/>
                  </a:cubicBezTo>
                  <a:cubicBezTo>
                    <a:pt x="45" y="311"/>
                    <a:pt x="45" y="311"/>
                    <a:pt x="45" y="311"/>
                  </a:cubicBezTo>
                  <a:cubicBezTo>
                    <a:pt x="47" y="309"/>
                    <a:pt x="51" y="308"/>
                    <a:pt x="54" y="310"/>
                  </a:cubicBezTo>
                  <a:cubicBezTo>
                    <a:pt x="57" y="312"/>
                    <a:pt x="57" y="316"/>
                    <a:pt x="55" y="319"/>
                  </a:cubicBezTo>
                  <a:cubicBezTo>
                    <a:pt x="41" y="338"/>
                    <a:pt x="41" y="338"/>
                    <a:pt x="41" y="338"/>
                  </a:cubicBezTo>
                  <a:cubicBezTo>
                    <a:pt x="40" y="339"/>
                    <a:pt x="38" y="340"/>
                    <a:pt x="37" y="340"/>
                  </a:cubicBezTo>
                  <a:close/>
                  <a:moveTo>
                    <a:pt x="66" y="302"/>
                  </a:moveTo>
                  <a:cubicBezTo>
                    <a:pt x="64" y="302"/>
                    <a:pt x="62" y="302"/>
                    <a:pt x="61" y="301"/>
                  </a:cubicBezTo>
                  <a:cubicBezTo>
                    <a:pt x="58" y="299"/>
                    <a:pt x="58" y="295"/>
                    <a:pt x="60" y="292"/>
                  </a:cubicBezTo>
                  <a:cubicBezTo>
                    <a:pt x="74" y="273"/>
                    <a:pt x="74" y="273"/>
                    <a:pt x="74" y="273"/>
                  </a:cubicBezTo>
                  <a:cubicBezTo>
                    <a:pt x="76" y="270"/>
                    <a:pt x="80" y="270"/>
                    <a:pt x="83" y="272"/>
                  </a:cubicBezTo>
                  <a:cubicBezTo>
                    <a:pt x="86" y="274"/>
                    <a:pt x="86" y="278"/>
                    <a:pt x="84" y="280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9" y="301"/>
                    <a:pt x="67" y="302"/>
                    <a:pt x="66" y="302"/>
                  </a:cubicBezTo>
                  <a:close/>
                  <a:moveTo>
                    <a:pt x="95" y="264"/>
                  </a:moveTo>
                  <a:cubicBezTo>
                    <a:pt x="93" y="264"/>
                    <a:pt x="91" y="264"/>
                    <a:pt x="90" y="262"/>
                  </a:cubicBezTo>
                  <a:cubicBezTo>
                    <a:pt x="87" y="260"/>
                    <a:pt x="87" y="256"/>
                    <a:pt x="89" y="254"/>
                  </a:cubicBezTo>
                  <a:cubicBezTo>
                    <a:pt x="103" y="235"/>
                    <a:pt x="103" y="235"/>
                    <a:pt x="103" y="235"/>
                  </a:cubicBezTo>
                  <a:cubicBezTo>
                    <a:pt x="105" y="232"/>
                    <a:pt x="109" y="231"/>
                    <a:pt x="112" y="233"/>
                  </a:cubicBezTo>
                  <a:cubicBezTo>
                    <a:pt x="115" y="235"/>
                    <a:pt x="115" y="239"/>
                    <a:pt x="113" y="242"/>
                  </a:cubicBezTo>
                  <a:cubicBezTo>
                    <a:pt x="99" y="261"/>
                    <a:pt x="99" y="261"/>
                    <a:pt x="99" y="261"/>
                  </a:cubicBezTo>
                  <a:cubicBezTo>
                    <a:pt x="98" y="262"/>
                    <a:pt x="96" y="263"/>
                    <a:pt x="95" y="264"/>
                  </a:cubicBezTo>
                  <a:close/>
                  <a:moveTo>
                    <a:pt x="124" y="225"/>
                  </a:moveTo>
                  <a:cubicBezTo>
                    <a:pt x="122" y="225"/>
                    <a:pt x="120" y="225"/>
                    <a:pt x="119" y="224"/>
                  </a:cubicBezTo>
                  <a:cubicBezTo>
                    <a:pt x="116" y="222"/>
                    <a:pt x="115" y="218"/>
                    <a:pt x="118" y="215"/>
                  </a:cubicBezTo>
                  <a:cubicBezTo>
                    <a:pt x="132" y="196"/>
                    <a:pt x="132" y="196"/>
                    <a:pt x="132" y="196"/>
                  </a:cubicBezTo>
                  <a:cubicBezTo>
                    <a:pt x="134" y="193"/>
                    <a:pt x="138" y="193"/>
                    <a:pt x="141" y="195"/>
                  </a:cubicBezTo>
                  <a:cubicBezTo>
                    <a:pt x="144" y="197"/>
                    <a:pt x="144" y="201"/>
                    <a:pt x="142" y="204"/>
                  </a:cubicBezTo>
                  <a:cubicBezTo>
                    <a:pt x="128" y="223"/>
                    <a:pt x="128" y="223"/>
                    <a:pt x="128" y="223"/>
                  </a:cubicBezTo>
                  <a:cubicBezTo>
                    <a:pt x="127" y="224"/>
                    <a:pt x="125" y="225"/>
                    <a:pt x="124" y="225"/>
                  </a:cubicBezTo>
                  <a:close/>
                  <a:moveTo>
                    <a:pt x="153" y="187"/>
                  </a:moveTo>
                  <a:cubicBezTo>
                    <a:pt x="151" y="187"/>
                    <a:pt x="149" y="187"/>
                    <a:pt x="148" y="186"/>
                  </a:cubicBezTo>
                  <a:cubicBezTo>
                    <a:pt x="145" y="183"/>
                    <a:pt x="144" y="180"/>
                    <a:pt x="147" y="177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3" y="155"/>
                    <a:pt x="167" y="154"/>
                    <a:pt x="170" y="156"/>
                  </a:cubicBezTo>
                  <a:cubicBezTo>
                    <a:pt x="173" y="158"/>
                    <a:pt x="173" y="162"/>
                    <a:pt x="171" y="165"/>
                  </a:cubicBezTo>
                  <a:cubicBezTo>
                    <a:pt x="157" y="184"/>
                    <a:pt x="157" y="184"/>
                    <a:pt x="157" y="184"/>
                  </a:cubicBezTo>
                  <a:cubicBezTo>
                    <a:pt x="156" y="185"/>
                    <a:pt x="154" y="186"/>
                    <a:pt x="153" y="187"/>
                  </a:cubicBezTo>
                  <a:close/>
                  <a:moveTo>
                    <a:pt x="182" y="148"/>
                  </a:moveTo>
                  <a:cubicBezTo>
                    <a:pt x="180" y="149"/>
                    <a:pt x="178" y="148"/>
                    <a:pt x="177" y="147"/>
                  </a:cubicBezTo>
                  <a:cubicBezTo>
                    <a:pt x="174" y="145"/>
                    <a:pt x="173" y="141"/>
                    <a:pt x="175" y="138"/>
                  </a:cubicBezTo>
                  <a:cubicBezTo>
                    <a:pt x="190" y="119"/>
                    <a:pt x="190" y="119"/>
                    <a:pt x="190" y="119"/>
                  </a:cubicBezTo>
                  <a:cubicBezTo>
                    <a:pt x="192" y="116"/>
                    <a:pt x="196" y="116"/>
                    <a:pt x="199" y="118"/>
                  </a:cubicBezTo>
                  <a:cubicBezTo>
                    <a:pt x="201" y="120"/>
                    <a:pt x="202" y="124"/>
                    <a:pt x="200" y="127"/>
                  </a:cubicBezTo>
                  <a:cubicBezTo>
                    <a:pt x="185" y="146"/>
                    <a:pt x="185" y="146"/>
                    <a:pt x="185" y="146"/>
                  </a:cubicBezTo>
                  <a:cubicBezTo>
                    <a:pt x="185" y="147"/>
                    <a:pt x="183" y="148"/>
                    <a:pt x="182" y="148"/>
                  </a:cubicBezTo>
                  <a:close/>
                  <a:moveTo>
                    <a:pt x="211" y="110"/>
                  </a:moveTo>
                  <a:cubicBezTo>
                    <a:pt x="209" y="110"/>
                    <a:pt x="207" y="110"/>
                    <a:pt x="206" y="109"/>
                  </a:cubicBezTo>
                  <a:cubicBezTo>
                    <a:pt x="203" y="107"/>
                    <a:pt x="202" y="103"/>
                    <a:pt x="204" y="100"/>
                  </a:cubicBezTo>
                  <a:cubicBezTo>
                    <a:pt x="219" y="81"/>
                    <a:pt x="219" y="81"/>
                    <a:pt x="219" y="81"/>
                  </a:cubicBezTo>
                  <a:cubicBezTo>
                    <a:pt x="221" y="78"/>
                    <a:pt x="225" y="77"/>
                    <a:pt x="228" y="79"/>
                  </a:cubicBezTo>
                  <a:cubicBezTo>
                    <a:pt x="230" y="81"/>
                    <a:pt x="231" y="85"/>
                    <a:pt x="229" y="88"/>
                  </a:cubicBezTo>
                  <a:cubicBezTo>
                    <a:pt x="214" y="107"/>
                    <a:pt x="214" y="107"/>
                    <a:pt x="214" y="107"/>
                  </a:cubicBezTo>
                  <a:cubicBezTo>
                    <a:pt x="214" y="109"/>
                    <a:pt x="212" y="109"/>
                    <a:pt x="211" y="110"/>
                  </a:cubicBezTo>
                  <a:close/>
                  <a:moveTo>
                    <a:pt x="240" y="71"/>
                  </a:moveTo>
                  <a:cubicBezTo>
                    <a:pt x="238" y="72"/>
                    <a:pt x="236" y="71"/>
                    <a:pt x="235" y="70"/>
                  </a:cubicBezTo>
                  <a:cubicBezTo>
                    <a:pt x="232" y="68"/>
                    <a:pt x="231" y="64"/>
                    <a:pt x="233" y="61"/>
                  </a:cubicBezTo>
                  <a:cubicBezTo>
                    <a:pt x="248" y="42"/>
                    <a:pt x="248" y="42"/>
                    <a:pt x="248" y="42"/>
                  </a:cubicBezTo>
                  <a:cubicBezTo>
                    <a:pt x="250" y="39"/>
                    <a:pt x="254" y="39"/>
                    <a:pt x="257" y="41"/>
                  </a:cubicBezTo>
                  <a:cubicBezTo>
                    <a:pt x="259" y="43"/>
                    <a:pt x="260" y="47"/>
                    <a:pt x="258" y="5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2" y="70"/>
                    <a:pt x="241" y="71"/>
                    <a:pt x="240" y="71"/>
                  </a:cubicBezTo>
                  <a:close/>
                  <a:moveTo>
                    <a:pt x="269" y="33"/>
                  </a:moveTo>
                  <a:cubicBezTo>
                    <a:pt x="267" y="33"/>
                    <a:pt x="265" y="33"/>
                    <a:pt x="264" y="32"/>
                  </a:cubicBezTo>
                  <a:cubicBezTo>
                    <a:pt x="261" y="30"/>
                    <a:pt x="260" y="26"/>
                    <a:pt x="262" y="23"/>
                  </a:cubicBezTo>
                  <a:cubicBezTo>
                    <a:pt x="277" y="4"/>
                    <a:pt x="277" y="4"/>
                    <a:pt x="277" y="4"/>
                  </a:cubicBezTo>
                  <a:cubicBezTo>
                    <a:pt x="279" y="1"/>
                    <a:pt x="283" y="0"/>
                    <a:pt x="286" y="2"/>
                  </a:cubicBezTo>
                  <a:cubicBezTo>
                    <a:pt x="288" y="5"/>
                    <a:pt x="289" y="8"/>
                    <a:pt x="287" y="11"/>
                  </a:cubicBezTo>
                  <a:cubicBezTo>
                    <a:pt x="272" y="30"/>
                    <a:pt x="272" y="30"/>
                    <a:pt x="272" y="30"/>
                  </a:cubicBezTo>
                  <a:cubicBezTo>
                    <a:pt x="271" y="32"/>
                    <a:pt x="270" y="32"/>
                    <a:pt x="269" y="3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8775700" y="3876675"/>
              <a:ext cx="80963" cy="58738"/>
            </a:xfrm>
            <a:custGeom>
              <a:avLst/>
              <a:gdLst>
                <a:gd name="T0" fmla="*/ 28 w 33"/>
                <a:gd name="T1" fmla="*/ 19 h 24"/>
                <a:gd name="T2" fmla="*/ 23 w 33"/>
                <a:gd name="T3" fmla="*/ 18 h 24"/>
                <a:gd name="T4" fmla="*/ 17 w 33"/>
                <a:gd name="T5" fmla="*/ 15 h 24"/>
                <a:gd name="T6" fmla="*/ 12 w 33"/>
                <a:gd name="T7" fmla="*/ 21 h 24"/>
                <a:gd name="T8" fmla="*/ 4 w 33"/>
                <a:gd name="T9" fmla="*/ 22 h 24"/>
                <a:gd name="T10" fmla="*/ 2 w 33"/>
                <a:gd name="T11" fmla="*/ 13 h 24"/>
                <a:gd name="T12" fmla="*/ 10 w 33"/>
                <a:gd name="T13" fmla="*/ 3 h 24"/>
                <a:gd name="T14" fmla="*/ 18 w 33"/>
                <a:gd name="T15" fmla="*/ 2 h 24"/>
                <a:gd name="T16" fmla="*/ 29 w 33"/>
                <a:gd name="T17" fmla="*/ 7 h 24"/>
                <a:gd name="T18" fmla="*/ 32 w 33"/>
                <a:gd name="T19" fmla="*/ 15 h 24"/>
                <a:gd name="T20" fmla="*/ 28 w 33"/>
                <a:gd name="T21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24">
                  <a:moveTo>
                    <a:pt x="28" y="19"/>
                  </a:moveTo>
                  <a:cubicBezTo>
                    <a:pt x="26" y="19"/>
                    <a:pt x="25" y="19"/>
                    <a:pt x="23" y="18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0" y="24"/>
                    <a:pt x="6" y="24"/>
                    <a:pt x="4" y="22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2" y="1"/>
                    <a:pt x="15" y="0"/>
                    <a:pt x="18" y="2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2" y="9"/>
                    <a:pt x="33" y="12"/>
                    <a:pt x="32" y="15"/>
                  </a:cubicBezTo>
                  <a:cubicBezTo>
                    <a:pt x="31" y="17"/>
                    <a:pt x="29" y="18"/>
                    <a:pt x="28" y="19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8875713" y="3916363"/>
              <a:ext cx="1035050" cy="517525"/>
            </a:xfrm>
            <a:custGeom>
              <a:avLst/>
              <a:gdLst>
                <a:gd name="T0" fmla="*/ 414 w 424"/>
                <a:gd name="T1" fmla="*/ 211 h 212"/>
                <a:gd name="T2" fmla="*/ 389 w 424"/>
                <a:gd name="T3" fmla="*/ 192 h 212"/>
                <a:gd name="T4" fmla="*/ 419 w 424"/>
                <a:gd name="T5" fmla="*/ 200 h 212"/>
                <a:gd name="T6" fmla="*/ 418 w 424"/>
                <a:gd name="T7" fmla="*/ 211 h 212"/>
                <a:gd name="T8" fmla="*/ 371 w 424"/>
                <a:gd name="T9" fmla="*/ 190 h 212"/>
                <a:gd name="T10" fmla="*/ 346 w 424"/>
                <a:gd name="T11" fmla="*/ 171 h 212"/>
                <a:gd name="T12" fmla="*/ 376 w 424"/>
                <a:gd name="T13" fmla="*/ 179 h 212"/>
                <a:gd name="T14" fmla="*/ 375 w 424"/>
                <a:gd name="T15" fmla="*/ 190 h 212"/>
                <a:gd name="T16" fmla="*/ 328 w 424"/>
                <a:gd name="T17" fmla="*/ 169 h 212"/>
                <a:gd name="T18" fmla="*/ 303 w 424"/>
                <a:gd name="T19" fmla="*/ 150 h 212"/>
                <a:gd name="T20" fmla="*/ 333 w 424"/>
                <a:gd name="T21" fmla="*/ 158 h 212"/>
                <a:gd name="T22" fmla="*/ 332 w 424"/>
                <a:gd name="T23" fmla="*/ 170 h 212"/>
                <a:gd name="T24" fmla="*/ 284 w 424"/>
                <a:gd name="T25" fmla="*/ 148 h 212"/>
                <a:gd name="T26" fmla="*/ 260 w 424"/>
                <a:gd name="T27" fmla="*/ 130 h 212"/>
                <a:gd name="T28" fmla="*/ 290 w 424"/>
                <a:gd name="T29" fmla="*/ 137 h 212"/>
                <a:gd name="T30" fmla="*/ 289 w 424"/>
                <a:gd name="T31" fmla="*/ 149 h 212"/>
                <a:gd name="T32" fmla="*/ 241 w 424"/>
                <a:gd name="T33" fmla="*/ 127 h 212"/>
                <a:gd name="T34" fmla="*/ 217 w 424"/>
                <a:gd name="T35" fmla="*/ 109 h 212"/>
                <a:gd name="T36" fmla="*/ 247 w 424"/>
                <a:gd name="T37" fmla="*/ 116 h 212"/>
                <a:gd name="T38" fmla="*/ 245 w 424"/>
                <a:gd name="T39" fmla="*/ 128 h 212"/>
                <a:gd name="T40" fmla="*/ 198 w 424"/>
                <a:gd name="T41" fmla="*/ 107 h 212"/>
                <a:gd name="T42" fmla="*/ 174 w 424"/>
                <a:gd name="T43" fmla="*/ 88 h 212"/>
                <a:gd name="T44" fmla="*/ 204 w 424"/>
                <a:gd name="T45" fmla="*/ 95 h 212"/>
                <a:gd name="T46" fmla="*/ 202 w 424"/>
                <a:gd name="T47" fmla="*/ 107 h 212"/>
                <a:gd name="T48" fmla="*/ 155 w 424"/>
                <a:gd name="T49" fmla="*/ 86 h 212"/>
                <a:gd name="T50" fmla="*/ 130 w 424"/>
                <a:gd name="T51" fmla="*/ 67 h 212"/>
                <a:gd name="T52" fmla="*/ 160 w 424"/>
                <a:gd name="T53" fmla="*/ 75 h 212"/>
                <a:gd name="T54" fmla="*/ 159 w 424"/>
                <a:gd name="T55" fmla="*/ 86 h 212"/>
                <a:gd name="T56" fmla="*/ 112 w 424"/>
                <a:gd name="T57" fmla="*/ 65 h 212"/>
                <a:gd name="T58" fmla="*/ 87 w 424"/>
                <a:gd name="T59" fmla="*/ 46 h 212"/>
                <a:gd name="T60" fmla="*/ 117 w 424"/>
                <a:gd name="T61" fmla="*/ 54 h 212"/>
                <a:gd name="T62" fmla="*/ 116 w 424"/>
                <a:gd name="T63" fmla="*/ 65 h 212"/>
                <a:gd name="T64" fmla="*/ 69 w 424"/>
                <a:gd name="T65" fmla="*/ 44 h 212"/>
                <a:gd name="T66" fmla="*/ 44 w 424"/>
                <a:gd name="T67" fmla="*/ 25 h 212"/>
                <a:gd name="T68" fmla="*/ 74 w 424"/>
                <a:gd name="T69" fmla="*/ 33 h 212"/>
                <a:gd name="T70" fmla="*/ 73 w 424"/>
                <a:gd name="T71" fmla="*/ 44 h 212"/>
                <a:gd name="T72" fmla="*/ 25 w 424"/>
                <a:gd name="T73" fmla="*/ 23 h 212"/>
                <a:gd name="T74" fmla="*/ 1 w 424"/>
                <a:gd name="T75" fmla="*/ 4 h 212"/>
                <a:gd name="T76" fmla="*/ 31 w 424"/>
                <a:gd name="T77" fmla="*/ 12 h 212"/>
                <a:gd name="T78" fmla="*/ 30 w 424"/>
                <a:gd name="T79" fmla="*/ 2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4" h="212">
                  <a:moveTo>
                    <a:pt x="418" y="211"/>
                  </a:moveTo>
                  <a:cubicBezTo>
                    <a:pt x="417" y="212"/>
                    <a:pt x="415" y="212"/>
                    <a:pt x="414" y="211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89" y="199"/>
                    <a:pt x="388" y="195"/>
                    <a:pt x="389" y="192"/>
                  </a:cubicBezTo>
                  <a:cubicBezTo>
                    <a:pt x="391" y="189"/>
                    <a:pt x="395" y="188"/>
                    <a:pt x="398" y="189"/>
                  </a:cubicBezTo>
                  <a:cubicBezTo>
                    <a:pt x="419" y="200"/>
                    <a:pt x="419" y="200"/>
                    <a:pt x="419" y="200"/>
                  </a:cubicBezTo>
                  <a:cubicBezTo>
                    <a:pt x="422" y="201"/>
                    <a:pt x="424" y="205"/>
                    <a:pt x="422" y="208"/>
                  </a:cubicBezTo>
                  <a:cubicBezTo>
                    <a:pt x="421" y="210"/>
                    <a:pt x="420" y="211"/>
                    <a:pt x="418" y="211"/>
                  </a:cubicBezTo>
                  <a:close/>
                  <a:moveTo>
                    <a:pt x="375" y="190"/>
                  </a:moveTo>
                  <a:cubicBezTo>
                    <a:pt x="374" y="191"/>
                    <a:pt x="372" y="191"/>
                    <a:pt x="371" y="190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346" y="178"/>
                    <a:pt x="345" y="174"/>
                    <a:pt x="346" y="171"/>
                  </a:cubicBezTo>
                  <a:cubicBezTo>
                    <a:pt x="348" y="168"/>
                    <a:pt x="351" y="167"/>
                    <a:pt x="355" y="168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9" y="180"/>
                    <a:pt x="381" y="184"/>
                    <a:pt x="379" y="187"/>
                  </a:cubicBezTo>
                  <a:cubicBezTo>
                    <a:pt x="378" y="189"/>
                    <a:pt x="377" y="190"/>
                    <a:pt x="375" y="190"/>
                  </a:cubicBezTo>
                  <a:close/>
                  <a:moveTo>
                    <a:pt x="332" y="170"/>
                  </a:moveTo>
                  <a:cubicBezTo>
                    <a:pt x="330" y="170"/>
                    <a:pt x="329" y="170"/>
                    <a:pt x="328" y="169"/>
                  </a:cubicBezTo>
                  <a:cubicBezTo>
                    <a:pt x="306" y="159"/>
                    <a:pt x="306" y="159"/>
                    <a:pt x="306" y="159"/>
                  </a:cubicBezTo>
                  <a:cubicBezTo>
                    <a:pt x="303" y="157"/>
                    <a:pt x="302" y="153"/>
                    <a:pt x="303" y="150"/>
                  </a:cubicBezTo>
                  <a:cubicBezTo>
                    <a:pt x="305" y="147"/>
                    <a:pt x="308" y="146"/>
                    <a:pt x="311" y="148"/>
                  </a:cubicBezTo>
                  <a:cubicBezTo>
                    <a:pt x="333" y="158"/>
                    <a:pt x="333" y="158"/>
                    <a:pt x="333" y="158"/>
                  </a:cubicBezTo>
                  <a:cubicBezTo>
                    <a:pt x="336" y="159"/>
                    <a:pt x="337" y="163"/>
                    <a:pt x="336" y="166"/>
                  </a:cubicBezTo>
                  <a:cubicBezTo>
                    <a:pt x="335" y="168"/>
                    <a:pt x="333" y="169"/>
                    <a:pt x="332" y="170"/>
                  </a:cubicBezTo>
                  <a:close/>
                  <a:moveTo>
                    <a:pt x="289" y="149"/>
                  </a:moveTo>
                  <a:cubicBezTo>
                    <a:pt x="287" y="149"/>
                    <a:pt x="286" y="149"/>
                    <a:pt x="284" y="148"/>
                  </a:cubicBezTo>
                  <a:cubicBezTo>
                    <a:pt x="263" y="138"/>
                    <a:pt x="263" y="138"/>
                    <a:pt x="263" y="138"/>
                  </a:cubicBezTo>
                  <a:cubicBezTo>
                    <a:pt x="260" y="136"/>
                    <a:pt x="258" y="133"/>
                    <a:pt x="260" y="130"/>
                  </a:cubicBezTo>
                  <a:cubicBezTo>
                    <a:pt x="261" y="126"/>
                    <a:pt x="265" y="125"/>
                    <a:pt x="268" y="127"/>
                  </a:cubicBezTo>
                  <a:cubicBezTo>
                    <a:pt x="290" y="137"/>
                    <a:pt x="290" y="137"/>
                    <a:pt x="290" y="137"/>
                  </a:cubicBezTo>
                  <a:cubicBezTo>
                    <a:pt x="293" y="139"/>
                    <a:pt x="294" y="142"/>
                    <a:pt x="293" y="145"/>
                  </a:cubicBezTo>
                  <a:cubicBezTo>
                    <a:pt x="292" y="147"/>
                    <a:pt x="290" y="148"/>
                    <a:pt x="289" y="149"/>
                  </a:cubicBezTo>
                  <a:close/>
                  <a:moveTo>
                    <a:pt x="245" y="128"/>
                  </a:moveTo>
                  <a:cubicBezTo>
                    <a:pt x="244" y="128"/>
                    <a:pt x="243" y="128"/>
                    <a:pt x="241" y="127"/>
                  </a:cubicBezTo>
                  <a:cubicBezTo>
                    <a:pt x="220" y="117"/>
                    <a:pt x="220" y="117"/>
                    <a:pt x="220" y="117"/>
                  </a:cubicBezTo>
                  <a:cubicBezTo>
                    <a:pt x="217" y="115"/>
                    <a:pt x="215" y="112"/>
                    <a:pt x="217" y="109"/>
                  </a:cubicBezTo>
                  <a:cubicBezTo>
                    <a:pt x="218" y="106"/>
                    <a:pt x="222" y="104"/>
                    <a:pt x="225" y="106"/>
                  </a:cubicBezTo>
                  <a:cubicBezTo>
                    <a:pt x="247" y="116"/>
                    <a:pt x="247" y="116"/>
                    <a:pt x="247" y="116"/>
                  </a:cubicBezTo>
                  <a:cubicBezTo>
                    <a:pt x="250" y="118"/>
                    <a:pt x="251" y="121"/>
                    <a:pt x="250" y="125"/>
                  </a:cubicBezTo>
                  <a:cubicBezTo>
                    <a:pt x="249" y="126"/>
                    <a:pt x="247" y="127"/>
                    <a:pt x="245" y="128"/>
                  </a:cubicBezTo>
                  <a:close/>
                  <a:moveTo>
                    <a:pt x="202" y="107"/>
                  </a:moveTo>
                  <a:cubicBezTo>
                    <a:pt x="201" y="107"/>
                    <a:pt x="199" y="107"/>
                    <a:pt x="198" y="107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3" y="95"/>
                    <a:pt x="172" y="91"/>
                    <a:pt x="174" y="88"/>
                  </a:cubicBezTo>
                  <a:cubicBezTo>
                    <a:pt x="175" y="85"/>
                    <a:pt x="179" y="83"/>
                    <a:pt x="182" y="85"/>
                  </a:cubicBezTo>
                  <a:cubicBezTo>
                    <a:pt x="204" y="95"/>
                    <a:pt x="204" y="95"/>
                    <a:pt x="204" y="95"/>
                  </a:cubicBezTo>
                  <a:cubicBezTo>
                    <a:pt x="207" y="97"/>
                    <a:pt x="208" y="101"/>
                    <a:pt x="206" y="104"/>
                  </a:cubicBezTo>
                  <a:cubicBezTo>
                    <a:pt x="206" y="105"/>
                    <a:pt x="204" y="107"/>
                    <a:pt x="202" y="107"/>
                  </a:cubicBezTo>
                  <a:close/>
                  <a:moveTo>
                    <a:pt x="159" y="86"/>
                  </a:moveTo>
                  <a:cubicBezTo>
                    <a:pt x="158" y="86"/>
                    <a:pt x="156" y="86"/>
                    <a:pt x="155" y="86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0" y="74"/>
                    <a:pt x="129" y="70"/>
                    <a:pt x="130" y="67"/>
                  </a:cubicBezTo>
                  <a:cubicBezTo>
                    <a:pt x="132" y="64"/>
                    <a:pt x="136" y="63"/>
                    <a:pt x="139" y="64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3" y="76"/>
                    <a:pt x="165" y="80"/>
                    <a:pt x="163" y="83"/>
                  </a:cubicBezTo>
                  <a:cubicBezTo>
                    <a:pt x="162" y="85"/>
                    <a:pt x="161" y="86"/>
                    <a:pt x="159" y="86"/>
                  </a:cubicBezTo>
                  <a:close/>
                  <a:moveTo>
                    <a:pt x="116" y="65"/>
                  </a:moveTo>
                  <a:cubicBezTo>
                    <a:pt x="115" y="66"/>
                    <a:pt x="113" y="65"/>
                    <a:pt x="112" y="65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7" y="53"/>
                    <a:pt x="86" y="49"/>
                    <a:pt x="87" y="46"/>
                  </a:cubicBezTo>
                  <a:cubicBezTo>
                    <a:pt x="89" y="43"/>
                    <a:pt x="93" y="42"/>
                    <a:pt x="96" y="43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20" y="55"/>
                    <a:pt x="122" y="59"/>
                    <a:pt x="120" y="62"/>
                  </a:cubicBezTo>
                  <a:cubicBezTo>
                    <a:pt x="119" y="64"/>
                    <a:pt x="118" y="65"/>
                    <a:pt x="116" y="65"/>
                  </a:cubicBezTo>
                  <a:close/>
                  <a:moveTo>
                    <a:pt x="73" y="44"/>
                  </a:moveTo>
                  <a:cubicBezTo>
                    <a:pt x="71" y="45"/>
                    <a:pt x="70" y="45"/>
                    <a:pt x="69" y="4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4" y="32"/>
                    <a:pt x="43" y="28"/>
                    <a:pt x="44" y="25"/>
                  </a:cubicBezTo>
                  <a:cubicBezTo>
                    <a:pt x="46" y="22"/>
                    <a:pt x="49" y="21"/>
                    <a:pt x="53" y="22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7" y="34"/>
                    <a:pt x="78" y="38"/>
                    <a:pt x="77" y="41"/>
                  </a:cubicBezTo>
                  <a:cubicBezTo>
                    <a:pt x="76" y="43"/>
                    <a:pt x="75" y="44"/>
                    <a:pt x="73" y="44"/>
                  </a:cubicBezTo>
                  <a:close/>
                  <a:moveTo>
                    <a:pt x="30" y="24"/>
                  </a:moveTo>
                  <a:cubicBezTo>
                    <a:pt x="28" y="24"/>
                    <a:pt x="27" y="24"/>
                    <a:pt x="25" y="2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7"/>
                    <a:pt x="1" y="4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13"/>
                    <a:pt x="35" y="17"/>
                    <a:pt x="34" y="20"/>
                  </a:cubicBezTo>
                  <a:cubicBezTo>
                    <a:pt x="33" y="22"/>
                    <a:pt x="31" y="23"/>
                    <a:pt x="30" y="24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9928225" y="4425950"/>
              <a:ext cx="60325" cy="46038"/>
            </a:xfrm>
            <a:custGeom>
              <a:avLst/>
              <a:gdLst>
                <a:gd name="T0" fmla="*/ 20 w 25"/>
                <a:gd name="T1" fmla="*/ 18 h 19"/>
                <a:gd name="T2" fmla="*/ 16 w 25"/>
                <a:gd name="T3" fmla="*/ 18 h 19"/>
                <a:gd name="T4" fmla="*/ 4 w 25"/>
                <a:gd name="T5" fmla="*/ 12 h 19"/>
                <a:gd name="T6" fmla="*/ 2 w 25"/>
                <a:gd name="T7" fmla="*/ 4 h 19"/>
                <a:gd name="T8" fmla="*/ 10 w 25"/>
                <a:gd name="T9" fmla="*/ 1 h 19"/>
                <a:gd name="T10" fmla="*/ 21 w 25"/>
                <a:gd name="T11" fmla="*/ 6 h 19"/>
                <a:gd name="T12" fmla="*/ 24 w 25"/>
                <a:gd name="T13" fmla="*/ 15 h 19"/>
                <a:gd name="T14" fmla="*/ 20 w 25"/>
                <a:gd name="T1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9">
                  <a:moveTo>
                    <a:pt x="20" y="18"/>
                  </a:moveTo>
                  <a:cubicBezTo>
                    <a:pt x="18" y="19"/>
                    <a:pt x="17" y="18"/>
                    <a:pt x="16" y="1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3" y="1"/>
                    <a:pt x="7" y="0"/>
                    <a:pt x="10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4" y="8"/>
                    <a:pt x="25" y="12"/>
                    <a:pt x="24" y="15"/>
                  </a:cubicBezTo>
                  <a:cubicBezTo>
                    <a:pt x="23" y="17"/>
                    <a:pt x="22" y="18"/>
                    <a:pt x="20" y="1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7702550" y="3176588"/>
              <a:ext cx="1989138" cy="890588"/>
            </a:xfrm>
            <a:custGeom>
              <a:avLst/>
              <a:gdLst>
                <a:gd name="T0" fmla="*/ 0 w 1253"/>
                <a:gd name="T1" fmla="*/ 306 h 561"/>
                <a:gd name="T2" fmla="*/ 725 w 1253"/>
                <a:gd name="T3" fmla="*/ 561 h 561"/>
                <a:gd name="T4" fmla="*/ 1253 w 1253"/>
                <a:gd name="T5" fmla="*/ 0 h 561"/>
                <a:gd name="T6" fmla="*/ 0 w 1253"/>
                <a:gd name="T7" fmla="*/ 306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3" h="561">
                  <a:moveTo>
                    <a:pt x="0" y="306"/>
                  </a:moveTo>
                  <a:lnTo>
                    <a:pt x="725" y="561"/>
                  </a:lnTo>
                  <a:lnTo>
                    <a:pt x="1253" y="0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1112500" y="6161088"/>
              <a:ext cx="1352550" cy="1158875"/>
            </a:xfrm>
            <a:custGeom>
              <a:avLst/>
              <a:gdLst>
                <a:gd name="T0" fmla="*/ 652 w 852"/>
                <a:gd name="T1" fmla="*/ 730 h 730"/>
                <a:gd name="T2" fmla="*/ 0 w 852"/>
                <a:gd name="T3" fmla="*/ 422 h 730"/>
                <a:gd name="T4" fmla="*/ 200 w 852"/>
                <a:gd name="T5" fmla="*/ 0 h 730"/>
                <a:gd name="T6" fmla="*/ 852 w 852"/>
                <a:gd name="T7" fmla="*/ 305 h 730"/>
                <a:gd name="T8" fmla="*/ 652 w 852"/>
                <a:gd name="T9" fmla="*/ 73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2" h="730">
                  <a:moveTo>
                    <a:pt x="652" y="730"/>
                  </a:moveTo>
                  <a:lnTo>
                    <a:pt x="0" y="422"/>
                  </a:lnTo>
                  <a:lnTo>
                    <a:pt x="200" y="0"/>
                  </a:lnTo>
                  <a:lnTo>
                    <a:pt x="852" y="305"/>
                  </a:lnTo>
                  <a:lnTo>
                    <a:pt x="652" y="73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1120438" y="6813550"/>
              <a:ext cx="36513" cy="22225"/>
            </a:xfrm>
            <a:custGeom>
              <a:avLst/>
              <a:gdLst>
                <a:gd name="T0" fmla="*/ 2 w 15"/>
                <a:gd name="T1" fmla="*/ 8 h 9"/>
                <a:gd name="T2" fmla="*/ 1 w 15"/>
                <a:gd name="T3" fmla="*/ 6 h 9"/>
                <a:gd name="T4" fmla="*/ 3 w 15"/>
                <a:gd name="T5" fmla="*/ 2 h 9"/>
                <a:gd name="T6" fmla="*/ 10 w 15"/>
                <a:gd name="T7" fmla="*/ 0 h 9"/>
                <a:gd name="T8" fmla="*/ 14 w 15"/>
                <a:gd name="T9" fmla="*/ 2 h 9"/>
                <a:gd name="T10" fmla="*/ 12 w 15"/>
                <a:gd name="T11" fmla="*/ 7 h 9"/>
                <a:gd name="T12" fmla="*/ 5 w 15"/>
                <a:gd name="T13" fmla="*/ 8 h 9"/>
                <a:gd name="T14" fmla="*/ 2 w 15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2" y="8"/>
                  </a:moveTo>
                  <a:cubicBezTo>
                    <a:pt x="2" y="8"/>
                    <a:pt x="1" y="7"/>
                    <a:pt x="1" y="6"/>
                  </a:cubicBezTo>
                  <a:cubicBezTo>
                    <a:pt x="0" y="4"/>
                    <a:pt x="1" y="2"/>
                    <a:pt x="3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15" y="4"/>
                    <a:pt x="13" y="6"/>
                    <a:pt x="12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11169650" y="6653213"/>
              <a:ext cx="622300" cy="171450"/>
            </a:xfrm>
            <a:custGeom>
              <a:avLst/>
              <a:gdLst>
                <a:gd name="T0" fmla="*/ 0 w 255"/>
                <a:gd name="T1" fmla="*/ 67 h 70"/>
                <a:gd name="T2" fmla="*/ 16 w 255"/>
                <a:gd name="T3" fmla="*/ 59 h 70"/>
                <a:gd name="T4" fmla="*/ 18 w 255"/>
                <a:gd name="T5" fmla="*/ 66 h 70"/>
                <a:gd name="T6" fmla="*/ 2 w 255"/>
                <a:gd name="T7" fmla="*/ 69 h 70"/>
                <a:gd name="T8" fmla="*/ 26 w 255"/>
                <a:gd name="T9" fmla="*/ 60 h 70"/>
                <a:gd name="T10" fmla="*/ 42 w 255"/>
                <a:gd name="T11" fmla="*/ 53 h 70"/>
                <a:gd name="T12" fmla="*/ 44 w 255"/>
                <a:gd name="T13" fmla="*/ 60 h 70"/>
                <a:gd name="T14" fmla="*/ 28 w 255"/>
                <a:gd name="T15" fmla="*/ 63 h 70"/>
                <a:gd name="T16" fmla="*/ 53 w 255"/>
                <a:gd name="T17" fmla="*/ 54 h 70"/>
                <a:gd name="T18" fmla="*/ 68 w 255"/>
                <a:gd name="T19" fmla="*/ 46 h 70"/>
                <a:gd name="T20" fmla="*/ 70 w 255"/>
                <a:gd name="T21" fmla="*/ 53 h 70"/>
                <a:gd name="T22" fmla="*/ 54 w 255"/>
                <a:gd name="T23" fmla="*/ 56 h 70"/>
                <a:gd name="T24" fmla="*/ 79 w 255"/>
                <a:gd name="T25" fmla="*/ 47 h 70"/>
                <a:gd name="T26" fmla="*/ 94 w 255"/>
                <a:gd name="T27" fmla="*/ 40 h 70"/>
                <a:gd name="T28" fmla="*/ 96 w 255"/>
                <a:gd name="T29" fmla="*/ 46 h 70"/>
                <a:gd name="T30" fmla="*/ 80 w 255"/>
                <a:gd name="T31" fmla="*/ 49 h 70"/>
                <a:gd name="T32" fmla="*/ 105 w 255"/>
                <a:gd name="T33" fmla="*/ 41 h 70"/>
                <a:gd name="T34" fmla="*/ 120 w 255"/>
                <a:gd name="T35" fmla="*/ 33 h 70"/>
                <a:gd name="T36" fmla="*/ 122 w 255"/>
                <a:gd name="T37" fmla="*/ 40 h 70"/>
                <a:gd name="T38" fmla="*/ 107 w 255"/>
                <a:gd name="T39" fmla="*/ 43 h 70"/>
                <a:gd name="T40" fmla="*/ 131 w 255"/>
                <a:gd name="T41" fmla="*/ 34 h 70"/>
                <a:gd name="T42" fmla="*/ 146 w 255"/>
                <a:gd name="T43" fmla="*/ 26 h 70"/>
                <a:gd name="T44" fmla="*/ 148 w 255"/>
                <a:gd name="T45" fmla="*/ 33 h 70"/>
                <a:gd name="T46" fmla="*/ 133 w 255"/>
                <a:gd name="T47" fmla="*/ 36 h 70"/>
                <a:gd name="T48" fmla="*/ 157 w 255"/>
                <a:gd name="T49" fmla="*/ 27 h 70"/>
                <a:gd name="T50" fmla="*/ 172 w 255"/>
                <a:gd name="T51" fmla="*/ 20 h 70"/>
                <a:gd name="T52" fmla="*/ 174 w 255"/>
                <a:gd name="T53" fmla="*/ 27 h 70"/>
                <a:gd name="T54" fmla="*/ 159 w 255"/>
                <a:gd name="T55" fmla="*/ 30 h 70"/>
                <a:gd name="T56" fmla="*/ 183 w 255"/>
                <a:gd name="T57" fmla="*/ 21 h 70"/>
                <a:gd name="T58" fmla="*/ 199 w 255"/>
                <a:gd name="T59" fmla="*/ 13 h 70"/>
                <a:gd name="T60" fmla="*/ 200 w 255"/>
                <a:gd name="T61" fmla="*/ 20 h 70"/>
                <a:gd name="T62" fmla="*/ 185 w 255"/>
                <a:gd name="T63" fmla="*/ 23 h 70"/>
                <a:gd name="T64" fmla="*/ 209 w 255"/>
                <a:gd name="T65" fmla="*/ 14 h 70"/>
                <a:gd name="T66" fmla="*/ 225 w 255"/>
                <a:gd name="T67" fmla="*/ 7 h 70"/>
                <a:gd name="T68" fmla="*/ 226 w 255"/>
                <a:gd name="T69" fmla="*/ 14 h 70"/>
                <a:gd name="T70" fmla="*/ 211 w 255"/>
                <a:gd name="T71" fmla="*/ 17 h 70"/>
                <a:gd name="T72" fmla="*/ 235 w 255"/>
                <a:gd name="T73" fmla="*/ 8 h 70"/>
                <a:gd name="T74" fmla="*/ 251 w 255"/>
                <a:gd name="T75" fmla="*/ 0 h 70"/>
                <a:gd name="T76" fmla="*/ 252 w 255"/>
                <a:gd name="T77" fmla="*/ 7 h 70"/>
                <a:gd name="T78" fmla="*/ 237 w 255"/>
                <a:gd name="T79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5" h="70">
                  <a:moveTo>
                    <a:pt x="2" y="69"/>
                  </a:moveTo>
                  <a:cubicBezTo>
                    <a:pt x="1" y="69"/>
                    <a:pt x="1" y="68"/>
                    <a:pt x="0" y="67"/>
                  </a:cubicBezTo>
                  <a:cubicBezTo>
                    <a:pt x="0" y="65"/>
                    <a:pt x="1" y="63"/>
                    <a:pt x="3" y="63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8" y="59"/>
                    <a:pt x="20" y="60"/>
                    <a:pt x="20" y="62"/>
                  </a:cubicBezTo>
                  <a:cubicBezTo>
                    <a:pt x="21" y="64"/>
                    <a:pt x="19" y="66"/>
                    <a:pt x="18" y="66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4" y="70"/>
                    <a:pt x="3" y="70"/>
                    <a:pt x="2" y="69"/>
                  </a:cubicBezTo>
                  <a:close/>
                  <a:moveTo>
                    <a:pt x="28" y="63"/>
                  </a:moveTo>
                  <a:cubicBezTo>
                    <a:pt x="27" y="62"/>
                    <a:pt x="27" y="61"/>
                    <a:pt x="26" y="60"/>
                  </a:cubicBezTo>
                  <a:cubicBezTo>
                    <a:pt x="26" y="58"/>
                    <a:pt x="27" y="57"/>
                    <a:pt x="29" y="56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4" y="52"/>
                    <a:pt x="46" y="53"/>
                    <a:pt x="46" y="55"/>
                  </a:cubicBezTo>
                  <a:cubicBezTo>
                    <a:pt x="47" y="57"/>
                    <a:pt x="46" y="59"/>
                    <a:pt x="44" y="60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0" y="63"/>
                    <a:pt x="29" y="63"/>
                    <a:pt x="28" y="63"/>
                  </a:cubicBezTo>
                  <a:close/>
                  <a:moveTo>
                    <a:pt x="54" y="56"/>
                  </a:moveTo>
                  <a:cubicBezTo>
                    <a:pt x="53" y="56"/>
                    <a:pt x="53" y="55"/>
                    <a:pt x="53" y="54"/>
                  </a:cubicBezTo>
                  <a:cubicBezTo>
                    <a:pt x="52" y="52"/>
                    <a:pt x="53" y="50"/>
                    <a:pt x="55" y="50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0" y="46"/>
                    <a:pt x="72" y="47"/>
                    <a:pt x="72" y="49"/>
                  </a:cubicBezTo>
                  <a:cubicBezTo>
                    <a:pt x="73" y="51"/>
                    <a:pt x="72" y="53"/>
                    <a:pt x="70" y="53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6" y="56"/>
                    <a:pt x="55" y="56"/>
                    <a:pt x="54" y="56"/>
                  </a:cubicBezTo>
                  <a:close/>
                  <a:moveTo>
                    <a:pt x="80" y="49"/>
                  </a:moveTo>
                  <a:cubicBezTo>
                    <a:pt x="80" y="49"/>
                    <a:pt x="79" y="48"/>
                    <a:pt x="79" y="47"/>
                  </a:cubicBezTo>
                  <a:cubicBezTo>
                    <a:pt x="78" y="45"/>
                    <a:pt x="79" y="43"/>
                    <a:pt x="81" y="43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39"/>
                    <a:pt x="98" y="40"/>
                    <a:pt x="98" y="42"/>
                  </a:cubicBezTo>
                  <a:cubicBezTo>
                    <a:pt x="99" y="44"/>
                    <a:pt x="98" y="46"/>
                    <a:pt x="96" y="46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2" y="50"/>
                    <a:pt x="81" y="50"/>
                    <a:pt x="80" y="49"/>
                  </a:cubicBezTo>
                  <a:close/>
                  <a:moveTo>
                    <a:pt x="107" y="43"/>
                  </a:moveTo>
                  <a:cubicBezTo>
                    <a:pt x="106" y="42"/>
                    <a:pt x="105" y="42"/>
                    <a:pt x="105" y="41"/>
                  </a:cubicBezTo>
                  <a:cubicBezTo>
                    <a:pt x="104" y="39"/>
                    <a:pt x="105" y="37"/>
                    <a:pt x="107" y="36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4" y="34"/>
                    <a:pt x="124" y="36"/>
                  </a:cubicBezTo>
                  <a:cubicBezTo>
                    <a:pt x="125" y="37"/>
                    <a:pt x="124" y="39"/>
                    <a:pt x="122" y="40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8" y="43"/>
                    <a:pt x="107" y="43"/>
                    <a:pt x="107" y="43"/>
                  </a:cubicBezTo>
                  <a:close/>
                  <a:moveTo>
                    <a:pt x="133" y="36"/>
                  </a:moveTo>
                  <a:cubicBezTo>
                    <a:pt x="132" y="36"/>
                    <a:pt x="131" y="35"/>
                    <a:pt x="131" y="34"/>
                  </a:cubicBezTo>
                  <a:cubicBezTo>
                    <a:pt x="130" y="32"/>
                    <a:pt x="131" y="30"/>
                    <a:pt x="133" y="30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48" y="26"/>
                    <a:pt x="150" y="27"/>
                    <a:pt x="151" y="29"/>
                  </a:cubicBezTo>
                  <a:cubicBezTo>
                    <a:pt x="151" y="31"/>
                    <a:pt x="150" y="33"/>
                    <a:pt x="148" y="33"/>
                  </a:cubicBezTo>
                  <a:cubicBezTo>
                    <a:pt x="135" y="37"/>
                    <a:pt x="135" y="37"/>
                    <a:pt x="135" y="37"/>
                  </a:cubicBezTo>
                  <a:cubicBezTo>
                    <a:pt x="134" y="37"/>
                    <a:pt x="133" y="37"/>
                    <a:pt x="133" y="36"/>
                  </a:cubicBezTo>
                  <a:close/>
                  <a:moveTo>
                    <a:pt x="159" y="30"/>
                  </a:moveTo>
                  <a:cubicBezTo>
                    <a:pt x="158" y="29"/>
                    <a:pt x="157" y="28"/>
                    <a:pt x="157" y="27"/>
                  </a:cubicBezTo>
                  <a:cubicBezTo>
                    <a:pt x="156" y="26"/>
                    <a:pt x="158" y="24"/>
                    <a:pt x="159" y="23"/>
                  </a:cubicBezTo>
                  <a:cubicBezTo>
                    <a:pt x="172" y="20"/>
                    <a:pt x="172" y="20"/>
                    <a:pt x="172" y="20"/>
                  </a:cubicBezTo>
                  <a:cubicBezTo>
                    <a:pt x="174" y="19"/>
                    <a:pt x="176" y="21"/>
                    <a:pt x="177" y="22"/>
                  </a:cubicBezTo>
                  <a:cubicBezTo>
                    <a:pt x="177" y="24"/>
                    <a:pt x="176" y="26"/>
                    <a:pt x="174" y="27"/>
                  </a:cubicBezTo>
                  <a:cubicBezTo>
                    <a:pt x="161" y="30"/>
                    <a:pt x="161" y="30"/>
                    <a:pt x="161" y="30"/>
                  </a:cubicBezTo>
                  <a:cubicBezTo>
                    <a:pt x="160" y="30"/>
                    <a:pt x="159" y="30"/>
                    <a:pt x="159" y="30"/>
                  </a:cubicBezTo>
                  <a:close/>
                  <a:moveTo>
                    <a:pt x="185" y="23"/>
                  </a:moveTo>
                  <a:cubicBezTo>
                    <a:pt x="184" y="23"/>
                    <a:pt x="183" y="22"/>
                    <a:pt x="183" y="21"/>
                  </a:cubicBezTo>
                  <a:cubicBezTo>
                    <a:pt x="183" y="19"/>
                    <a:pt x="184" y="17"/>
                    <a:pt x="185" y="17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200" y="13"/>
                    <a:pt x="202" y="14"/>
                    <a:pt x="203" y="16"/>
                  </a:cubicBezTo>
                  <a:cubicBezTo>
                    <a:pt x="203" y="18"/>
                    <a:pt x="202" y="20"/>
                    <a:pt x="200" y="20"/>
                  </a:cubicBezTo>
                  <a:cubicBezTo>
                    <a:pt x="187" y="23"/>
                    <a:pt x="187" y="23"/>
                    <a:pt x="187" y="23"/>
                  </a:cubicBezTo>
                  <a:cubicBezTo>
                    <a:pt x="186" y="24"/>
                    <a:pt x="186" y="23"/>
                    <a:pt x="185" y="23"/>
                  </a:cubicBezTo>
                  <a:close/>
                  <a:moveTo>
                    <a:pt x="211" y="17"/>
                  </a:moveTo>
                  <a:cubicBezTo>
                    <a:pt x="210" y="16"/>
                    <a:pt x="209" y="15"/>
                    <a:pt x="209" y="14"/>
                  </a:cubicBezTo>
                  <a:cubicBezTo>
                    <a:pt x="209" y="12"/>
                    <a:pt x="210" y="11"/>
                    <a:pt x="212" y="10"/>
                  </a:cubicBezTo>
                  <a:cubicBezTo>
                    <a:pt x="225" y="7"/>
                    <a:pt x="225" y="7"/>
                    <a:pt x="225" y="7"/>
                  </a:cubicBezTo>
                  <a:cubicBezTo>
                    <a:pt x="226" y="6"/>
                    <a:pt x="228" y="7"/>
                    <a:pt x="229" y="9"/>
                  </a:cubicBezTo>
                  <a:cubicBezTo>
                    <a:pt x="229" y="11"/>
                    <a:pt x="228" y="13"/>
                    <a:pt x="226" y="14"/>
                  </a:cubicBezTo>
                  <a:cubicBezTo>
                    <a:pt x="213" y="17"/>
                    <a:pt x="213" y="17"/>
                    <a:pt x="213" y="17"/>
                  </a:cubicBezTo>
                  <a:cubicBezTo>
                    <a:pt x="212" y="17"/>
                    <a:pt x="212" y="17"/>
                    <a:pt x="211" y="17"/>
                  </a:cubicBezTo>
                  <a:close/>
                  <a:moveTo>
                    <a:pt x="237" y="10"/>
                  </a:moveTo>
                  <a:cubicBezTo>
                    <a:pt x="236" y="10"/>
                    <a:pt x="235" y="9"/>
                    <a:pt x="235" y="8"/>
                  </a:cubicBezTo>
                  <a:cubicBezTo>
                    <a:pt x="235" y="6"/>
                    <a:pt x="236" y="4"/>
                    <a:pt x="238" y="3"/>
                  </a:cubicBezTo>
                  <a:cubicBezTo>
                    <a:pt x="251" y="0"/>
                    <a:pt x="251" y="0"/>
                    <a:pt x="251" y="0"/>
                  </a:cubicBezTo>
                  <a:cubicBezTo>
                    <a:pt x="253" y="0"/>
                    <a:pt x="254" y="1"/>
                    <a:pt x="255" y="3"/>
                  </a:cubicBezTo>
                  <a:cubicBezTo>
                    <a:pt x="255" y="5"/>
                    <a:pt x="254" y="6"/>
                    <a:pt x="252" y="7"/>
                  </a:cubicBezTo>
                  <a:cubicBezTo>
                    <a:pt x="239" y="10"/>
                    <a:pt x="239" y="10"/>
                    <a:pt x="239" y="10"/>
                  </a:cubicBezTo>
                  <a:cubicBezTo>
                    <a:pt x="239" y="10"/>
                    <a:pt x="238" y="10"/>
                    <a:pt x="237" y="10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1806238" y="6640513"/>
              <a:ext cx="41275" cy="31750"/>
            </a:xfrm>
            <a:custGeom>
              <a:avLst/>
              <a:gdLst>
                <a:gd name="T0" fmla="*/ 12 w 17"/>
                <a:gd name="T1" fmla="*/ 13 h 13"/>
                <a:gd name="T2" fmla="*/ 10 w 17"/>
                <a:gd name="T3" fmla="*/ 11 h 13"/>
                <a:gd name="T4" fmla="*/ 8 w 17"/>
                <a:gd name="T5" fmla="*/ 8 h 13"/>
                <a:gd name="T6" fmla="*/ 4 w 17"/>
                <a:gd name="T7" fmla="*/ 9 h 13"/>
                <a:gd name="T8" fmla="*/ 0 w 17"/>
                <a:gd name="T9" fmla="*/ 6 h 13"/>
                <a:gd name="T10" fmla="*/ 3 w 17"/>
                <a:gd name="T11" fmla="*/ 2 h 13"/>
                <a:gd name="T12" fmla="*/ 10 w 17"/>
                <a:gd name="T13" fmla="*/ 0 h 13"/>
                <a:gd name="T14" fmla="*/ 14 w 17"/>
                <a:gd name="T15" fmla="*/ 2 h 13"/>
                <a:gd name="T16" fmla="*/ 17 w 17"/>
                <a:gd name="T17" fmla="*/ 8 h 13"/>
                <a:gd name="T18" fmla="*/ 15 w 17"/>
                <a:gd name="T19" fmla="*/ 13 h 13"/>
                <a:gd name="T20" fmla="*/ 12 w 17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3">
                  <a:moveTo>
                    <a:pt x="12" y="13"/>
                  </a:moveTo>
                  <a:cubicBezTo>
                    <a:pt x="11" y="13"/>
                    <a:pt x="11" y="12"/>
                    <a:pt x="10" y="1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1" y="8"/>
                    <a:pt x="0" y="6"/>
                  </a:cubicBezTo>
                  <a:cubicBezTo>
                    <a:pt x="0" y="4"/>
                    <a:pt x="1" y="2"/>
                    <a:pt x="3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0"/>
                    <a:pt x="17" y="12"/>
                    <a:pt x="15" y="13"/>
                  </a:cubicBezTo>
                  <a:cubicBezTo>
                    <a:pt x="14" y="13"/>
                    <a:pt x="13" y="13"/>
                    <a:pt x="12" y="1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11842750" y="6684963"/>
              <a:ext cx="285750" cy="581025"/>
            </a:xfrm>
            <a:custGeom>
              <a:avLst/>
              <a:gdLst>
                <a:gd name="T0" fmla="*/ 110 w 117"/>
                <a:gd name="T1" fmla="*/ 235 h 238"/>
                <a:gd name="T2" fmla="*/ 106 w 117"/>
                <a:gd name="T3" fmla="*/ 219 h 238"/>
                <a:gd name="T4" fmla="*/ 116 w 117"/>
                <a:gd name="T5" fmla="*/ 232 h 238"/>
                <a:gd name="T6" fmla="*/ 111 w 117"/>
                <a:gd name="T7" fmla="*/ 237 h 238"/>
                <a:gd name="T8" fmla="*/ 98 w 117"/>
                <a:gd name="T9" fmla="*/ 211 h 238"/>
                <a:gd name="T10" fmla="*/ 94 w 117"/>
                <a:gd name="T11" fmla="*/ 194 h 238"/>
                <a:gd name="T12" fmla="*/ 105 w 117"/>
                <a:gd name="T13" fmla="*/ 208 h 238"/>
                <a:gd name="T14" fmla="*/ 100 w 117"/>
                <a:gd name="T15" fmla="*/ 213 h 238"/>
                <a:gd name="T16" fmla="*/ 87 w 117"/>
                <a:gd name="T17" fmla="*/ 187 h 238"/>
                <a:gd name="T18" fmla="*/ 83 w 117"/>
                <a:gd name="T19" fmla="*/ 170 h 238"/>
                <a:gd name="T20" fmla="*/ 93 w 117"/>
                <a:gd name="T21" fmla="*/ 184 h 238"/>
                <a:gd name="T22" fmla="*/ 89 w 117"/>
                <a:gd name="T23" fmla="*/ 189 h 238"/>
                <a:gd name="T24" fmla="*/ 75 w 117"/>
                <a:gd name="T25" fmla="*/ 163 h 238"/>
                <a:gd name="T26" fmla="*/ 71 w 117"/>
                <a:gd name="T27" fmla="*/ 146 h 238"/>
                <a:gd name="T28" fmla="*/ 82 w 117"/>
                <a:gd name="T29" fmla="*/ 160 h 238"/>
                <a:gd name="T30" fmla="*/ 77 w 117"/>
                <a:gd name="T31" fmla="*/ 164 h 238"/>
                <a:gd name="T32" fmla="*/ 64 w 117"/>
                <a:gd name="T33" fmla="*/ 139 h 238"/>
                <a:gd name="T34" fmla="*/ 60 w 117"/>
                <a:gd name="T35" fmla="*/ 122 h 238"/>
                <a:gd name="T36" fmla="*/ 70 w 117"/>
                <a:gd name="T37" fmla="*/ 136 h 238"/>
                <a:gd name="T38" fmla="*/ 66 w 117"/>
                <a:gd name="T39" fmla="*/ 140 h 238"/>
                <a:gd name="T40" fmla="*/ 52 w 117"/>
                <a:gd name="T41" fmla="*/ 114 h 238"/>
                <a:gd name="T42" fmla="*/ 48 w 117"/>
                <a:gd name="T43" fmla="*/ 98 h 238"/>
                <a:gd name="T44" fmla="*/ 59 w 117"/>
                <a:gd name="T45" fmla="*/ 111 h 238"/>
                <a:gd name="T46" fmla="*/ 54 w 117"/>
                <a:gd name="T47" fmla="*/ 116 h 238"/>
                <a:gd name="T48" fmla="*/ 41 w 117"/>
                <a:gd name="T49" fmla="*/ 90 h 238"/>
                <a:gd name="T50" fmla="*/ 37 w 117"/>
                <a:gd name="T51" fmla="*/ 73 h 238"/>
                <a:gd name="T52" fmla="*/ 47 w 117"/>
                <a:gd name="T53" fmla="*/ 87 h 238"/>
                <a:gd name="T54" fmla="*/ 43 w 117"/>
                <a:gd name="T55" fmla="*/ 92 h 238"/>
                <a:gd name="T56" fmla="*/ 30 w 117"/>
                <a:gd name="T57" fmla="*/ 66 h 238"/>
                <a:gd name="T58" fmla="*/ 26 w 117"/>
                <a:gd name="T59" fmla="*/ 49 h 238"/>
                <a:gd name="T60" fmla="*/ 36 w 117"/>
                <a:gd name="T61" fmla="*/ 63 h 238"/>
                <a:gd name="T62" fmla="*/ 31 w 117"/>
                <a:gd name="T63" fmla="*/ 68 h 238"/>
                <a:gd name="T64" fmla="*/ 18 w 117"/>
                <a:gd name="T65" fmla="*/ 42 h 238"/>
                <a:gd name="T66" fmla="*/ 14 w 117"/>
                <a:gd name="T67" fmla="*/ 25 h 238"/>
                <a:gd name="T68" fmla="*/ 24 w 117"/>
                <a:gd name="T69" fmla="*/ 39 h 238"/>
                <a:gd name="T70" fmla="*/ 20 w 117"/>
                <a:gd name="T71" fmla="*/ 43 h 238"/>
                <a:gd name="T72" fmla="*/ 7 w 117"/>
                <a:gd name="T73" fmla="*/ 18 h 238"/>
                <a:gd name="T74" fmla="*/ 3 w 117"/>
                <a:gd name="T75" fmla="*/ 1 h 238"/>
                <a:gd name="T76" fmla="*/ 13 w 117"/>
                <a:gd name="T77" fmla="*/ 15 h 238"/>
                <a:gd name="T78" fmla="*/ 8 w 117"/>
                <a:gd name="T79" fmla="*/ 1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" h="238">
                  <a:moveTo>
                    <a:pt x="111" y="237"/>
                  </a:moveTo>
                  <a:cubicBezTo>
                    <a:pt x="111" y="237"/>
                    <a:pt x="110" y="236"/>
                    <a:pt x="110" y="235"/>
                  </a:cubicBezTo>
                  <a:cubicBezTo>
                    <a:pt x="104" y="223"/>
                    <a:pt x="104" y="223"/>
                    <a:pt x="104" y="223"/>
                  </a:cubicBezTo>
                  <a:cubicBezTo>
                    <a:pt x="103" y="222"/>
                    <a:pt x="104" y="220"/>
                    <a:pt x="106" y="219"/>
                  </a:cubicBezTo>
                  <a:cubicBezTo>
                    <a:pt x="107" y="218"/>
                    <a:pt x="110" y="219"/>
                    <a:pt x="110" y="220"/>
                  </a:cubicBezTo>
                  <a:cubicBezTo>
                    <a:pt x="116" y="232"/>
                    <a:pt x="116" y="232"/>
                    <a:pt x="116" y="232"/>
                  </a:cubicBezTo>
                  <a:cubicBezTo>
                    <a:pt x="117" y="234"/>
                    <a:pt x="116" y="236"/>
                    <a:pt x="114" y="237"/>
                  </a:cubicBezTo>
                  <a:cubicBezTo>
                    <a:pt x="113" y="238"/>
                    <a:pt x="112" y="238"/>
                    <a:pt x="111" y="237"/>
                  </a:cubicBezTo>
                  <a:close/>
                  <a:moveTo>
                    <a:pt x="100" y="213"/>
                  </a:moveTo>
                  <a:cubicBezTo>
                    <a:pt x="99" y="213"/>
                    <a:pt x="99" y="212"/>
                    <a:pt x="98" y="211"/>
                  </a:cubicBezTo>
                  <a:cubicBezTo>
                    <a:pt x="93" y="199"/>
                    <a:pt x="93" y="199"/>
                    <a:pt x="93" y="199"/>
                  </a:cubicBezTo>
                  <a:cubicBezTo>
                    <a:pt x="92" y="197"/>
                    <a:pt x="92" y="195"/>
                    <a:pt x="94" y="194"/>
                  </a:cubicBezTo>
                  <a:cubicBezTo>
                    <a:pt x="96" y="194"/>
                    <a:pt x="98" y="194"/>
                    <a:pt x="99" y="196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105" y="210"/>
                    <a:pt x="105" y="212"/>
                    <a:pt x="103" y="213"/>
                  </a:cubicBezTo>
                  <a:cubicBezTo>
                    <a:pt x="102" y="213"/>
                    <a:pt x="101" y="213"/>
                    <a:pt x="100" y="213"/>
                  </a:cubicBezTo>
                  <a:close/>
                  <a:moveTo>
                    <a:pt x="89" y="189"/>
                  </a:moveTo>
                  <a:cubicBezTo>
                    <a:pt x="88" y="188"/>
                    <a:pt x="87" y="188"/>
                    <a:pt x="87" y="187"/>
                  </a:cubicBezTo>
                  <a:cubicBezTo>
                    <a:pt x="81" y="175"/>
                    <a:pt x="81" y="175"/>
                    <a:pt x="81" y="175"/>
                  </a:cubicBezTo>
                  <a:cubicBezTo>
                    <a:pt x="80" y="173"/>
                    <a:pt x="81" y="171"/>
                    <a:pt x="83" y="170"/>
                  </a:cubicBezTo>
                  <a:cubicBezTo>
                    <a:pt x="85" y="169"/>
                    <a:pt x="87" y="170"/>
                    <a:pt x="87" y="172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4" y="186"/>
                    <a:pt x="93" y="188"/>
                    <a:pt x="92" y="189"/>
                  </a:cubicBezTo>
                  <a:cubicBezTo>
                    <a:pt x="91" y="189"/>
                    <a:pt x="89" y="189"/>
                    <a:pt x="89" y="189"/>
                  </a:cubicBezTo>
                  <a:close/>
                  <a:moveTo>
                    <a:pt x="77" y="164"/>
                  </a:moveTo>
                  <a:cubicBezTo>
                    <a:pt x="76" y="164"/>
                    <a:pt x="76" y="164"/>
                    <a:pt x="75" y="163"/>
                  </a:cubicBezTo>
                  <a:cubicBezTo>
                    <a:pt x="70" y="151"/>
                    <a:pt x="70" y="151"/>
                    <a:pt x="70" y="151"/>
                  </a:cubicBezTo>
                  <a:cubicBezTo>
                    <a:pt x="69" y="149"/>
                    <a:pt x="70" y="147"/>
                    <a:pt x="71" y="146"/>
                  </a:cubicBezTo>
                  <a:cubicBezTo>
                    <a:pt x="73" y="145"/>
                    <a:pt x="75" y="146"/>
                    <a:pt x="76" y="148"/>
                  </a:cubicBezTo>
                  <a:cubicBezTo>
                    <a:pt x="82" y="160"/>
                    <a:pt x="82" y="160"/>
                    <a:pt x="82" y="160"/>
                  </a:cubicBezTo>
                  <a:cubicBezTo>
                    <a:pt x="83" y="162"/>
                    <a:pt x="82" y="164"/>
                    <a:pt x="80" y="164"/>
                  </a:cubicBezTo>
                  <a:cubicBezTo>
                    <a:pt x="79" y="165"/>
                    <a:pt x="78" y="165"/>
                    <a:pt x="77" y="164"/>
                  </a:cubicBezTo>
                  <a:close/>
                  <a:moveTo>
                    <a:pt x="66" y="140"/>
                  </a:moveTo>
                  <a:cubicBezTo>
                    <a:pt x="65" y="140"/>
                    <a:pt x="64" y="139"/>
                    <a:pt x="64" y="139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7" y="125"/>
                    <a:pt x="58" y="123"/>
                    <a:pt x="60" y="122"/>
                  </a:cubicBezTo>
                  <a:cubicBezTo>
                    <a:pt x="62" y="121"/>
                    <a:pt x="64" y="122"/>
                    <a:pt x="65" y="124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1" y="137"/>
                    <a:pt x="70" y="139"/>
                    <a:pt x="69" y="140"/>
                  </a:cubicBezTo>
                  <a:cubicBezTo>
                    <a:pt x="68" y="141"/>
                    <a:pt x="67" y="141"/>
                    <a:pt x="66" y="140"/>
                  </a:cubicBezTo>
                  <a:close/>
                  <a:moveTo>
                    <a:pt x="54" y="116"/>
                  </a:moveTo>
                  <a:cubicBezTo>
                    <a:pt x="53" y="116"/>
                    <a:pt x="53" y="115"/>
                    <a:pt x="52" y="114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46" y="101"/>
                    <a:pt x="47" y="98"/>
                    <a:pt x="48" y="98"/>
                  </a:cubicBezTo>
                  <a:cubicBezTo>
                    <a:pt x="50" y="97"/>
                    <a:pt x="52" y="98"/>
                    <a:pt x="53" y="99"/>
                  </a:cubicBezTo>
                  <a:cubicBezTo>
                    <a:pt x="59" y="111"/>
                    <a:pt x="59" y="111"/>
                    <a:pt x="59" y="111"/>
                  </a:cubicBezTo>
                  <a:cubicBezTo>
                    <a:pt x="60" y="113"/>
                    <a:pt x="59" y="115"/>
                    <a:pt x="57" y="116"/>
                  </a:cubicBezTo>
                  <a:cubicBezTo>
                    <a:pt x="56" y="117"/>
                    <a:pt x="55" y="116"/>
                    <a:pt x="54" y="116"/>
                  </a:cubicBezTo>
                  <a:close/>
                  <a:moveTo>
                    <a:pt x="43" y="92"/>
                  </a:moveTo>
                  <a:cubicBezTo>
                    <a:pt x="42" y="92"/>
                    <a:pt x="41" y="91"/>
                    <a:pt x="41" y="90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4" y="76"/>
                    <a:pt x="35" y="74"/>
                    <a:pt x="37" y="73"/>
                  </a:cubicBezTo>
                  <a:cubicBezTo>
                    <a:pt x="39" y="73"/>
                    <a:pt x="41" y="73"/>
                    <a:pt x="42" y="75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8" y="89"/>
                    <a:pt x="47" y="91"/>
                    <a:pt x="46" y="92"/>
                  </a:cubicBezTo>
                  <a:cubicBezTo>
                    <a:pt x="45" y="92"/>
                    <a:pt x="44" y="92"/>
                    <a:pt x="43" y="92"/>
                  </a:cubicBezTo>
                  <a:close/>
                  <a:moveTo>
                    <a:pt x="31" y="68"/>
                  </a:moveTo>
                  <a:cubicBezTo>
                    <a:pt x="31" y="67"/>
                    <a:pt x="30" y="67"/>
                    <a:pt x="30" y="66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3" y="52"/>
                    <a:pt x="24" y="50"/>
                    <a:pt x="26" y="49"/>
                  </a:cubicBezTo>
                  <a:cubicBezTo>
                    <a:pt x="27" y="48"/>
                    <a:pt x="29" y="49"/>
                    <a:pt x="30" y="51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7" y="65"/>
                    <a:pt x="36" y="67"/>
                    <a:pt x="34" y="68"/>
                  </a:cubicBezTo>
                  <a:cubicBezTo>
                    <a:pt x="33" y="68"/>
                    <a:pt x="32" y="68"/>
                    <a:pt x="31" y="68"/>
                  </a:cubicBezTo>
                  <a:close/>
                  <a:moveTo>
                    <a:pt x="20" y="43"/>
                  </a:moveTo>
                  <a:cubicBezTo>
                    <a:pt x="19" y="43"/>
                    <a:pt x="18" y="43"/>
                    <a:pt x="18" y="4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8"/>
                    <a:pt x="12" y="26"/>
                    <a:pt x="14" y="25"/>
                  </a:cubicBezTo>
                  <a:cubicBezTo>
                    <a:pt x="16" y="24"/>
                    <a:pt x="18" y="25"/>
                    <a:pt x="19" y="27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41"/>
                    <a:pt x="24" y="43"/>
                    <a:pt x="23" y="43"/>
                  </a:cubicBezTo>
                  <a:cubicBezTo>
                    <a:pt x="22" y="44"/>
                    <a:pt x="21" y="44"/>
                    <a:pt x="20" y="43"/>
                  </a:cubicBezTo>
                  <a:close/>
                  <a:moveTo>
                    <a:pt x="8" y="19"/>
                  </a:moveTo>
                  <a:cubicBezTo>
                    <a:pt x="8" y="19"/>
                    <a:pt x="7" y="18"/>
                    <a:pt x="7" y="1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6"/>
                    <a:pt x="13" y="18"/>
                    <a:pt x="11" y="19"/>
                  </a:cubicBezTo>
                  <a:cubicBezTo>
                    <a:pt x="10" y="20"/>
                    <a:pt x="9" y="20"/>
                    <a:pt x="8" y="19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2122150" y="7275513"/>
              <a:ext cx="26988" cy="33338"/>
            </a:xfrm>
            <a:custGeom>
              <a:avLst/>
              <a:gdLst>
                <a:gd name="T0" fmla="*/ 5 w 11"/>
                <a:gd name="T1" fmla="*/ 13 h 14"/>
                <a:gd name="T2" fmla="*/ 3 w 11"/>
                <a:gd name="T3" fmla="*/ 12 h 14"/>
                <a:gd name="T4" fmla="*/ 1 w 11"/>
                <a:gd name="T5" fmla="*/ 6 h 14"/>
                <a:gd name="T6" fmla="*/ 2 w 11"/>
                <a:gd name="T7" fmla="*/ 1 h 14"/>
                <a:gd name="T8" fmla="*/ 7 w 11"/>
                <a:gd name="T9" fmla="*/ 3 h 14"/>
                <a:gd name="T10" fmla="*/ 10 w 11"/>
                <a:gd name="T11" fmla="*/ 9 h 14"/>
                <a:gd name="T12" fmla="*/ 8 w 11"/>
                <a:gd name="T13" fmla="*/ 13 h 14"/>
                <a:gd name="T14" fmla="*/ 5 w 11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5" y="13"/>
                  </a:moveTo>
                  <a:cubicBezTo>
                    <a:pt x="4" y="13"/>
                    <a:pt x="4" y="13"/>
                    <a:pt x="3" y="1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1"/>
                    <a:pt x="10" y="13"/>
                    <a:pt x="8" y="13"/>
                  </a:cubicBezTo>
                  <a:cubicBezTo>
                    <a:pt x="7" y="14"/>
                    <a:pt x="6" y="14"/>
                    <a:pt x="5" y="1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1430000" y="6161088"/>
              <a:ext cx="1035050" cy="577850"/>
            </a:xfrm>
            <a:custGeom>
              <a:avLst/>
              <a:gdLst>
                <a:gd name="T0" fmla="*/ 0 w 652"/>
                <a:gd name="T1" fmla="*/ 0 h 364"/>
                <a:gd name="T2" fmla="*/ 226 w 652"/>
                <a:gd name="T3" fmla="*/ 364 h 364"/>
                <a:gd name="T4" fmla="*/ 652 w 652"/>
                <a:gd name="T5" fmla="*/ 305 h 364"/>
                <a:gd name="T6" fmla="*/ 0 w 652"/>
                <a:gd name="T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2" h="364">
                  <a:moveTo>
                    <a:pt x="0" y="0"/>
                  </a:moveTo>
                  <a:lnTo>
                    <a:pt x="226" y="364"/>
                  </a:lnTo>
                  <a:lnTo>
                    <a:pt x="65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7516813" y="5997575"/>
              <a:ext cx="2043113" cy="1900238"/>
            </a:xfrm>
            <a:custGeom>
              <a:avLst/>
              <a:gdLst>
                <a:gd name="T0" fmla="*/ 1287 w 1287"/>
                <a:gd name="T1" fmla="*/ 571 h 1197"/>
                <a:gd name="T2" fmla="*/ 408 w 1287"/>
                <a:gd name="T3" fmla="*/ 1197 h 1197"/>
                <a:gd name="T4" fmla="*/ 0 w 1287"/>
                <a:gd name="T5" fmla="*/ 625 h 1197"/>
                <a:gd name="T6" fmla="*/ 879 w 1287"/>
                <a:gd name="T7" fmla="*/ 0 h 1197"/>
                <a:gd name="T8" fmla="*/ 1287 w 1287"/>
                <a:gd name="T9" fmla="*/ 571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7" h="1197">
                  <a:moveTo>
                    <a:pt x="1287" y="571"/>
                  </a:moveTo>
                  <a:lnTo>
                    <a:pt x="408" y="1197"/>
                  </a:lnTo>
                  <a:lnTo>
                    <a:pt x="0" y="625"/>
                  </a:lnTo>
                  <a:lnTo>
                    <a:pt x="879" y="0"/>
                  </a:lnTo>
                  <a:lnTo>
                    <a:pt x="1287" y="571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8153400" y="7834313"/>
              <a:ext cx="34925" cy="50800"/>
            </a:xfrm>
            <a:custGeom>
              <a:avLst/>
              <a:gdLst>
                <a:gd name="T0" fmla="*/ 9 w 14"/>
                <a:gd name="T1" fmla="*/ 20 h 21"/>
                <a:gd name="T2" fmla="*/ 4 w 14"/>
                <a:gd name="T3" fmla="*/ 21 h 21"/>
                <a:gd name="T4" fmla="*/ 1 w 14"/>
                <a:gd name="T5" fmla="*/ 14 h 21"/>
                <a:gd name="T6" fmla="*/ 3 w 14"/>
                <a:gd name="T7" fmla="*/ 4 h 21"/>
                <a:gd name="T8" fmla="*/ 10 w 14"/>
                <a:gd name="T9" fmla="*/ 1 h 21"/>
                <a:gd name="T10" fmla="*/ 13 w 14"/>
                <a:gd name="T11" fmla="*/ 7 h 21"/>
                <a:gd name="T12" fmla="*/ 11 w 14"/>
                <a:gd name="T13" fmla="*/ 17 h 21"/>
                <a:gd name="T14" fmla="*/ 9 w 14"/>
                <a:gd name="T15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1">
                  <a:moveTo>
                    <a:pt x="9" y="20"/>
                  </a:moveTo>
                  <a:cubicBezTo>
                    <a:pt x="7" y="21"/>
                    <a:pt x="6" y="21"/>
                    <a:pt x="4" y="21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3" y="1"/>
                    <a:pt x="14" y="4"/>
                    <a:pt x="13" y="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8"/>
                    <a:pt x="10" y="19"/>
                    <a:pt x="9" y="20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174038" y="6884988"/>
              <a:ext cx="273050" cy="928688"/>
            </a:xfrm>
            <a:custGeom>
              <a:avLst/>
              <a:gdLst>
                <a:gd name="T0" fmla="*/ 4 w 112"/>
                <a:gd name="T1" fmla="*/ 380 h 381"/>
                <a:gd name="T2" fmla="*/ 6 w 112"/>
                <a:gd name="T3" fmla="*/ 354 h 381"/>
                <a:gd name="T4" fmla="*/ 16 w 112"/>
                <a:gd name="T5" fmla="*/ 357 h 381"/>
                <a:gd name="T6" fmla="*/ 9 w 112"/>
                <a:gd name="T7" fmla="*/ 379 h 381"/>
                <a:gd name="T8" fmla="*/ 15 w 112"/>
                <a:gd name="T9" fmla="*/ 341 h 381"/>
                <a:gd name="T10" fmla="*/ 17 w 112"/>
                <a:gd name="T11" fmla="*/ 315 h 381"/>
                <a:gd name="T12" fmla="*/ 27 w 112"/>
                <a:gd name="T13" fmla="*/ 318 h 381"/>
                <a:gd name="T14" fmla="*/ 19 w 112"/>
                <a:gd name="T15" fmla="*/ 341 h 381"/>
                <a:gd name="T16" fmla="*/ 25 w 112"/>
                <a:gd name="T17" fmla="*/ 302 h 381"/>
                <a:gd name="T18" fmla="*/ 27 w 112"/>
                <a:gd name="T19" fmla="*/ 277 h 381"/>
                <a:gd name="T20" fmla="*/ 37 w 112"/>
                <a:gd name="T21" fmla="*/ 279 h 381"/>
                <a:gd name="T22" fmla="*/ 30 w 112"/>
                <a:gd name="T23" fmla="*/ 302 h 381"/>
                <a:gd name="T24" fmla="*/ 36 w 112"/>
                <a:gd name="T25" fmla="*/ 264 h 381"/>
                <a:gd name="T26" fmla="*/ 38 w 112"/>
                <a:gd name="T27" fmla="*/ 238 h 381"/>
                <a:gd name="T28" fmla="*/ 48 w 112"/>
                <a:gd name="T29" fmla="*/ 240 h 381"/>
                <a:gd name="T30" fmla="*/ 40 w 112"/>
                <a:gd name="T31" fmla="*/ 263 h 381"/>
                <a:gd name="T32" fmla="*/ 47 w 112"/>
                <a:gd name="T33" fmla="*/ 225 h 381"/>
                <a:gd name="T34" fmla="*/ 48 w 112"/>
                <a:gd name="T35" fmla="*/ 199 h 381"/>
                <a:gd name="T36" fmla="*/ 58 w 112"/>
                <a:gd name="T37" fmla="*/ 202 h 381"/>
                <a:gd name="T38" fmla="*/ 51 w 112"/>
                <a:gd name="T39" fmla="*/ 224 h 381"/>
                <a:gd name="T40" fmla="*/ 57 w 112"/>
                <a:gd name="T41" fmla="*/ 186 h 381"/>
                <a:gd name="T42" fmla="*/ 59 w 112"/>
                <a:gd name="T43" fmla="*/ 160 h 381"/>
                <a:gd name="T44" fmla="*/ 69 w 112"/>
                <a:gd name="T45" fmla="*/ 163 h 381"/>
                <a:gd name="T46" fmla="*/ 62 w 112"/>
                <a:gd name="T47" fmla="*/ 185 h 381"/>
                <a:gd name="T48" fmla="*/ 68 w 112"/>
                <a:gd name="T49" fmla="*/ 147 h 381"/>
                <a:gd name="T50" fmla="*/ 69 w 112"/>
                <a:gd name="T51" fmla="*/ 121 h 381"/>
                <a:gd name="T52" fmla="*/ 80 w 112"/>
                <a:gd name="T53" fmla="*/ 124 h 381"/>
                <a:gd name="T54" fmla="*/ 72 w 112"/>
                <a:gd name="T55" fmla="*/ 146 h 381"/>
                <a:gd name="T56" fmla="*/ 78 w 112"/>
                <a:gd name="T57" fmla="*/ 108 h 381"/>
                <a:gd name="T58" fmla="*/ 80 w 112"/>
                <a:gd name="T59" fmla="*/ 82 h 381"/>
                <a:gd name="T60" fmla="*/ 90 w 112"/>
                <a:gd name="T61" fmla="*/ 85 h 381"/>
                <a:gd name="T62" fmla="*/ 83 w 112"/>
                <a:gd name="T63" fmla="*/ 107 h 381"/>
                <a:gd name="T64" fmla="*/ 89 w 112"/>
                <a:gd name="T65" fmla="*/ 69 h 381"/>
                <a:gd name="T66" fmla="*/ 91 w 112"/>
                <a:gd name="T67" fmla="*/ 43 h 381"/>
                <a:gd name="T68" fmla="*/ 101 w 112"/>
                <a:gd name="T69" fmla="*/ 46 h 381"/>
                <a:gd name="T70" fmla="*/ 93 w 112"/>
                <a:gd name="T71" fmla="*/ 68 h 381"/>
                <a:gd name="T72" fmla="*/ 100 w 112"/>
                <a:gd name="T73" fmla="*/ 30 h 381"/>
                <a:gd name="T74" fmla="*/ 101 w 112"/>
                <a:gd name="T75" fmla="*/ 4 h 381"/>
                <a:gd name="T76" fmla="*/ 111 w 112"/>
                <a:gd name="T77" fmla="*/ 7 h 381"/>
                <a:gd name="T78" fmla="*/ 104 w 112"/>
                <a:gd name="T79" fmla="*/ 2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" h="381">
                  <a:moveTo>
                    <a:pt x="9" y="379"/>
                  </a:moveTo>
                  <a:cubicBezTo>
                    <a:pt x="7" y="380"/>
                    <a:pt x="6" y="381"/>
                    <a:pt x="4" y="380"/>
                  </a:cubicBezTo>
                  <a:cubicBezTo>
                    <a:pt x="2" y="379"/>
                    <a:pt x="0" y="377"/>
                    <a:pt x="1" y="374"/>
                  </a:cubicBezTo>
                  <a:cubicBezTo>
                    <a:pt x="6" y="354"/>
                    <a:pt x="6" y="354"/>
                    <a:pt x="6" y="354"/>
                  </a:cubicBezTo>
                  <a:cubicBezTo>
                    <a:pt x="7" y="352"/>
                    <a:pt x="10" y="350"/>
                    <a:pt x="12" y="351"/>
                  </a:cubicBezTo>
                  <a:cubicBezTo>
                    <a:pt x="15" y="351"/>
                    <a:pt x="17" y="354"/>
                    <a:pt x="16" y="357"/>
                  </a:cubicBezTo>
                  <a:cubicBezTo>
                    <a:pt x="11" y="377"/>
                    <a:pt x="11" y="377"/>
                    <a:pt x="11" y="377"/>
                  </a:cubicBezTo>
                  <a:cubicBezTo>
                    <a:pt x="10" y="378"/>
                    <a:pt x="10" y="379"/>
                    <a:pt x="9" y="379"/>
                  </a:cubicBezTo>
                  <a:close/>
                  <a:moveTo>
                    <a:pt x="19" y="341"/>
                  </a:moveTo>
                  <a:cubicBezTo>
                    <a:pt x="18" y="341"/>
                    <a:pt x="16" y="342"/>
                    <a:pt x="15" y="341"/>
                  </a:cubicBezTo>
                  <a:cubicBezTo>
                    <a:pt x="12" y="341"/>
                    <a:pt x="10" y="338"/>
                    <a:pt x="11" y="335"/>
                  </a:cubicBezTo>
                  <a:cubicBezTo>
                    <a:pt x="17" y="315"/>
                    <a:pt x="17" y="315"/>
                    <a:pt x="17" y="315"/>
                  </a:cubicBezTo>
                  <a:cubicBezTo>
                    <a:pt x="17" y="313"/>
                    <a:pt x="20" y="311"/>
                    <a:pt x="23" y="312"/>
                  </a:cubicBezTo>
                  <a:cubicBezTo>
                    <a:pt x="26" y="313"/>
                    <a:pt x="27" y="315"/>
                    <a:pt x="27" y="318"/>
                  </a:cubicBezTo>
                  <a:cubicBezTo>
                    <a:pt x="21" y="338"/>
                    <a:pt x="21" y="338"/>
                    <a:pt x="21" y="338"/>
                  </a:cubicBezTo>
                  <a:cubicBezTo>
                    <a:pt x="21" y="339"/>
                    <a:pt x="20" y="340"/>
                    <a:pt x="19" y="341"/>
                  </a:cubicBezTo>
                  <a:close/>
                  <a:moveTo>
                    <a:pt x="30" y="302"/>
                  </a:moveTo>
                  <a:cubicBezTo>
                    <a:pt x="29" y="303"/>
                    <a:pt x="27" y="303"/>
                    <a:pt x="25" y="302"/>
                  </a:cubicBezTo>
                  <a:cubicBezTo>
                    <a:pt x="23" y="302"/>
                    <a:pt x="21" y="299"/>
                    <a:pt x="22" y="296"/>
                  </a:cubicBezTo>
                  <a:cubicBezTo>
                    <a:pt x="27" y="277"/>
                    <a:pt x="27" y="277"/>
                    <a:pt x="27" y="277"/>
                  </a:cubicBezTo>
                  <a:cubicBezTo>
                    <a:pt x="28" y="274"/>
                    <a:pt x="31" y="272"/>
                    <a:pt x="34" y="273"/>
                  </a:cubicBezTo>
                  <a:cubicBezTo>
                    <a:pt x="36" y="274"/>
                    <a:pt x="38" y="277"/>
                    <a:pt x="37" y="279"/>
                  </a:cubicBezTo>
                  <a:cubicBezTo>
                    <a:pt x="32" y="299"/>
                    <a:pt x="32" y="299"/>
                    <a:pt x="32" y="299"/>
                  </a:cubicBezTo>
                  <a:cubicBezTo>
                    <a:pt x="32" y="300"/>
                    <a:pt x="31" y="301"/>
                    <a:pt x="30" y="302"/>
                  </a:cubicBezTo>
                  <a:close/>
                  <a:moveTo>
                    <a:pt x="40" y="263"/>
                  </a:moveTo>
                  <a:cubicBezTo>
                    <a:pt x="39" y="264"/>
                    <a:pt x="38" y="264"/>
                    <a:pt x="36" y="264"/>
                  </a:cubicBezTo>
                  <a:cubicBezTo>
                    <a:pt x="33" y="263"/>
                    <a:pt x="32" y="260"/>
                    <a:pt x="32" y="257"/>
                  </a:cubicBezTo>
                  <a:cubicBezTo>
                    <a:pt x="38" y="238"/>
                    <a:pt x="38" y="238"/>
                    <a:pt x="38" y="238"/>
                  </a:cubicBezTo>
                  <a:cubicBezTo>
                    <a:pt x="38" y="235"/>
                    <a:pt x="41" y="233"/>
                    <a:pt x="44" y="234"/>
                  </a:cubicBezTo>
                  <a:cubicBezTo>
                    <a:pt x="47" y="235"/>
                    <a:pt x="49" y="238"/>
                    <a:pt x="48" y="240"/>
                  </a:cubicBezTo>
                  <a:cubicBezTo>
                    <a:pt x="42" y="260"/>
                    <a:pt x="42" y="260"/>
                    <a:pt x="42" y="260"/>
                  </a:cubicBezTo>
                  <a:cubicBezTo>
                    <a:pt x="42" y="261"/>
                    <a:pt x="41" y="262"/>
                    <a:pt x="40" y="263"/>
                  </a:cubicBezTo>
                  <a:close/>
                  <a:moveTo>
                    <a:pt x="51" y="224"/>
                  </a:moveTo>
                  <a:cubicBezTo>
                    <a:pt x="50" y="225"/>
                    <a:pt x="48" y="225"/>
                    <a:pt x="47" y="225"/>
                  </a:cubicBezTo>
                  <a:cubicBezTo>
                    <a:pt x="44" y="224"/>
                    <a:pt x="42" y="221"/>
                    <a:pt x="43" y="218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9" y="196"/>
                    <a:pt x="52" y="194"/>
                    <a:pt x="55" y="195"/>
                  </a:cubicBezTo>
                  <a:cubicBezTo>
                    <a:pt x="57" y="196"/>
                    <a:pt x="59" y="199"/>
                    <a:pt x="58" y="202"/>
                  </a:cubicBezTo>
                  <a:cubicBezTo>
                    <a:pt x="53" y="221"/>
                    <a:pt x="53" y="221"/>
                    <a:pt x="53" y="221"/>
                  </a:cubicBezTo>
                  <a:cubicBezTo>
                    <a:pt x="53" y="222"/>
                    <a:pt x="52" y="223"/>
                    <a:pt x="51" y="224"/>
                  </a:cubicBezTo>
                  <a:close/>
                  <a:moveTo>
                    <a:pt x="62" y="185"/>
                  </a:moveTo>
                  <a:cubicBezTo>
                    <a:pt x="60" y="186"/>
                    <a:pt x="59" y="186"/>
                    <a:pt x="57" y="186"/>
                  </a:cubicBezTo>
                  <a:cubicBezTo>
                    <a:pt x="54" y="185"/>
                    <a:pt x="53" y="182"/>
                    <a:pt x="54" y="179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0" y="157"/>
                    <a:pt x="63" y="156"/>
                    <a:pt x="65" y="156"/>
                  </a:cubicBezTo>
                  <a:cubicBezTo>
                    <a:pt x="68" y="157"/>
                    <a:pt x="70" y="160"/>
                    <a:pt x="69" y="163"/>
                  </a:cubicBezTo>
                  <a:cubicBezTo>
                    <a:pt x="64" y="182"/>
                    <a:pt x="64" y="182"/>
                    <a:pt x="64" y="182"/>
                  </a:cubicBezTo>
                  <a:cubicBezTo>
                    <a:pt x="63" y="183"/>
                    <a:pt x="63" y="184"/>
                    <a:pt x="62" y="185"/>
                  </a:cubicBezTo>
                  <a:close/>
                  <a:moveTo>
                    <a:pt x="72" y="146"/>
                  </a:moveTo>
                  <a:cubicBezTo>
                    <a:pt x="71" y="147"/>
                    <a:pt x="69" y="147"/>
                    <a:pt x="68" y="147"/>
                  </a:cubicBezTo>
                  <a:cubicBezTo>
                    <a:pt x="65" y="146"/>
                    <a:pt x="63" y="143"/>
                    <a:pt x="64" y="140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70" y="118"/>
                    <a:pt x="73" y="117"/>
                    <a:pt x="76" y="117"/>
                  </a:cubicBezTo>
                  <a:cubicBezTo>
                    <a:pt x="79" y="118"/>
                    <a:pt x="80" y="121"/>
                    <a:pt x="80" y="124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4" y="144"/>
                    <a:pt x="73" y="145"/>
                    <a:pt x="72" y="146"/>
                  </a:cubicBezTo>
                  <a:close/>
                  <a:moveTo>
                    <a:pt x="83" y="107"/>
                  </a:moveTo>
                  <a:cubicBezTo>
                    <a:pt x="82" y="108"/>
                    <a:pt x="80" y="108"/>
                    <a:pt x="78" y="108"/>
                  </a:cubicBezTo>
                  <a:cubicBezTo>
                    <a:pt x="76" y="107"/>
                    <a:pt x="74" y="104"/>
                    <a:pt x="75" y="10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1" y="79"/>
                    <a:pt x="84" y="78"/>
                    <a:pt x="86" y="78"/>
                  </a:cubicBezTo>
                  <a:cubicBezTo>
                    <a:pt x="89" y="79"/>
                    <a:pt x="91" y="82"/>
                    <a:pt x="90" y="85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85" y="106"/>
                    <a:pt x="84" y="107"/>
                    <a:pt x="83" y="107"/>
                  </a:cubicBezTo>
                  <a:close/>
                  <a:moveTo>
                    <a:pt x="93" y="68"/>
                  </a:moveTo>
                  <a:cubicBezTo>
                    <a:pt x="92" y="69"/>
                    <a:pt x="91" y="70"/>
                    <a:pt x="89" y="69"/>
                  </a:cubicBezTo>
                  <a:cubicBezTo>
                    <a:pt x="86" y="68"/>
                    <a:pt x="85" y="65"/>
                    <a:pt x="85" y="63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91" y="40"/>
                    <a:pt x="94" y="39"/>
                    <a:pt x="97" y="40"/>
                  </a:cubicBezTo>
                  <a:cubicBezTo>
                    <a:pt x="100" y="40"/>
                    <a:pt x="101" y="43"/>
                    <a:pt x="101" y="4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67"/>
                    <a:pt x="94" y="68"/>
                    <a:pt x="93" y="68"/>
                  </a:cubicBezTo>
                  <a:close/>
                  <a:moveTo>
                    <a:pt x="104" y="29"/>
                  </a:moveTo>
                  <a:cubicBezTo>
                    <a:pt x="103" y="30"/>
                    <a:pt x="101" y="31"/>
                    <a:pt x="100" y="30"/>
                  </a:cubicBezTo>
                  <a:cubicBezTo>
                    <a:pt x="97" y="29"/>
                    <a:pt x="95" y="27"/>
                    <a:pt x="96" y="2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2"/>
                    <a:pt x="105" y="0"/>
                    <a:pt x="108" y="1"/>
                  </a:cubicBezTo>
                  <a:cubicBezTo>
                    <a:pt x="110" y="1"/>
                    <a:pt x="112" y="4"/>
                    <a:pt x="111" y="7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6" y="28"/>
                    <a:pt x="105" y="29"/>
                    <a:pt x="104" y="29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8432800" y="6813550"/>
              <a:ext cx="58738" cy="52388"/>
            </a:xfrm>
            <a:custGeom>
              <a:avLst/>
              <a:gdLst>
                <a:gd name="T0" fmla="*/ 22 w 24"/>
                <a:gd name="T1" fmla="*/ 10 h 21"/>
                <a:gd name="T2" fmla="*/ 18 w 24"/>
                <a:gd name="T3" fmla="*/ 11 h 21"/>
                <a:gd name="T4" fmla="*/ 12 w 24"/>
                <a:gd name="T5" fmla="*/ 11 h 21"/>
                <a:gd name="T6" fmla="*/ 11 w 24"/>
                <a:gd name="T7" fmla="*/ 17 h 21"/>
                <a:gd name="T8" fmla="*/ 4 w 24"/>
                <a:gd name="T9" fmla="*/ 20 h 21"/>
                <a:gd name="T10" fmla="*/ 1 w 24"/>
                <a:gd name="T11" fmla="*/ 14 h 21"/>
                <a:gd name="T12" fmla="*/ 3 w 24"/>
                <a:gd name="T13" fmla="*/ 4 h 21"/>
                <a:gd name="T14" fmla="*/ 9 w 24"/>
                <a:gd name="T15" fmla="*/ 0 h 21"/>
                <a:gd name="T16" fmla="*/ 19 w 24"/>
                <a:gd name="T17" fmla="*/ 1 h 21"/>
                <a:gd name="T18" fmla="*/ 24 w 24"/>
                <a:gd name="T19" fmla="*/ 6 h 21"/>
                <a:gd name="T20" fmla="*/ 22 w 24"/>
                <a:gd name="T2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1">
                  <a:moveTo>
                    <a:pt x="22" y="10"/>
                  </a:moveTo>
                  <a:cubicBezTo>
                    <a:pt x="21" y="11"/>
                    <a:pt x="20" y="11"/>
                    <a:pt x="18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0" y="19"/>
                    <a:pt x="7" y="21"/>
                    <a:pt x="4" y="20"/>
                  </a:cubicBezTo>
                  <a:cubicBezTo>
                    <a:pt x="1" y="20"/>
                    <a:pt x="0" y="17"/>
                    <a:pt x="1" y="1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1"/>
                    <a:pt x="6" y="0"/>
                    <a:pt x="9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4" y="3"/>
                    <a:pt x="24" y="6"/>
                  </a:cubicBezTo>
                  <a:cubicBezTo>
                    <a:pt x="24" y="8"/>
                    <a:pt x="23" y="9"/>
                    <a:pt x="22" y="10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8512175" y="6819900"/>
              <a:ext cx="954088" cy="92075"/>
            </a:xfrm>
            <a:custGeom>
              <a:avLst/>
              <a:gdLst>
                <a:gd name="T0" fmla="*/ 386 w 391"/>
                <a:gd name="T1" fmla="*/ 38 h 38"/>
                <a:gd name="T2" fmla="*/ 361 w 391"/>
                <a:gd name="T3" fmla="*/ 31 h 38"/>
                <a:gd name="T4" fmla="*/ 386 w 391"/>
                <a:gd name="T5" fmla="*/ 27 h 38"/>
                <a:gd name="T6" fmla="*/ 389 w 391"/>
                <a:gd name="T7" fmla="*/ 37 h 38"/>
                <a:gd name="T8" fmla="*/ 345 w 391"/>
                <a:gd name="T9" fmla="*/ 35 h 38"/>
                <a:gd name="T10" fmla="*/ 321 w 391"/>
                <a:gd name="T11" fmla="*/ 28 h 38"/>
                <a:gd name="T12" fmla="*/ 346 w 391"/>
                <a:gd name="T13" fmla="*/ 24 h 38"/>
                <a:gd name="T14" fmla="*/ 349 w 391"/>
                <a:gd name="T15" fmla="*/ 34 h 38"/>
                <a:gd name="T16" fmla="*/ 305 w 391"/>
                <a:gd name="T17" fmla="*/ 32 h 38"/>
                <a:gd name="T18" fmla="*/ 281 w 391"/>
                <a:gd name="T19" fmla="*/ 25 h 38"/>
                <a:gd name="T20" fmla="*/ 306 w 391"/>
                <a:gd name="T21" fmla="*/ 21 h 38"/>
                <a:gd name="T22" fmla="*/ 309 w 391"/>
                <a:gd name="T23" fmla="*/ 31 h 38"/>
                <a:gd name="T24" fmla="*/ 265 w 391"/>
                <a:gd name="T25" fmla="*/ 29 h 38"/>
                <a:gd name="T26" fmla="*/ 241 w 391"/>
                <a:gd name="T27" fmla="*/ 22 h 38"/>
                <a:gd name="T28" fmla="*/ 266 w 391"/>
                <a:gd name="T29" fmla="*/ 19 h 38"/>
                <a:gd name="T30" fmla="*/ 269 w 391"/>
                <a:gd name="T31" fmla="*/ 28 h 38"/>
                <a:gd name="T32" fmla="*/ 225 w 391"/>
                <a:gd name="T33" fmla="*/ 26 h 38"/>
                <a:gd name="T34" fmla="*/ 201 w 391"/>
                <a:gd name="T35" fmla="*/ 19 h 38"/>
                <a:gd name="T36" fmla="*/ 226 w 391"/>
                <a:gd name="T37" fmla="*/ 16 h 38"/>
                <a:gd name="T38" fmla="*/ 229 w 391"/>
                <a:gd name="T39" fmla="*/ 25 h 38"/>
                <a:gd name="T40" fmla="*/ 185 w 391"/>
                <a:gd name="T41" fmla="*/ 23 h 38"/>
                <a:gd name="T42" fmla="*/ 161 w 391"/>
                <a:gd name="T43" fmla="*/ 16 h 38"/>
                <a:gd name="T44" fmla="*/ 186 w 391"/>
                <a:gd name="T45" fmla="*/ 13 h 38"/>
                <a:gd name="T46" fmla="*/ 189 w 391"/>
                <a:gd name="T47" fmla="*/ 22 h 38"/>
                <a:gd name="T48" fmla="*/ 145 w 391"/>
                <a:gd name="T49" fmla="*/ 21 h 38"/>
                <a:gd name="T50" fmla="*/ 121 w 391"/>
                <a:gd name="T51" fmla="*/ 14 h 38"/>
                <a:gd name="T52" fmla="*/ 146 w 391"/>
                <a:gd name="T53" fmla="*/ 10 h 38"/>
                <a:gd name="T54" fmla="*/ 149 w 391"/>
                <a:gd name="T55" fmla="*/ 20 h 38"/>
                <a:gd name="T56" fmla="*/ 105 w 391"/>
                <a:gd name="T57" fmla="*/ 18 h 38"/>
                <a:gd name="T58" fmla="*/ 81 w 391"/>
                <a:gd name="T59" fmla="*/ 11 h 38"/>
                <a:gd name="T60" fmla="*/ 106 w 391"/>
                <a:gd name="T61" fmla="*/ 7 h 38"/>
                <a:gd name="T62" fmla="*/ 109 w 391"/>
                <a:gd name="T63" fmla="*/ 17 h 38"/>
                <a:gd name="T64" fmla="*/ 65 w 391"/>
                <a:gd name="T65" fmla="*/ 15 h 38"/>
                <a:gd name="T66" fmla="*/ 41 w 391"/>
                <a:gd name="T67" fmla="*/ 8 h 38"/>
                <a:gd name="T68" fmla="*/ 66 w 391"/>
                <a:gd name="T69" fmla="*/ 4 h 38"/>
                <a:gd name="T70" fmla="*/ 69 w 391"/>
                <a:gd name="T71" fmla="*/ 14 h 38"/>
                <a:gd name="T72" fmla="*/ 25 w 391"/>
                <a:gd name="T73" fmla="*/ 12 h 38"/>
                <a:gd name="T74" fmla="*/ 1 w 391"/>
                <a:gd name="T75" fmla="*/ 5 h 38"/>
                <a:gd name="T76" fmla="*/ 26 w 391"/>
                <a:gd name="T77" fmla="*/ 2 h 38"/>
                <a:gd name="T78" fmla="*/ 29 w 391"/>
                <a:gd name="T7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1" h="38">
                  <a:moveTo>
                    <a:pt x="389" y="37"/>
                  </a:moveTo>
                  <a:cubicBezTo>
                    <a:pt x="388" y="37"/>
                    <a:pt x="387" y="38"/>
                    <a:pt x="386" y="38"/>
                  </a:cubicBezTo>
                  <a:cubicBezTo>
                    <a:pt x="365" y="36"/>
                    <a:pt x="365" y="36"/>
                    <a:pt x="365" y="36"/>
                  </a:cubicBezTo>
                  <a:cubicBezTo>
                    <a:pt x="363" y="36"/>
                    <a:pt x="360" y="33"/>
                    <a:pt x="361" y="31"/>
                  </a:cubicBezTo>
                  <a:cubicBezTo>
                    <a:pt x="361" y="28"/>
                    <a:pt x="363" y="26"/>
                    <a:pt x="366" y="26"/>
                  </a:cubicBezTo>
                  <a:cubicBezTo>
                    <a:pt x="386" y="27"/>
                    <a:pt x="386" y="27"/>
                    <a:pt x="386" y="27"/>
                  </a:cubicBezTo>
                  <a:cubicBezTo>
                    <a:pt x="389" y="27"/>
                    <a:pt x="391" y="30"/>
                    <a:pt x="391" y="33"/>
                  </a:cubicBezTo>
                  <a:cubicBezTo>
                    <a:pt x="391" y="34"/>
                    <a:pt x="390" y="36"/>
                    <a:pt x="389" y="37"/>
                  </a:cubicBezTo>
                  <a:close/>
                  <a:moveTo>
                    <a:pt x="349" y="34"/>
                  </a:moveTo>
                  <a:cubicBezTo>
                    <a:pt x="348" y="34"/>
                    <a:pt x="347" y="35"/>
                    <a:pt x="345" y="35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23" y="33"/>
                    <a:pt x="320" y="31"/>
                    <a:pt x="321" y="28"/>
                  </a:cubicBezTo>
                  <a:cubicBezTo>
                    <a:pt x="321" y="25"/>
                    <a:pt x="323" y="23"/>
                    <a:pt x="326" y="23"/>
                  </a:cubicBezTo>
                  <a:cubicBezTo>
                    <a:pt x="346" y="24"/>
                    <a:pt x="346" y="24"/>
                    <a:pt x="346" y="24"/>
                  </a:cubicBezTo>
                  <a:cubicBezTo>
                    <a:pt x="349" y="25"/>
                    <a:pt x="351" y="27"/>
                    <a:pt x="351" y="30"/>
                  </a:cubicBezTo>
                  <a:cubicBezTo>
                    <a:pt x="351" y="32"/>
                    <a:pt x="350" y="33"/>
                    <a:pt x="349" y="34"/>
                  </a:cubicBezTo>
                  <a:close/>
                  <a:moveTo>
                    <a:pt x="309" y="31"/>
                  </a:moveTo>
                  <a:cubicBezTo>
                    <a:pt x="308" y="32"/>
                    <a:pt x="307" y="32"/>
                    <a:pt x="30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30"/>
                    <a:pt x="280" y="28"/>
                    <a:pt x="281" y="25"/>
                  </a:cubicBezTo>
                  <a:cubicBezTo>
                    <a:pt x="281" y="22"/>
                    <a:pt x="283" y="20"/>
                    <a:pt x="286" y="20"/>
                  </a:cubicBezTo>
                  <a:cubicBezTo>
                    <a:pt x="306" y="21"/>
                    <a:pt x="306" y="21"/>
                    <a:pt x="306" y="21"/>
                  </a:cubicBezTo>
                  <a:cubicBezTo>
                    <a:pt x="309" y="22"/>
                    <a:pt x="311" y="24"/>
                    <a:pt x="311" y="27"/>
                  </a:cubicBezTo>
                  <a:cubicBezTo>
                    <a:pt x="311" y="29"/>
                    <a:pt x="310" y="30"/>
                    <a:pt x="309" y="31"/>
                  </a:cubicBezTo>
                  <a:close/>
                  <a:moveTo>
                    <a:pt x="269" y="28"/>
                  </a:moveTo>
                  <a:cubicBezTo>
                    <a:pt x="268" y="29"/>
                    <a:pt x="267" y="29"/>
                    <a:pt x="265" y="29"/>
                  </a:cubicBezTo>
                  <a:cubicBezTo>
                    <a:pt x="245" y="28"/>
                    <a:pt x="245" y="28"/>
                    <a:pt x="245" y="28"/>
                  </a:cubicBezTo>
                  <a:cubicBezTo>
                    <a:pt x="243" y="27"/>
                    <a:pt x="240" y="25"/>
                    <a:pt x="241" y="22"/>
                  </a:cubicBezTo>
                  <a:cubicBezTo>
                    <a:pt x="241" y="19"/>
                    <a:pt x="243" y="17"/>
                    <a:pt x="246" y="17"/>
                  </a:cubicBezTo>
                  <a:cubicBezTo>
                    <a:pt x="266" y="19"/>
                    <a:pt x="266" y="19"/>
                    <a:pt x="266" y="19"/>
                  </a:cubicBezTo>
                  <a:cubicBezTo>
                    <a:pt x="269" y="19"/>
                    <a:pt x="271" y="21"/>
                    <a:pt x="271" y="24"/>
                  </a:cubicBezTo>
                  <a:cubicBezTo>
                    <a:pt x="271" y="26"/>
                    <a:pt x="270" y="27"/>
                    <a:pt x="269" y="28"/>
                  </a:cubicBezTo>
                  <a:close/>
                  <a:moveTo>
                    <a:pt x="229" y="25"/>
                  </a:moveTo>
                  <a:cubicBezTo>
                    <a:pt x="228" y="26"/>
                    <a:pt x="227" y="26"/>
                    <a:pt x="225" y="26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3" y="25"/>
                    <a:pt x="200" y="22"/>
                    <a:pt x="201" y="19"/>
                  </a:cubicBezTo>
                  <a:cubicBezTo>
                    <a:pt x="201" y="16"/>
                    <a:pt x="203" y="14"/>
                    <a:pt x="206" y="14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9" y="16"/>
                    <a:pt x="231" y="18"/>
                    <a:pt x="231" y="21"/>
                  </a:cubicBezTo>
                  <a:cubicBezTo>
                    <a:pt x="231" y="23"/>
                    <a:pt x="230" y="24"/>
                    <a:pt x="229" y="25"/>
                  </a:cubicBezTo>
                  <a:close/>
                  <a:moveTo>
                    <a:pt x="189" y="22"/>
                  </a:moveTo>
                  <a:cubicBezTo>
                    <a:pt x="188" y="23"/>
                    <a:pt x="187" y="23"/>
                    <a:pt x="185" y="23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3" y="22"/>
                    <a:pt x="160" y="19"/>
                    <a:pt x="161" y="16"/>
                  </a:cubicBezTo>
                  <a:cubicBezTo>
                    <a:pt x="161" y="13"/>
                    <a:pt x="163" y="11"/>
                    <a:pt x="166" y="12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89" y="13"/>
                    <a:pt x="191" y="16"/>
                    <a:pt x="191" y="19"/>
                  </a:cubicBezTo>
                  <a:cubicBezTo>
                    <a:pt x="191" y="20"/>
                    <a:pt x="190" y="22"/>
                    <a:pt x="189" y="22"/>
                  </a:cubicBezTo>
                  <a:close/>
                  <a:moveTo>
                    <a:pt x="149" y="20"/>
                  </a:moveTo>
                  <a:cubicBezTo>
                    <a:pt x="148" y="20"/>
                    <a:pt x="147" y="21"/>
                    <a:pt x="145" y="21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3" y="19"/>
                    <a:pt x="120" y="16"/>
                    <a:pt x="121" y="14"/>
                  </a:cubicBezTo>
                  <a:cubicBezTo>
                    <a:pt x="121" y="11"/>
                    <a:pt x="123" y="8"/>
                    <a:pt x="126" y="9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9" y="10"/>
                    <a:pt x="151" y="13"/>
                    <a:pt x="151" y="16"/>
                  </a:cubicBezTo>
                  <a:cubicBezTo>
                    <a:pt x="151" y="17"/>
                    <a:pt x="150" y="19"/>
                    <a:pt x="149" y="20"/>
                  </a:cubicBezTo>
                  <a:close/>
                  <a:moveTo>
                    <a:pt x="109" y="17"/>
                  </a:moveTo>
                  <a:cubicBezTo>
                    <a:pt x="108" y="17"/>
                    <a:pt x="107" y="18"/>
                    <a:pt x="105" y="18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3" y="16"/>
                    <a:pt x="80" y="14"/>
                    <a:pt x="81" y="11"/>
                  </a:cubicBezTo>
                  <a:cubicBezTo>
                    <a:pt x="81" y="8"/>
                    <a:pt x="83" y="6"/>
                    <a:pt x="86" y="6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9" y="7"/>
                    <a:pt x="111" y="10"/>
                    <a:pt x="111" y="13"/>
                  </a:cubicBezTo>
                  <a:cubicBezTo>
                    <a:pt x="111" y="14"/>
                    <a:pt x="110" y="16"/>
                    <a:pt x="109" y="17"/>
                  </a:cubicBezTo>
                  <a:close/>
                  <a:moveTo>
                    <a:pt x="69" y="14"/>
                  </a:moveTo>
                  <a:cubicBezTo>
                    <a:pt x="68" y="15"/>
                    <a:pt x="67" y="15"/>
                    <a:pt x="65" y="15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3" y="13"/>
                    <a:pt x="40" y="11"/>
                    <a:pt x="41" y="8"/>
                  </a:cubicBezTo>
                  <a:cubicBezTo>
                    <a:pt x="41" y="5"/>
                    <a:pt x="43" y="3"/>
                    <a:pt x="4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9" y="5"/>
                    <a:pt x="71" y="7"/>
                    <a:pt x="71" y="10"/>
                  </a:cubicBezTo>
                  <a:cubicBezTo>
                    <a:pt x="71" y="12"/>
                    <a:pt x="70" y="13"/>
                    <a:pt x="69" y="14"/>
                  </a:cubicBezTo>
                  <a:close/>
                  <a:moveTo>
                    <a:pt x="29" y="11"/>
                  </a:moveTo>
                  <a:cubicBezTo>
                    <a:pt x="28" y="12"/>
                    <a:pt x="27" y="12"/>
                    <a:pt x="25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0"/>
                    <a:pt x="0" y="8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1" y="4"/>
                    <a:pt x="31" y="7"/>
                  </a:cubicBezTo>
                  <a:cubicBezTo>
                    <a:pt x="31" y="9"/>
                    <a:pt x="30" y="10"/>
                    <a:pt x="29" y="11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9488488" y="6888163"/>
              <a:ext cx="53975" cy="28575"/>
            </a:xfrm>
            <a:custGeom>
              <a:avLst/>
              <a:gdLst>
                <a:gd name="T0" fmla="*/ 19 w 22"/>
                <a:gd name="T1" fmla="*/ 11 h 12"/>
                <a:gd name="T2" fmla="*/ 16 w 22"/>
                <a:gd name="T3" fmla="*/ 12 h 12"/>
                <a:gd name="T4" fmla="*/ 6 w 22"/>
                <a:gd name="T5" fmla="*/ 11 h 12"/>
                <a:gd name="T6" fmla="*/ 1 w 22"/>
                <a:gd name="T7" fmla="*/ 5 h 12"/>
                <a:gd name="T8" fmla="*/ 6 w 22"/>
                <a:gd name="T9" fmla="*/ 1 h 12"/>
                <a:gd name="T10" fmla="*/ 17 w 22"/>
                <a:gd name="T11" fmla="*/ 1 h 12"/>
                <a:gd name="T12" fmla="*/ 22 w 22"/>
                <a:gd name="T13" fmla="*/ 7 h 12"/>
                <a:gd name="T14" fmla="*/ 19 w 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2">
                  <a:moveTo>
                    <a:pt x="19" y="11"/>
                  </a:moveTo>
                  <a:cubicBezTo>
                    <a:pt x="18" y="11"/>
                    <a:pt x="17" y="12"/>
                    <a:pt x="1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1" y="5"/>
                  </a:cubicBezTo>
                  <a:cubicBezTo>
                    <a:pt x="1" y="3"/>
                    <a:pt x="3" y="0"/>
                    <a:pt x="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0" y="2"/>
                    <a:pt x="22" y="4"/>
                    <a:pt x="22" y="7"/>
                  </a:cubicBezTo>
                  <a:cubicBezTo>
                    <a:pt x="21" y="9"/>
                    <a:pt x="21" y="10"/>
                    <a:pt x="19" y="11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7516813" y="5997575"/>
              <a:ext cx="1395413" cy="992188"/>
            </a:xfrm>
            <a:custGeom>
              <a:avLst/>
              <a:gdLst>
                <a:gd name="T0" fmla="*/ 0 w 879"/>
                <a:gd name="T1" fmla="*/ 625 h 625"/>
                <a:gd name="T2" fmla="*/ 643 w 879"/>
                <a:gd name="T3" fmla="*/ 599 h 625"/>
                <a:gd name="T4" fmla="*/ 879 w 879"/>
                <a:gd name="T5" fmla="*/ 0 h 625"/>
                <a:gd name="T6" fmla="*/ 0 w 879"/>
                <a:gd name="T7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9" h="625">
                  <a:moveTo>
                    <a:pt x="0" y="625"/>
                  </a:moveTo>
                  <a:lnTo>
                    <a:pt x="643" y="599"/>
                  </a:lnTo>
                  <a:lnTo>
                    <a:pt x="879" y="0"/>
                  </a:lnTo>
                  <a:lnTo>
                    <a:pt x="0" y="625"/>
                  </a:ln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9532938" y="7029450"/>
              <a:ext cx="1316038" cy="900113"/>
            </a:xfrm>
            <a:custGeom>
              <a:avLst/>
              <a:gdLst>
                <a:gd name="T0" fmla="*/ 829 w 829"/>
                <a:gd name="T1" fmla="*/ 519 h 567"/>
                <a:gd name="T2" fmla="*/ 32 w 829"/>
                <a:gd name="T3" fmla="*/ 567 h 567"/>
                <a:gd name="T4" fmla="*/ 0 w 829"/>
                <a:gd name="T5" fmla="*/ 47 h 567"/>
                <a:gd name="T6" fmla="*/ 797 w 829"/>
                <a:gd name="T7" fmla="*/ 0 h 567"/>
                <a:gd name="T8" fmla="*/ 829 w 829"/>
                <a:gd name="T9" fmla="*/ 519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9" h="567">
                  <a:moveTo>
                    <a:pt x="829" y="519"/>
                  </a:moveTo>
                  <a:lnTo>
                    <a:pt x="32" y="567"/>
                  </a:lnTo>
                  <a:lnTo>
                    <a:pt x="0" y="47"/>
                  </a:lnTo>
                  <a:lnTo>
                    <a:pt x="797" y="0"/>
                  </a:lnTo>
                  <a:lnTo>
                    <a:pt x="829" y="519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9583738" y="7893050"/>
              <a:ext cx="36513" cy="31750"/>
            </a:xfrm>
            <a:custGeom>
              <a:avLst/>
              <a:gdLst>
                <a:gd name="T0" fmla="*/ 5 w 15"/>
                <a:gd name="T1" fmla="*/ 13 h 13"/>
                <a:gd name="T2" fmla="*/ 2 w 15"/>
                <a:gd name="T3" fmla="*/ 12 h 13"/>
                <a:gd name="T4" fmla="*/ 2 w 15"/>
                <a:gd name="T5" fmla="*/ 7 h 13"/>
                <a:gd name="T6" fmla="*/ 8 w 15"/>
                <a:gd name="T7" fmla="*/ 1 h 13"/>
                <a:gd name="T8" fmla="*/ 13 w 15"/>
                <a:gd name="T9" fmla="*/ 1 h 13"/>
                <a:gd name="T10" fmla="*/ 13 w 15"/>
                <a:gd name="T11" fmla="*/ 7 h 13"/>
                <a:gd name="T12" fmla="*/ 7 w 15"/>
                <a:gd name="T13" fmla="*/ 12 h 13"/>
                <a:gd name="T14" fmla="*/ 5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5" y="13"/>
                  </a:moveTo>
                  <a:cubicBezTo>
                    <a:pt x="4" y="13"/>
                    <a:pt x="3" y="13"/>
                    <a:pt x="2" y="12"/>
                  </a:cubicBezTo>
                  <a:cubicBezTo>
                    <a:pt x="0" y="10"/>
                    <a:pt x="1" y="8"/>
                    <a:pt x="2" y="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2" y="0"/>
                    <a:pt x="13" y="1"/>
                  </a:cubicBezTo>
                  <a:cubicBezTo>
                    <a:pt x="15" y="3"/>
                    <a:pt x="15" y="5"/>
                    <a:pt x="13" y="7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6" y="13"/>
                    <a:pt x="5" y="1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9625013" y="7397750"/>
              <a:ext cx="528638" cy="490538"/>
            </a:xfrm>
            <a:custGeom>
              <a:avLst/>
              <a:gdLst>
                <a:gd name="T0" fmla="*/ 2 w 217"/>
                <a:gd name="T1" fmla="*/ 200 h 201"/>
                <a:gd name="T2" fmla="*/ 13 w 217"/>
                <a:gd name="T3" fmla="*/ 184 h 201"/>
                <a:gd name="T4" fmla="*/ 18 w 217"/>
                <a:gd name="T5" fmla="*/ 190 h 201"/>
                <a:gd name="T6" fmla="*/ 5 w 217"/>
                <a:gd name="T7" fmla="*/ 201 h 201"/>
                <a:gd name="T8" fmla="*/ 23 w 217"/>
                <a:gd name="T9" fmla="*/ 179 h 201"/>
                <a:gd name="T10" fmla="*/ 35 w 217"/>
                <a:gd name="T11" fmla="*/ 164 h 201"/>
                <a:gd name="T12" fmla="*/ 40 w 217"/>
                <a:gd name="T13" fmla="*/ 169 h 201"/>
                <a:gd name="T14" fmla="*/ 27 w 217"/>
                <a:gd name="T15" fmla="*/ 181 h 201"/>
                <a:gd name="T16" fmla="*/ 45 w 217"/>
                <a:gd name="T17" fmla="*/ 159 h 201"/>
                <a:gd name="T18" fmla="*/ 57 w 217"/>
                <a:gd name="T19" fmla="*/ 143 h 201"/>
                <a:gd name="T20" fmla="*/ 62 w 217"/>
                <a:gd name="T21" fmla="*/ 149 h 201"/>
                <a:gd name="T22" fmla="*/ 48 w 217"/>
                <a:gd name="T23" fmla="*/ 160 h 201"/>
                <a:gd name="T24" fmla="*/ 67 w 217"/>
                <a:gd name="T25" fmla="*/ 139 h 201"/>
                <a:gd name="T26" fmla="*/ 78 w 217"/>
                <a:gd name="T27" fmla="*/ 123 h 201"/>
                <a:gd name="T28" fmla="*/ 84 w 217"/>
                <a:gd name="T29" fmla="*/ 129 h 201"/>
                <a:gd name="T30" fmla="*/ 70 w 217"/>
                <a:gd name="T31" fmla="*/ 140 h 201"/>
                <a:gd name="T32" fmla="*/ 89 w 217"/>
                <a:gd name="T33" fmla="*/ 118 h 201"/>
                <a:gd name="T34" fmla="*/ 100 w 217"/>
                <a:gd name="T35" fmla="*/ 103 h 201"/>
                <a:gd name="T36" fmla="*/ 106 w 217"/>
                <a:gd name="T37" fmla="*/ 108 h 201"/>
                <a:gd name="T38" fmla="*/ 92 w 217"/>
                <a:gd name="T39" fmla="*/ 120 h 201"/>
                <a:gd name="T40" fmla="*/ 111 w 217"/>
                <a:gd name="T41" fmla="*/ 98 h 201"/>
                <a:gd name="T42" fmla="*/ 122 w 217"/>
                <a:gd name="T43" fmla="*/ 82 h 201"/>
                <a:gd name="T44" fmla="*/ 128 w 217"/>
                <a:gd name="T45" fmla="*/ 88 h 201"/>
                <a:gd name="T46" fmla="*/ 114 w 217"/>
                <a:gd name="T47" fmla="*/ 99 h 201"/>
                <a:gd name="T48" fmla="*/ 133 w 217"/>
                <a:gd name="T49" fmla="*/ 78 h 201"/>
                <a:gd name="T50" fmla="*/ 144 w 217"/>
                <a:gd name="T51" fmla="*/ 62 h 201"/>
                <a:gd name="T52" fmla="*/ 149 w 217"/>
                <a:gd name="T53" fmla="*/ 68 h 201"/>
                <a:gd name="T54" fmla="*/ 136 w 217"/>
                <a:gd name="T55" fmla="*/ 79 h 201"/>
                <a:gd name="T56" fmla="*/ 155 w 217"/>
                <a:gd name="T57" fmla="*/ 57 h 201"/>
                <a:gd name="T58" fmla="*/ 166 w 217"/>
                <a:gd name="T59" fmla="*/ 42 h 201"/>
                <a:gd name="T60" fmla="*/ 171 w 217"/>
                <a:gd name="T61" fmla="*/ 48 h 201"/>
                <a:gd name="T62" fmla="*/ 158 w 217"/>
                <a:gd name="T63" fmla="*/ 59 h 201"/>
                <a:gd name="T64" fmla="*/ 177 w 217"/>
                <a:gd name="T65" fmla="*/ 37 h 201"/>
                <a:gd name="T66" fmla="*/ 188 w 217"/>
                <a:gd name="T67" fmla="*/ 22 h 201"/>
                <a:gd name="T68" fmla="*/ 193 w 217"/>
                <a:gd name="T69" fmla="*/ 27 h 201"/>
                <a:gd name="T70" fmla="*/ 180 w 217"/>
                <a:gd name="T71" fmla="*/ 38 h 201"/>
                <a:gd name="T72" fmla="*/ 199 w 217"/>
                <a:gd name="T73" fmla="*/ 17 h 201"/>
                <a:gd name="T74" fmla="*/ 210 w 217"/>
                <a:gd name="T75" fmla="*/ 1 h 201"/>
                <a:gd name="T76" fmla="*/ 215 w 217"/>
                <a:gd name="T77" fmla="*/ 7 h 201"/>
                <a:gd name="T78" fmla="*/ 202 w 217"/>
                <a:gd name="T79" fmla="*/ 1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7" h="201">
                  <a:moveTo>
                    <a:pt x="5" y="201"/>
                  </a:moveTo>
                  <a:cubicBezTo>
                    <a:pt x="4" y="201"/>
                    <a:pt x="2" y="200"/>
                    <a:pt x="2" y="200"/>
                  </a:cubicBezTo>
                  <a:cubicBezTo>
                    <a:pt x="0" y="198"/>
                    <a:pt x="0" y="196"/>
                    <a:pt x="2" y="194"/>
                  </a:cubicBezTo>
                  <a:cubicBezTo>
                    <a:pt x="13" y="184"/>
                    <a:pt x="13" y="184"/>
                    <a:pt x="13" y="184"/>
                  </a:cubicBezTo>
                  <a:cubicBezTo>
                    <a:pt x="14" y="183"/>
                    <a:pt x="17" y="183"/>
                    <a:pt x="18" y="184"/>
                  </a:cubicBezTo>
                  <a:cubicBezTo>
                    <a:pt x="20" y="186"/>
                    <a:pt x="20" y="188"/>
                    <a:pt x="18" y="190"/>
                  </a:cubicBezTo>
                  <a:cubicBezTo>
                    <a:pt x="7" y="200"/>
                    <a:pt x="7" y="200"/>
                    <a:pt x="7" y="200"/>
                  </a:cubicBezTo>
                  <a:cubicBezTo>
                    <a:pt x="6" y="200"/>
                    <a:pt x="6" y="201"/>
                    <a:pt x="5" y="201"/>
                  </a:cubicBezTo>
                  <a:close/>
                  <a:moveTo>
                    <a:pt x="27" y="181"/>
                  </a:moveTo>
                  <a:cubicBezTo>
                    <a:pt x="25" y="181"/>
                    <a:pt x="24" y="180"/>
                    <a:pt x="23" y="179"/>
                  </a:cubicBezTo>
                  <a:cubicBezTo>
                    <a:pt x="22" y="178"/>
                    <a:pt x="22" y="175"/>
                    <a:pt x="24" y="17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6" y="162"/>
                    <a:pt x="39" y="162"/>
                    <a:pt x="40" y="164"/>
                  </a:cubicBezTo>
                  <a:cubicBezTo>
                    <a:pt x="42" y="165"/>
                    <a:pt x="41" y="168"/>
                    <a:pt x="40" y="169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28" y="180"/>
                    <a:pt x="27" y="180"/>
                    <a:pt x="27" y="181"/>
                  </a:cubicBezTo>
                  <a:close/>
                  <a:moveTo>
                    <a:pt x="48" y="160"/>
                  </a:moveTo>
                  <a:cubicBezTo>
                    <a:pt x="47" y="160"/>
                    <a:pt x="46" y="160"/>
                    <a:pt x="45" y="159"/>
                  </a:cubicBezTo>
                  <a:cubicBezTo>
                    <a:pt x="44" y="157"/>
                    <a:pt x="44" y="155"/>
                    <a:pt x="46" y="154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8" y="142"/>
                    <a:pt x="61" y="142"/>
                    <a:pt x="62" y="144"/>
                  </a:cubicBezTo>
                  <a:cubicBezTo>
                    <a:pt x="63" y="145"/>
                    <a:pt x="63" y="148"/>
                    <a:pt x="62" y="149"/>
                  </a:cubicBezTo>
                  <a:cubicBezTo>
                    <a:pt x="51" y="159"/>
                    <a:pt x="51" y="159"/>
                    <a:pt x="51" y="159"/>
                  </a:cubicBezTo>
                  <a:cubicBezTo>
                    <a:pt x="50" y="160"/>
                    <a:pt x="49" y="160"/>
                    <a:pt x="48" y="160"/>
                  </a:cubicBezTo>
                  <a:close/>
                  <a:moveTo>
                    <a:pt x="70" y="140"/>
                  </a:moveTo>
                  <a:cubicBezTo>
                    <a:pt x="69" y="140"/>
                    <a:pt x="68" y="140"/>
                    <a:pt x="67" y="139"/>
                  </a:cubicBezTo>
                  <a:cubicBezTo>
                    <a:pt x="66" y="137"/>
                    <a:pt x="66" y="135"/>
                    <a:pt x="67" y="133"/>
                  </a:cubicBezTo>
                  <a:cubicBezTo>
                    <a:pt x="78" y="123"/>
                    <a:pt x="78" y="123"/>
                    <a:pt x="78" y="123"/>
                  </a:cubicBezTo>
                  <a:cubicBezTo>
                    <a:pt x="80" y="122"/>
                    <a:pt x="82" y="122"/>
                    <a:pt x="84" y="123"/>
                  </a:cubicBezTo>
                  <a:cubicBezTo>
                    <a:pt x="85" y="125"/>
                    <a:pt x="85" y="127"/>
                    <a:pt x="84" y="129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2" y="140"/>
                    <a:pt x="71" y="140"/>
                    <a:pt x="70" y="140"/>
                  </a:cubicBezTo>
                  <a:close/>
                  <a:moveTo>
                    <a:pt x="92" y="120"/>
                  </a:moveTo>
                  <a:cubicBezTo>
                    <a:pt x="91" y="120"/>
                    <a:pt x="90" y="119"/>
                    <a:pt x="89" y="118"/>
                  </a:cubicBezTo>
                  <a:cubicBezTo>
                    <a:pt x="88" y="117"/>
                    <a:pt x="88" y="114"/>
                    <a:pt x="89" y="113"/>
                  </a:cubicBezTo>
                  <a:cubicBezTo>
                    <a:pt x="100" y="103"/>
                    <a:pt x="100" y="103"/>
                    <a:pt x="100" y="103"/>
                  </a:cubicBezTo>
                  <a:cubicBezTo>
                    <a:pt x="102" y="101"/>
                    <a:pt x="104" y="101"/>
                    <a:pt x="106" y="103"/>
                  </a:cubicBezTo>
                  <a:cubicBezTo>
                    <a:pt x="107" y="105"/>
                    <a:pt x="107" y="107"/>
                    <a:pt x="106" y="108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4" y="119"/>
                    <a:pt x="93" y="120"/>
                    <a:pt x="92" y="120"/>
                  </a:cubicBezTo>
                  <a:close/>
                  <a:moveTo>
                    <a:pt x="114" y="99"/>
                  </a:moveTo>
                  <a:cubicBezTo>
                    <a:pt x="113" y="99"/>
                    <a:pt x="112" y="99"/>
                    <a:pt x="111" y="98"/>
                  </a:cubicBezTo>
                  <a:cubicBezTo>
                    <a:pt x="110" y="96"/>
                    <a:pt x="110" y="94"/>
                    <a:pt x="111" y="9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24" y="81"/>
                    <a:pt x="126" y="81"/>
                    <a:pt x="128" y="83"/>
                  </a:cubicBezTo>
                  <a:cubicBezTo>
                    <a:pt x="129" y="84"/>
                    <a:pt x="129" y="87"/>
                    <a:pt x="128" y="88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16" y="99"/>
                    <a:pt x="115" y="99"/>
                    <a:pt x="114" y="99"/>
                  </a:cubicBezTo>
                  <a:close/>
                  <a:moveTo>
                    <a:pt x="136" y="79"/>
                  </a:moveTo>
                  <a:cubicBezTo>
                    <a:pt x="135" y="79"/>
                    <a:pt x="134" y="79"/>
                    <a:pt x="133" y="78"/>
                  </a:cubicBezTo>
                  <a:cubicBezTo>
                    <a:pt x="132" y="76"/>
                    <a:pt x="132" y="74"/>
                    <a:pt x="133" y="72"/>
                  </a:cubicBezTo>
                  <a:cubicBezTo>
                    <a:pt x="144" y="62"/>
                    <a:pt x="144" y="62"/>
                    <a:pt x="144" y="62"/>
                  </a:cubicBezTo>
                  <a:cubicBezTo>
                    <a:pt x="146" y="61"/>
                    <a:pt x="148" y="61"/>
                    <a:pt x="150" y="62"/>
                  </a:cubicBezTo>
                  <a:cubicBezTo>
                    <a:pt x="151" y="64"/>
                    <a:pt x="151" y="66"/>
                    <a:pt x="149" y="68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38" y="79"/>
                    <a:pt x="137" y="79"/>
                    <a:pt x="136" y="79"/>
                  </a:cubicBezTo>
                  <a:close/>
                  <a:moveTo>
                    <a:pt x="158" y="59"/>
                  </a:moveTo>
                  <a:cubicBezTo>
                    <a:pt x="157" y="59"/>
                    <a:pt x="156" y="58"/>
                    <a:pt x="155" y="57"/>
                  </a:cubicBezTo>
                  <a:cubicBezTo>
                    <a:pt x="153" y="56"/>
                    <a:pt x="154" y="53"/>
                    <a:pt x="155" y="52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68" y="40"/>
                    <a:pt x="170" y="40"/>
                    <a:pt x="172" y="42"/>
                  </a:cubicBezTo>
                  <a:cubicBezTo>
                    <a:pt x="173" y="44"/>
                    <a:pt x="173" y="46"/>
                    <a:pt x="171" y="48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60" y="58"/>
                    <a:pt x="159" y="59"/>
                    <a:pt x="158" y="59"/>
                  </a:cubicBezTo>
                  <a:close/>
                  <a:moveTo>
                    <a:pt x="180" y="38"/>
                  </a:moveTo>
                  <a:cubicBezTo>
                    <a:pt x="179" y="38"/>
                    <a:pt x="178" y="38"/>
                    <a:pt x="177" y="37"/>
                  </a:cubicBezTo>
                  <a:cubicBezTo>
                    <a:pt x="175" y="36"/>
                    <a:pt x="175" y="33"/>
                    <a:pt x="177" y="3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90" y="20"/>
                    <a:pt x="192" y="20"/>
                    <a:pt x="193" y="22"/>
                  </a:cubicBezTo>
                  <a:cubicBezTo>
                    <a:pt x="195" y="23"/>
                    <a:pt x="195" y="26"/>
                    <a:pt x="193" y="27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2" y="38"/>
                    <a:pt x="181" y="38"/>
                    <a:pt x="180" y="38"/>
                  </a:cubicBezTo>
                  <a:close/>
                  <a:moveTo>
                    <a:pt x="202" y="18"/>
                  </a:moveTo>
                  <a:cubicBezTo>
                    <a:pt x="201" y="18"/>
                    <a:pt x="200" y="18"/>
                    <a:pt x="199" y="17"/>
                  </a:cubicBezTo>
                  <a:cubicBezTo>
                    <a:pt x="197" y="15"/>
                    <a:pt x="197" y="13"/>
                    <a:pt x="199" y="11"/>
                  </a:cubicBezTo>
                  <a:cubicBezTo>
                    <a:pt x="210" y="1"/>
                    <a:pt x="210" y="1"/>
                    <a:pt x="210" y="1"/>
                  </a:cubicBezTo>
                  <a:cubicBezTo>
                    <a:pt x="211" y="0"/>
                    <a:pt x="214" y="0"/>
                    <a:pt x="215" y="1"/>
                  </a:cubicBezTo>
                  <a:cubicBezTo>
                    <a:pt x="217" y="3"/>
                    <a:pt x="217" y="5"/>
                    <a:pt x="215" y="7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3" y="18"/>
                    <a:pt x="203" y="18"/>
                    <a:pt x="202" y="1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0160000" y="7358063"/>
              <a:ext cx="50800" cy="34925"/>
            </a:xfrm>
            <a:custGeom>
              <a:avLst/>
              <a:gdLst>
                <a:gd name="T0" fmla="*/ 17 w 21"/>
                <a:gd name="T1" fmla="*/ 13 h 14"/>
                <a:gd name="T2" fmla="*/ 14 w 21"/>
                <a:gd name="T3" fmla="*/ 12 h 14"/>
                <a:gd name="T4" fmla="*/ 10 w 21"/>
                <a:gd name="T5" fmla="*/ 10 h 14"/>
                <a:gd name="T6" fmla="*/ 7 w 21"/>
                <a:gd name="T7" fmla="*/ 13 h 14"/>
                <a:gd name="T8" fmla="*/ 2 w 21"/>
                <a:gd name="T9" fmla="*/ 13 h 14"/>
                <a:gd name="T10" fmla="*/ 2 w 21"/>
                <a:gd name="T11" fmla="*/ 7 h 14"/>
                <a:gd name="T12" fmla="*/ 7 w 21"/>
                <a:gd name="T13" fmla="*/ 2 h 14"/>
                <a:gd name="T14" fmla="*/ 12 w 21"/>
                <a:gd name="T15" fmla="*/ 2 h 14"/>
                <a:gd name="T16" fmla="*/ 19 w 21"/>
                <a:gd name="T17" fmla="*/ 6 h 14"/>
                <a:gd name="T18" fmla="*/ 20 w 21"/>
                <a:gd name="T19" fmla="*/ 11 h 14"/>
                <a:gd name="T20" fmla="*/ 17 w 21"/>
                <a:gd name="T21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4">
                  <a:moveTo>
                    <a:pt x="17" y="13"/>
                  </a:moveTo>
                  <a:cubicBezTo>
                    <a:pt x="16" y="13"/>
                    <a:pt x="15" y="13"/>
                    <a:pt x="14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3" y="14"/>
                    <a:pt x="2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"/>
                    <a:pt x="11" y="0"/>
                    <a:pt x="12" y="2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7"/>
                    <a:pt x="21" y="10"/>
                    <a:pt x="20" y="11"/>
                  </a:cubicBezTo>
                  <a:cubicBezTo>
                    <a:pt x="19" y="12"/>
                    <a:pt x="18" y="13"/>
                    <a:pt x="17" y="1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0217150" y="7392988"/>
              <a:ext cx="579438" cy="423863"/>
            </a:xfrm>
            <a:custGeom>
              <a:avLst/>
              <a:gdLst>
                <a:gd name="T0" fmla="*/ 231 w 237"/>
                <a:gd name="T1" fmla="*/ 173 h 174"/>
                <a:gd name="T2" fmla="*/ 218 w 237"/>
                <a:gd name="T3" fmla="*/ 159 h 174"/>
                <a:gd name="T4" fmla="*/ 235 w 237"/>
                <a:gd name="T5" fmla="*/ 167 h 174"/>
                <a:gd name="T6" fmla="*/ 233 w 237"/>
                <a:gd name="T7" fmla="*/ 174 h 174"/>
                <a:gd name="T8" fmla="*/ 207 w 237"/>
                <a:gd name="T9" fmla="*/ 156 h 174"/>
                <a:gd name="T10" fmla="*/ 194 w 237"/>
                <a:gd name="T11" fmla="*/ 141 h 174"/>
                <a:gd name="T12" fmla="*/ 211 w 237"/>
                <a:gd name="T13" fmla="*/ 149 h 174"/>
                <a:gd name="T14" fmla="*/ 209 w 237"/>
                <a:gd name="T15" fmla="*/ 156 h 174"/>
                <a:gd name="T16" fmla="*/ 183 w 237"/>
                <a:gd name="T17" fmla="*/ 138 h 174"/>
                <a:gd name="T18" fmla="*/ 170 w 237"/>
                <a:gd name="T19" fmla="*/ 124 h 174"/>
                <a:gd name="T20" fmla="*/ 187 w 237"/>
                <a:gd name="T21" fmla="*/ 132 h 174"/>
                <a:gd name="T22" fmla="*/ 185 w 237"/>
                <a:gd name="T23" fmla="*/ 139 h 174"/>
                <a:gd name="T24" fmla="*/ 158 w 237"/>
                <a:gd name="T25" fmla="*/ 121 h 174"/>
                <a:gd name="T26" fmla="*/ 146 w 237"/>
                <a:gd name="T27" fmla="*/ 106 h 174"/>
                <a:gd name="T28" fmla="*/ 163 w 237"/>
                <a:gd name="T29" fmla="*/ 114 h 174"/>
                <a:gd name="T30" fmla="*/ 161 w 237"/>
                <a:gd name="T31" fmla="*/ 121 h 174"/>
                <a:gd name="T32" fmla="*/ 134 w 237"/>
                <a:gd name="T33" fmla="*/ 103 h 174"/>
                <a:gd name="T34" fmla="*/ 122 w 237"/>
                <a:gd name="T35" fmla="*/ 89 h 174"/>
                <a:gd name="T36" fmla="*/ 139 w 237"/>
                <a:gd name="T37" fmla="*/ 97 h 174"/>
                <a:gd name="T38" fmla="*/ 137 w 237"/>
                <a:gd name="T39" fmla="*/ 104 h 174"/>
                <a:gd name="T40" fmla="*/ 110 w 237"/>
                <a:gd name="T41" fmla="*/ 86 h 174"/>
                <a:gd name="T42" fmla="*/ 98 w 237"/>
                <a:gd name="T43" fmla="*/ 72 h 174"/>
                <a:gd name="T44" fmla="*/ 115 w 237"/>
                <a:gd name="T45" fmla="*/ 79 h 174"/>
                <a:gd name="T46" fmla="*/ 113 w 237"/>
                <a:gd name="T47" fmla="*/ 86 h 174"/>
                <a:gd name="T48" fmla="*/ 86 w 237"/>
                <a:gd name="T49" fmla="*/ 68 h 174"/>
                <a:gd name="T50" fmla="*/ 73 w 237"/>
                <a:gd name="T51" fmla="*/ 54 h 174"/>
                <a:gd name="T52" fmla="*/ 91 w 237"/>
                <a:gd name="T53" fmla="*/ 62 h 174"/>
                <a:gd name="T54" fmla="*/ 89 w 237"/>
                <a:gd name="T55" fmla="*/ 69 h 174"/>
                <a:gd name="T56" fmla="*/ 62 w 237"/>
                <a:gd name="T57" fmla="*/ 51 h 174"/>
                <a:gd name="T58" fmla="*/ 49 w 237"/>
                <a:gd name="T59" fmla="*/ 37 h 174"/>
                <a:gd name="T60" fmla="*/ 67 w 237"/>
                <a:gd name="T61" fmla="*/ 44 h 174"/>
                <a:gd name="T62" fmla="*/ 65 w 237"/>
                <a:gd name="T63" fmla="*/ 51 h 174"/>
                <a:gd name="T64" fmla="*/ 38 w 237"/>
                <a:gd name="T65" fmla="*/ 33 h 174"/>
                <a:gd name="T66" fmla="*/ 25 w 237"/>
                <a:gd name="T67" fmla="*/ 19 h 174"/>
                <a:gd name="T68" fmla="*/ 43 w 237"/>
                <a:gd name="T69" fmla="*/ 27 h 174"/>
                <a:gd name="T70" fmla="*/ 41 w 237"/>
                <a:gd name="T71" fmla="*/ 34 h 174"/>
                <a:gd name="T72" fmla="*/ 14 w 237"/>
                <a:gd name="T73" fmla="*/ 16 h 174"/>
                <a:gd name="T74" fmla="*/ 1 w 237"/>
                <a:gd name="T75" fmla="*/ 2 h 174"/>
                <a:gd name="T76" fmla="*/ 19 w 237"/>
                <a:gd name="T77" fmla="*/ 10 h 174"/>
                <a:gd name="T78" fmla="*/ 17 w 237"/>
                <a:gd name="T79" fmla="*/ 1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174">
                  <a:moveTo>
                    <a:pt x="233" y="174"/>
                  </a:moveTo>
                  <a:cubicBezTo>
                    <a:pt x="232" y="174"/>
                    <a:pt x="231" y="174"/>
                    <a:pt x="231" y="173"/>
                  </a:cubicBezTo>
                  <a:cubicBezTo>
                    <a:pt x="219" y="164"/>
                    <a:pt x="219" y="164"/>
                    <a:pt x="219" y="164"/>
                  </a:cubicBezTo>
                  <a:cubicBezTo>
                    <a:pt x="217" y="163"/>
                    <a:pt x="217" y="161"/>
                    <a:pt x="218" y="159"/>
                  </a:cubicBezTo>
                  <a:cubicBezTo>
                    <a:pt x="219" y="157"/>
                    <a:pt x="221" y="157"/>
                    <a:pt x="223" y="158"/>
                  </a:cubicBezTo>
                  <a:cubicBezTo>
                    <a:pt x="235" y="167"/>
                    <a:pt x="235" y="167"/>
                    <a:pt x="235" y="167"/>
                  </a:cubicBezTo>
                  <a:cubicBezTo>
                    <a:pt x="237" y="168"/>
                    <a:pt x="237" y="170"/>
                    <a:pt x="236" y="172"/>
                  </a:cubicBezTo>
                  <a:cubicBezTo>
                    <a:pt x="235" y="173"/>
                    <a:pt x="234" y="174"/>
                    <a:pt x="233" y="174"/>
                  </a:cubicBezTo>
                  <a:close/>
                  <a:moveTo>
                    <a:pt x="209" y="156"/>
                  </a:moveTo>
                  <a:cubicBezTo>
                    <a:pt x="208" y="156"/>
                    <a:pt x="207" y="156"/>
                    <a:pt x="207" y="156"/>
                  </a:cubicBezTo>
                  <a:cubicBezTo>
                    <a:pt x="195" y="147"/>
                    <a:pt x="195" y="147"/>
                    <a:pt x="195" y="147"/>
                  </a:cubicBezTo>
                  <a:cubicBezTo>
                    <a:pt x="193" y="146"/>
                    <a:pt x="192" y="143"/>
                    <a:pt x="194" y="141"/>
                  </a:cubicBezTo>
                  <a:cubicBezTo>
                    <a:pt x="195" y="140"/>
                    <a:pt x="197" y="139"/>
                    <a:pt x="199" y="141"/>
                  </a:cubicBezTo>
                  <a:cubicBezTo>
                    <a:pt x="211" y="149"/>
                    <a:pt x="211" y="149"/>
                    <a:pt x="211" y="149"/>
                  </a:cubicBezTo>
                  <a:cubicBezTo>
                    <a:pt x="213" y="151"/>
                    <a:pt x="213" y="153"/>
                    <a:pt x="212" y="155"/>
                  </a:cubicBezTo>
                  <a:cubicBezTo>
                    <a:pt x="211" y="156"/>
                    <a:pt x="210" y="156"/>
                    <a:pt x="209" y="156"/>
                  </a:cubicBezTo>
                  <a:close/>
                  <a:moveTo>
                    <a:pt x="185" y="139"/>
                  </a:moveTo>
                  <a:cubicBezTo>
                    <a:pt x="184" y="139"/>
                    <a:pt x="183" y="139"/>
                    <a:pt x="183" y="138"/>
                  </a:cubicBezTo>
                  <a:cubicBezTo>
                    <a:pt x="171" y="129"/>
                    <a:pt x="171" y="129"/>
                    <a:pt x="171" y="129"/>
                  </a:cubicBezTo>
                  <a:cubicBezTo>
                    <a:pt x="169" y="128"/>
                    <a:pt x="168" y="126"/>
                    <a:pt x="170" y="124"/>
                  </a:cubicBezTo>
                  <a:cubicBezTo>
                    <a:pt x="171" y="122"/>
                    <a:pt x="173" y="122"/>
                    <a:pt x="175" y="123"/>
                  </a:cubicBezTo>
                  <a:cubicBezTo>
                    <a:pt x="187" y="132"/>
                    <a:pt x="187" y="132"/>
                    <a:pt x="187" y="132"/>
                  </a:cubicBezTo>
                  <a:cubicBezTo>
                    <a:pt x="189" y="133"/>
                    <a:pt x="189" y="136"/>
                    <a:pt x="188" y="137"/>
                  </a:cubicBezTo>
                  <a:cubicBezTo>
                    <a:pt x="187" y="138"/>
                    <a:pt x="186" y="139"/>
                    <a:pt x="185" y="139"/>
                  </a:cubicBezTo>
                  <a:close/>
                  <a:moveTo>
                    <a:pt x="161" y="121"/>
                  </a:moveTo>
                  <a:cubicBezTo>
                    <a:pt x="160" y="121"/>
                    <a:pt x="159" y="121"/>
                    <a:pt x="158" y="121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145" y="111"/>
                    <a:pt x="144" y="108"/>
                    <a:pt x="146" y="106"/>
                  </a:cubicBezTo>
                  <a:cubicBezTo>
                    <a:pt x="147" y="105"/>
                    <a:pt x="149" y="104"/>
                    <a:pt x="151" y="106"/>
                  </a:cubicBezTo>
                  <a:cubicBezTo>
                    <a:pt x="163" y="114"/>
                    <a:pt x="163" y="114"/>
                    <a:pt x="163" y="114"/>
                  </a:cubicBezTo>
                  <a:cubicBezTo>
                    <a:pt x="165" y="116"/>
                    <a:pt x="165" y="118"/>
                    <a:pt x="164" y="120"/>
                  </a:cubicBezTo>
                  <a:cubicBezTo>
                    <a:pt x="163" y="121"/>
                    <a:pt x="162" y="121"/>
                    <a:pt x="161" y="121"/>
                  </a:cubicBezTo>
                  <a:close/>
                  <a:moveTo>
                    <a:pt x="137" y="104"/>
                  </a:moveTo>
                  <a:cubicBezTo>
                    <a:pt x="136" y="104"/>
                    <a:pt x="135" y="104"/>
                    <a:pt x="134" y="103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1" y="93"/>
                    <a:pt x="120" y="91"/>
                    <a:pt x="122" y="89"/>
                  </a:cubicBezTo>
                  <a:cubicBezTo>
                    <a:pt x="123" y="87"/>
                    <a:pt x="125" y="87"/>
                    <a:pt x="127" y="88"/>
                  </a:cubicBezTo>
                  <a:cubicBezTo>
                    <a:pt x="139" y="97"/>
                    <a:pt x="139" y="97"/>
                    <a:pt x="139" y="97"/>
                  </a:cubicBezTo>
                  <a:cubicBezTo>
                    <a:pt x="141" y="98"/>
                    <a:pt x="141" y="101"/>
                    <a:pt x="140" y="102"/>
                  </a:cubicBezTo>
                  <a:cubicBezTo>
                    <a:pt x="139" y="103"/>
                    <a:pt x="138" y="104"/>
                    <a:pt x="137" y="104"/>
                  </a:cubicBezTo>
                  <a:close/>
                  <a:moveTo>
                    <a:pt x="113" y="86"/>
                  </a:moveTo>
                  <a:cubicBezTo>
                    <a:pt x="112" y="86"/>
                    <a:pt x="111" y="86"/>
                    <a:pt x="110" y="86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7" y="76"/>
                    <a:pt x="96" y="73"/>
                    <a:pt x="98" y="72"/>
                  </a:cubicBezTo>
                  <a:cubicBezTo>
                    <a:pt x="99" y="70"/>
                    <a:pt x="101" y="69"/>
                    <a:pt x="103" y="71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17" y="81"/>
                    <a:pt x="117" y="83"/>
                    <a:pt x="116" y="85"/>
                  </a:cubicBezTo>
                  <a:cubicBezTo>
                    <a:pt x="115" y="86"/>
                    <a:pt x="114" y="86"/>
                    <a:pt x="113" y="86"/>
                  </a:cubicBezTo>
                  <a:close/>
                  <a:moveTo>
                    <a:pt x="89" y="69"/>
                  </a:moveTo>
                  <a:cubicBezTo>
                    <a:pt x="88" y="69"/>
                    <a:pt x="87" y="69"/>
                    <a:pt x="86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73" y="58"/>
                    <a:pt x="72" y="56"/>
                    <a:pt x="73" y="54"/>
                  </a:cubicBezTo>
                  <a:cubicBezTo>
                    <a:pt x="75" y="52"/>
                    <a:pt x="77" y="52"/>
                    <a:pt x="79" y="53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3" y="63"/>
                    <a:pt x="93" y="66"/>
                    <a:pt x="92" y="67"/>
                  </a:cubicBezTo>
                  <a:cubicBezTo>
                    <a:pt x="91" y="68"/>
                    <a:pt x="90" y="69"/>
                    <a:pt x="89" y="69"/>
                  </a:cubicBezTo>
                  <a:close/>
                  <a:moveTo>
                    <a:pt x="65" y="51"/>
                  </a:moveTo>
                  <a:cubicBezTo>
                    <a:pt x="64" y="52"/>
                    <a:pt x="63" y="51"/>
                    <a:pt x="62" y="51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49" y="41"/>
                    <a:pt x="48" y="38"/>
                    <a:pt x="49" y="37"/>
                  </a:cubicBezTo>
                  <a:cubicBezTo>
                    <a:pt x="51" y="35"/>
                    <a:pt x="53" y="34"/>
                    <a:pt x="55" y="36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9" y="46"/>
                    <a:pt x="69" y="48"/>
                    <a:pt x="68" y="50"/>
                  </a:cubicBezTo>
                  <a:cubicBezTo>
                    <a:pt x="67" y="51"/>
                    <a:pt x="66" y="51"/>
                    <a:pt x="65" y="51"/>
                  </a:cubicBezTo>
                  <a:close/>
                  <a:moveTo>
                    <a:pt x="41" y="34"/>
                  </a:moveTo>
                  <a:cubicBezTo>
                    <a:pt x="40" y="34"/>
                    <a:pt x="39" y="34"/>
                    <a:pt x="38" y="33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4" y="23"/>
                    <a:pt x="24" y="21"/>
                    <a:pt x="25" y="19"/>
                  </a:cubicBezTo>
                  <a:cubicBezTo>
                    <a:pt x="27" y="17"/>
                    <a:pt x="29" y="17"/>
                    <a:pt x="31" y="1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8"/>
                    <a:pt x="45" y="31"/>
                    <a:pt x="44" y="32"/>
                  </a:cubicBezTo>
                  <a:cubicBezTo>
                    <a:pt x="43" y="33"/>
                    <a:pt x="42" y="34"/>
                    <a:pt x="41" y="34"/>
                  </a:cubicBezTo>
                  <a:close/>
                  <a:moveTo>
                    <a:pt x="17" y="17"/>
                  </a:moveTo>
                  <a:cubicBezTo>
                    <a:pt x="16" y="17"/>
                    <a:pt x="15" y="16"/>
                    <a:pt x="14" y="1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1"/>
                    <a:pt x="21" y="13"/>
                    <a:pt x="20" y="15"/>
                  </a:cubicBezTo>
                  <a:cubicBezTo>
                    <a:pt x="19" y="16"/>
                    <a:pt x="18" y="16"/>
                    <a:pt x="17" y="17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0806113" y="7816850"/>
              <a:ext cx="36513" cy="31750"/>
            </a:xfrm>
            <a:custGeom>
              <a:avLst/>
              <a:gdLst>
                <a:gd name="T0" fmla="*/ 10 w 15"/>
                <a:gd name="T1" fmla="*/ 13 h 13"/>
                <a:gd name="T2" fmla="*/ 8 w 15"/>
                <a:gd name="T3" fmla="*/ 12 h 13"/>
                <a:gd name="T4" fmla="*/ 2 w 15"/>
                <a:gd name="T5" fmla="*/ 8 h 13"/>
                <a:gd name="T6" fmla="*/ 1 w 15"/>
                <a:gd name="T7" fmla="*/ 2 h 13"/>
                <a:gd name="T8" fmla="*/ 6 w 15"/>
                <a:gd name="T9" fmla="*/ 2 h 13"/>
                <a:gd name="T10" fmla="*/ 12 w 15"/>
                <a:gd name="T11" fmla="*/ 6 h 13"/>
                <a:gd name="T12" fmla="*/ 13 w 15"/>
                <a:gd name="T13" fmla="*/ 11 h 13"/>
                <a:gd name="T14" fmla="*/ 10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0" y="13"/>
                  </a:moveTo>
                  <a:cubicBezTo>
                    <a:pt x="10" y="13"/>
                    <a:pt x="9" y="13"/>
                    <a:pt x="8" y="1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2" y="1"/>
                    <a:pt x="4" y="0"/>
                    <a:pt x="6" y="2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7"/>
                    <a:pt x="15" y="10"/>
                    <a:pt x="13" y="11"/>
                  </a:cubicBezTo>
                  <a:cubicBezTo>
                    <a:pt x="13" y="12"/>
                    <a:pt x="12" y="13"/>
                    <a:pt x="10" y="1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9532938" y="7029450"/>
              <a:ext cx="1265238" cy="447675"/>
            </a:xfrm>
            <a:custGeom>
              <a:avLst/>
              <a:gdLst>
                <a:gd name="T0" fmla="*/ 0 w 797"/>
                <a:gd name="T1" fmla="*/ 47 h 282"/>
                <a:gd name="T2" fmla="*/ 415 w 797"/>
                <a:gd name="T3" fmla="*/ 282 h 282"/>
                <a:gd name="T4" fmla="*/ 797 w 797"/>
                <a:gd name="T5" fmla="*/ 0 h 282"/>
                <a:gd name="T6" fmla="*/ 0 w 797"/>
                <a:gd name="T7" fmla="*/ 4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7" h="282">
                  <a:moveTo>
                    <a:pt x="0" y="47"/>
                  </a:moveTo>
                  <a:lnTo>
                    <a:pt x="415" y="282"/>
                  </a:lnTo>
                  <a:lnTo>
                    <a:pt x="797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9175750" y="4903788"/>
              <a:ext cx="1331913" cy="939800"/>
            </a:xfrm>
            <a:custGeom>
              <a:avLst/>
              <a:gdLst>
                <a:gd name="T0" fmla="*/ 789 w 839"/>
                <a:gd name="T1" fmla="*/ 592 h 592"/>
                <a:gd name="T2" fmla="*/ 0 w 839"/>
                <a:gd name="T3" fmla="*/ 512 h 592"/>
                <a:gd name="T4" fmla="*/ 51 w 839"/>
                <a:gd name="T5" fmla="*/ 0 h 592"/>
                <a:gd name="T6" fmla="*/ 839 w 839"/>
                <a:gd name="T7" fmla="*/ 79 h 592"/>
                <a:gd name="T8" fmla="*/ 789 w 839"/>
                <a:gd name="T9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592">
                  <a:moveTo>
                    <a:pt x="789" y="592"/>
                  </a:moveTo>
                  <a:lnTo>
                    <a:pt x="0" y="512"/>
                  </a:lnTo>
                  <a:lnTo>
                    <a:pt x="51" y="0"/>
                  </a:lnTo>
                  <a:lnTo>
                    <a:pt x="839" y="79"/>
                  </a:lnTo>
                  <a:lnTo>
                    <a:pt x="789" y="592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9180513" y="5684838"/>
              <a:ext cx="36513" cy="28575"/>
            </a:xfrm>
            <a:custGeom>
              <a:avLst/>
              <a:gdLst>
                <a:gd name="T0" fmla="*/ 4 w 15"/>
                <a:gd name="T1" fmla="*/ 12 h 12"/>
                <a:gd name="T2" fmla="*/ 1 w 15"/>
                <a:gd name="T3" fmla="*/ 11 h 12"/>
                <a:gd name="T4" fmla="*/ 2 w 15"/>
                <a:gd name="T5" fmla="*/ 5 h 12"/>
                <a:gd name="T6" fmla="*/ 8 w 15"/>
                <a:gd name="T7" fmla="*/ 1 h 12"/>
                <a:gd name="T8" fmla="*/ 14 w 15"/>
                <a:gd name="T9" fmla="*/ 2 h 12"/>
                <a:gd name="T10" fmla="*/ 13 w 15"/>
                <a:gd name="T11" fmla="*/ 7 h 12"/>
                <a:gd name="T12" fmla="*/ 6 w 15"/>
                <a:gd name="T13" fmla="*/ 12 h 12"/>
                <a:gd name="T14" fmla="*/ 4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4" y="12"/>
                  </a:moveTo>
                  <a:cubicBezTo>
                    <a:pt x="3" y="12"/>
                    <a:pt x="1" y="12"/>
                    <a:pt x="1" y="11"/>
                  </a:cubicBezTo>
                  <a:cubicBezTo>
                    <a:pt x="0" y="9"/>
                    <a:pt x="0" y="6"/>
                    <a:pt x="2" y="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2" y="0"/>
                    <a:pt x="14" y="2"/>
                  </a:cubicBezTo>
                  <a:cubicBezTo>
                    <a:pt x="15" y="4"/>
                    <a:pt x="14" y="6"/>
                    <a:pt x="13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4" y="12"/>
                    <a:pt x="4" y="12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9224963" y="5284788"/>
              <a:ext cx="592138" cy="400050"/>
            </a:xfrm>
            <a:custGeom>
              <a:avLst/>
              <a:gdLst>
                <a:gd name="T0" fmla="*/ 2 w 243"/>
                <a:gd name="T1" fmla="*/ 162 h 164"/>
                <a:gd name="T2" fmla="*/ 15 w 243"/>
                <a:gd name="T3" fmla="*/ 149 h 164"/>
                <a:gd name="T4" fmla="*/ 19 w 243"/>
                <a:gd name="T5" fmla="*/ 155 h 164"/>
                <a:gd name="T6" fmla="*/ 4 w 243"/>
                <a:gd name="T7" fmla="*/ 164 h 164"/>
                <a:gd name="T8" fmla="*/ 26 w 243"/>
                <a:gd name="T9" fmla="*/ 146 h 164"/>
                <a:gd name="T10" fmla="*/ 40 w 243"/>
                <a:gd name="T11" fmla="*/ 132 h 164"/>
                <a:gd name="T12" fmla="*/ 44 w 243"/>
                <a:gd name="T13" fmla="*/ 139 h 164"/>
                <a:gd name="T14" fmla="*/ 29 w 243"/>
                <a:gd name="T15" fmla="*/ 147 h 164"/>
                <a:gd name="T16" fmla="*/ 51 w 243"/>
                <a:gd name="T17" fmla="*/ 129 h 164"/>
                <a:gd name="T18" fmla="*/ 64 w 243"/>
                <a:gd name="T19" fmla="*/ 116 h 164"/>
                <a:gd name="T20" fmla="*/ 68 w 243"/>
                <a:gd name="T21" fmla="*/ 122 h 164"/>
                <a:gd name="T22" fmla="*/ 54 w 243"/>
                <a:gd name="T23" fmla="*/ 131 h 164"/>
                <a:gd name="T24" fmla="*/ 75 w 243"/>
                <a:gd name="T25" fmla="*/ 113 h 164"/>
                <a:gd name="T26" fmla="*/ 89 w 243"/>
                <a:gd name="T27" fmla="*/ 99 h 164"/>
                <a:gd name="T28" fmla="*/ 93 w 243"/>
                <a:gd name="T29" fmla="*/ 106 h 164"/>
                <a:gd name="T30" fmla="*/ 78 w 243"/>
                <a:gd name="T31" fmla="*/ 115 h 164"/>
                <a:gd name="T32" fmla="*/ 100 w 243"/>
                <a:gd name="T33" fmla="*/ 97 h 164"/>
                <a:gd name="T34" fmla="*/ 113 w 243"/>
                <a:gd name="T35" fmla="*/ 83 h 164"/>
                <a:gd name="T36" fmla="*/ 118 w 243"/>
                <a:gd name="T37" fmla="*/ 89 h 164"/>
                <a:gd name="T38" fmla="*/ 103 w 243"/>
                <a:gd name="T39" fmla="*/ 98 h 164"/>
                <a:gd name="T40" fmla="*/ 125 w 243"/>
                <a:gd name="T41" fmla="*/ 80 h 164"/>
                <a:gd name="T42" fmla="*/ 138 w 243"/>
                <a:gd name="T43" fmla="*/ 67 h 164"/>
                <a:gd name="T44" fmla="*/ 142 w 243"/>
                <a:gd name="T45" fmla="*/ 73 h 164"/>
                <a:gd name="T46" fmla="*/ 127 w 243"/>
                <a:gd name="T47" fmla="*/ 82 h 164"/>
                <a:gd name="T48" fmla="*/ 149 w 243"/>
                <a:gd name="T49" fmla="*/ 64 h 164"/>
                <a:gd name="T50" fmla="*/ 163 w 243"/>
                <a:gd name="T51" fmla="*/ 50 h 164"/>
                <a:gd name="T52" fmla="*/ 167 w 243"/>
                <a:gd name="T53" fmla="*/ 57 h 164"/>
                <a:gd name="T54" fmla="*/ 152 w 243"/>
                <a:gd name="T55" fmla="*/ 65 h 164"/>
                <a:gd name="T56" fmla="*/ 174 w 243"/>
                <a:gd name="T57" fmla="*/ 47 h 164"/>
                <a:gd name="T58" fmla="*/ 187 w 243"/>
                <a:gd name="T59" fmla="*/ 34 h 164"/>
                <a:gd name="T60" fmla="*/ 192 w 243"/>
                <a:gd name="T61" fmla="*/ 40 h 164"/>
                <a:gd name="T62" fmla="*/ 177 w 243"/>
                <a:gd name="T63" fmla="*/ 49 h 164"/>
                <a:gd name="T64" fmla="*/ 199 w 243"/>
                <a:gd name="T65" fmla="*/ 31 h 164"/>
                <a:gd name="T66" fmla="*/ 212 w 243"/>
                <a:gd name="T67" fmla="*/ 17 h 164"/>
                <a:gd name="T68" fmla="*/ 216 w 243"/>
                <a:gd name="T69" fmla="*/ 24 h 164"/>
                <a:gd name="T70" fmla="*/ 201 w 243"/>
                <a:gd name="T71" fmla="*/ 33 h 164"/>
                <a:gd name="T72" fmla="*/ 223 w 243"/>
                <a:gd name="T73" fmla="*/ 15 h 164"/>
                <a:gd name="T74" fmla="*/ 237 w 243"/>
                <a:gd name="T75" fmla="*/ 1 h 164"/>
                <a:gd name="T76" fmla="*/ 241 w 243"/>
                <a:gd name="T77" fmla="*/ 7 h 164"/>
                <a:gd name="T78" fmla="*/ 226 w 243"/>
                <a:gd name="T79" fmla="*/ 1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3" h="164">
                  <a:moveTo>
                    <a:pt x="4" y="164"/>
                  </a:moveTo>
                  <a:cubicBezTo>
                    <a:pt x="3" y="164"/>
                    <a:pt x="2" y="163"/>
                    <a:pt x="2" y="162"/>
                  </a:cubicBezTo>
                  <a:cubicBezTo>
                    <a:pt x="0" y="160"/>
                    <a:pt x="1" y="158"/>
                    <a:pt x="3" y="157"/>
                  </a:cubicBezTo>
                  <a:cubicBezTo>
                    <a:pt x="15" y="149"/>
                    <a:pt x="15" y="149"/>
                    <a:pt x="15" y="149"/>
                  </a:cubicBezTo>
                  <a:cubicBezTo>
                    <a:pt x="17" y="147"/>
                    <a:pt x="19" y="148"/>
                    <a:pt x="20" y="150"/>
                  </a:cubicBezTo>
                  <a:cubicBezTo>
                    <a:pt x="21" y="151"/>
                    <a:pt x="21" y="154"/>
                    <a:pt x="19" y="155"/>
                  </a:cubicBezTo>
                  <a:cubicBezTo>
                    <a:pt x="7" y="163"/>
                    <a:pt x="7" y="163"/>
                    <a:pt x="7" y="163"/>
                  </a:cubicBezTo>
                  <a:cubicBezTo>
                    <a:pt x="6" y="164"/>
                    <a:pt x="5" y="164"/>
                    <a:pt x="4" y="164"/>
                  </a:cubicBezTo>
                  <a:close/>
                  <a:moveTo>
                    <a:pt x="29" y="147"/>
                  </a:moveTo>
                  <a:cubicBezTo>
                    <a:pt x="28" y="147"/>
                    <a:pt x="27" y="147"/>
                    <a:pt x="26" y="146"/>
                  </a:cubicBezTo>
                  <a:cubicBezTo>
                    <a:pt x="25" y="144"/>
                    <a:pt x="25" y="142"/>
                    <a:pt x="27" y="14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1" y="131"/>
                    <a:pt x="44" y="132"/>
                    <a:pt x="45" y="133"/>
                  </a:cubicBezTo>
                  <a:cubicBezTo>
                    <a:pt x="46" y="135"/>
                    <a:pt x="46" y="137"/>
                    <a:pt x="44" y="139"/>
                  </a:cubicBezTo>
                  <a:cubicBezTo>
                    <a:pt x="31" y="147"/>
                    <a:pt x="31" y="147"/>
                    <a:pt x="31" y="147"/>
                  </a:cubicBezTo>
                  <a:cubicBezTo>
                    <a:pt x="31" y="147"/>
                    <a:pt x="30" y="147"/>
                    <a:pt x="29" y="147"/>
                  </a:cubicBezTo>
                  <a:close/>
                  <a:moveTo>
                    <a:pt x="54" y="131"/>
                  </a:moveTo>
                  <a:cubicBezTo>
                    <a:pt x="52" y="131"/>
                    <a:pt x="51" y="130"/>
                    <a:pt x="51" y="129"/>
                  </a:cubicBezTo>
                  <a:cubicBezTo>
                    <a:pt x="50" y="128"/>
                    <a:pt x="50" y="125"/>
                    <a:pt x="52" y="124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6" y="115"/>
                    <a:pt x="68" y="115"/>
                    <a:pt x="70" y="117"/>
                  </a:cubicBezTo>
                  <a:cubicBezTo>
                    <a:pt x="71" y="119"/>
                    <a:pt x="70" y="121"/>
                    <a:pt x="68" y="122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5" y="131"/>
                    <a:pt x="54" y="131"/>
                    <a:pt x="54" y="131"/>
                  </a:cubicBezTo>
                  <a:close/>
                  <a:moveTo>
                    <a:pt x="78" y="115"/>
                  </a:moveTo>
                  <a:cubicBezTo>
                    <a:pt x="77" y="114"/>
                    <a:pt x="76" y="114"/>
                    <a:pt x="75" y="113"/>
                  </a:cubicBezTo>
                  <a:cubicBezTo>
                    <a:pt x="74" y="111"/>
                    <a:pt x="75" y="109"/>
                    <a:pt x="77" y="108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91" y="98"/>
                    <a:pt x="93" y="99"/>
                    <a:pt x="94" y="100"/>
                  </a:cubicBezTo>
                  <a:cubicBezTo>
                    <a:pt x="95" y="102"/>
                    <a:pt x="95" y="105"/>
                    <a:pt x="93" y="106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80" y="114"/>
                    <a:pt x="79" y="115"/>
                    <a:pt x="78" y="115"/>
                  </a:cubicBezTo>
                  <a:close/>
                  <a:moveTo>
                    <a:pt x="103" y="98"/>
                  </a:moveTo>
                  <a:cubicBezTo>
                    <a:pt x="102" y="98"/>
                    <a:pt x="101" y="98"/>
                    <a:pt x="100" y="97"/>
                  </a:cubicBezTo>
                  <a:cubicBezTo>
                    <a:pt x="99" y="95"/>
                    <a:pt x="99" y="92"/>
                    <a:pt x="101" y="91"/>
                  </a:cubicBezTo>
                  <a:cubicBezTo>
                    <a:pt x="113" y="83"/>
                    <a:pt x="113" y="83"/>
                    <a:pt x="113" y="83"/>
                  </a:cubicBezTo>
                  <a:cubicBezTo>
                    <a:pt x="115" y="82"/>
                    <a:pt x="118" y="82"/>
                    <a:pt x="119" y="84"/>
                  </a:cubicBezTo>
                  <a:cubicBezTo>
                    <a:pt x="120" y="86"/>
                    <a:pt x="119" y="88"/>
                    <a:pt x="118" y="89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04" y="98"/>
                    <a:pt x="103" y="98"/>
                  </a:cubicBezTo>
                  <a:close/>
                  <a:moveTo>
                    <a:pt x="127" y="82"/>
                  </a:moveTo>
                  <a:cubicBezTo>
                    <a:pt x="126" y="82"/>
                    <a:pt x="125" y="81"/>
                    <a:pt x="125" y="80"/>
                  </a:cubicBezTo>
                  <a:cubicBezTo>
                    <a:pt x="124" y="78"/>
                    <a:pt x="124" y="76"/>
                    <a:pt x="126" y="75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40" y="65"/>
                    <a:pt x="142" y="66"/>
                    <a:pt x="143" y="68"/>
                  </a:cubicBezTo>
                  <a:cubicBezTo>
                    <a:pt x="145" y="69"/>
                    <a:pt x="144" y="72"/>
                    <a:pt x="142" y="73"/>
                  </a:cubicBezTo>
                  <a:cubicBezTo>
                    <a:pt x="130" y="81"/>
                    <a:pt x="130" y="81"/>
                    <a:pt x="130" y="81"/>
                  </a:cubicBezTo>
                  <a:cubicBezTo>
                    <a:pt x="129" y="82"/>
                    <a:pt x="128" y="82"/>
                    <a:pt x="127" y="82"/>
                  </a:cubicBezTo>
                  <a:close/>
                  <a:moveTo>
                    <a:pt x="152" y="65"/>
                  </a:moveTo>
                  <a:cubicBezTo>
                    <a:pt x="151" y="65"/>
                    <a:pt x="150" y="65"/>
                    <a:pt x="149" y="64"/>
                  </a:cubicBezTo>
                  <a:cubicBezTo>
                    <a:pt x="148" y="62"/>
                    <a:pt x="149" y="60"/>
                    <a:pt x="150" y="58"/>
                  </a:cubicBezTo>
                  <a:cubicBezTo>
                    <a:pt x="163" y="50"/>
                    <a:pt x="163" y="50"/>
                    <a:pt x="163" y="50"/>
                  </a:cubicBezTo>
                  <a:cubicBezTo>
                    <a:pt x="164" y="49"/>
                    <a:pt x="167" y="50"/>
                    <a:pt x="168" y="51"/>
                  </a:cubicBezTo>
                  <a:cubicBezTo>
                    <a:pt x="169" y="53"/>
                    <a:pt x="169" y="55"/>
                    <a:pt x="167" y="57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4" y="65"/>
                    <a:pt x="153" y="66"/>
                    <a:pt x="152" y="65"/>
                  </a:cubicBezTo>
                  <a:close/>
                  <a:moveTo>
                    <a:pt x="177" y="49"/>
                  </a:moveTo>
                  <a:cubicBezTo>
                    <a:pt x="176" y="49"/>
                    <a:pt x="175" y="48"/>
                    <a:pt x="174" y="47"/>
                  </a:cubicBezTo>
                  <a:cubicBezTo>
                    <a:pt x="173" y="46"/>
                    <a:pt x="173" y="43"/>
                    <a:pt x="175" y="42"/>
                  </a:cubicBezTo>
                  <a:cubicBezTo>
                    <a:pt x="187" y="34"/>
                    <a:pt x="187" y="34"/>
                    <a:pt x="187" y="34"/>
                  </a:cubicBezTo>
                  <a:cubicBezTo>
                    <a:pt x="189" y="33"/>
                    <a:pt x="191" y="33"/>
                    <a:pt x="193" y="35"/>
                  </a:cubicBezTo>
                  <a:cubicBezTo>
                    <a:pt x="194" y="37"/>
                    <a:pt x="193" y="39"/>
                    <a:pt x="192" y="40"/>
                  </a:cubicBezTo>
                  <a:cubicBezTo>
                    <a:pt x="179" y="48"/>
                    <a:pt x="179" y="48"/>
                    <a:pt x="179" y="48"/>
                  </a:cubicBezTo>
                  <a:cubicBezTo>
                    <a:pt x="179" y="49"/>
                    <a:pt x="178" y="49"/>
                    <a:pt x="177" y="49"/>
                  </a:cubicBezTo>
                  <a:close/>
                  <a:moveTo>
                    <a:pt x="201" y="33"/>
                  </a:moveTo>
                  <a:cubicBezTo>
                    <a:pt x="200" y="33"/>
                    <a:pt x="199" y="32"/>
                    <a:pt x="199" y="31"/>
                  </a:cubicBezTo>
                  <a:cubicBezTo>
                    <a:pt x="197" y="29"/>
                    <a:pt x="198" y="27"/>
                    <a:pt x="200" y="26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4" y="16"/>
                    <a:pt x="216" y="17"/>
                    <a:pt x="217" y="19"/>
                  </a:cubicBezTo>
                  <a:cubicBezTo>
                    <a:pt x="218" y="20"/>
                    <a:pt x="218" y="23"/>
                    <a:pt x="216" y="24"/>
                  </a:cubicBezTo>
                  <a:cubicBezTo>
                    <a:pt x="204" y="32"/>
                    <a:pt x="204" y="32"/>
                    <a:pt x="204" y="32"/>
                  </a:cubicBezTo>
                  <a:cubicBezTo>
                    <a:pt x="203" y="33"/>
                    <a:pt x="202" y="33"/>
                    <a:pt x="201" y="33"/>
                  </a:cubicBezTo>
                  <a:close/>
                  <a:moveTo>
                    <a:pt x="226" y="16"/>
                  </a:moveTo>
                  <a:cubicBezTo>
                    <a:pt x="225" y="16"/>
                    <a:pt x="224" y="16"/>
                    <a:pt x="223" y="15"/>
                  </a:cubicBezTo>
                  <a:cubicBezTo>
                    <a:pt x="222" y="13"/>
                    <a:pt x="223" y="10"/>
                    <a:pt x="224" y="9"/>
                  </a:cubicBezTo>
                  <a:cubicBezTo>
                    <a:pt x="237" y="1"/>
                    <a:pt x="237" y="1"/>
                    <a:pt x="237" y="1"/>
                  </a:cubicBezTo>
                  <a:cubicBezTo>
                    <a:pt x="238" y="0"/>
                    <a:pt x="241" y="0"/>
                    <a:pt x="242" y="2"/>
                  </a:cubicBezTo>
                  <a:cubicBezTo>
                    <a:pt x="243" y="4"/>
                    <a:pt x="243" y="6"/>
                    <a:pt x="241" y="7"/>
                  </a:cubicBezTo>
                  <a:cubicBezTo>
                    <a:pt x="229" y="16"/>
                    <a:pt x="229" y="16"/>
                    <a:pt x="229" y="16"/>
                  </a:cubicBezTo>
                  <a:cubicBezTo>
                    <a:pt x="228" y="16"/>
                    <a:pt x="227" y="16"/>
                    <a:pt x="226" y="16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9828213" y="5256213"/>
              <a:ext cx="47625" cy="31750"/>
            </a:xfrm>
            <a:custGeom>
              <a:avLst/>
              <a:gdLst>
                <a:gd name="T0" fmla="*/ 15 w 20"/>
                <a:gd name="T1" fmla="*/ 13 h 13"/>
                <a:gd name="T2" fmla="*/ 13 w 20"/>
                <a:gd name="T3" fmla="*/ 12 h 13"/>
                <a:gd name="T4" fmla="*/ 10 w 20"/>
                <a:gd name="T5" fmla="*/ 9 h 13"/>
                <a:gd name="T6" fmla="*/ 6 w 20"/>
                <a:gd name="T7" fmla="*/ 11 h 13"/>
                <a:gd name="T8" fmla="*/ 1 w 20"/>
                <a:gd name="T9" fmla="*/ 10 h 13"/>
                <a:gd name="T10" fmla="*/ 2 w 20"/>
                <a:gd name="T11" fmla="*/ 5 h 13"/>
                <a:gd name="T12" fmla="*/ 8 w 20"/>
                <a:gd name="T13" fmla="*/ 1 h 13"/>
                <a:gd name="T14" fmla="*/ 13 w 20"/>
                <a:gd name="T15" fmla="*/ 1 h 13"/>
                <a:gd name="T16" fmla="*/ 19 w 20"/>
                <a:gd name="T17" fmla="*/ 7 h 13"/>
                <a:gd name="T18" fmla="*/ 19 w 20"/>
                <a:gd name="T19" fmla="*/ 12 h 13"/>
                <a:gd name="T20" fmla="*/ 15 w 20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13">
                  <a:moveTo>
                    <a:pt x="15" y="13"/>
                  </a:moveTo>
                  <a:cubicBezTo>
                    <a:pt x="15" y="13"/>
                    <a:pt x="14" y="13"/>
                    <a:pt x="13" y="1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2"/>
                    <a:pt x="2" y="12"/>
                    <a:pt x="1" y="10"/>
                  </a:cubicBezTo>
                  <a:cubicBezTo>
                    <a:pt x="0" y="8"/>
                    <a:pt x="0" y="6"/>
                    <a:pt x="2" y="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8"/>
                    <a:pt x="20" y="10"/>
                    <a:pt x="19" y="12"/>
                  </a:cubicBezTo>
                  <a:cubicBezTo>
                    <a:pt x="18" y="13"/>
                    <a:pt x="17" y="13"/>
                    <a:pt x="15" y="13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9880600" y="5292725"/>
              <a:ext cx="503238" cy="504825"/>
            </a:xfrm>
            <a:custGeom>
              <a:avLst/>
              <a:gdLst>
                <a:gd name="T0" fmla="*/ 199 w 206"/>
                <a:gd name="T1" fmla="*/ 206 h 207"/>
                <a:gd name="T2" fmla="*/ 188 w 206"/>
                <a:gd name="T3" fmla="*/ 190 h 207"/>
                <a:gd name="T4" fmla="*/ 204 w 206"/>
                <a:gd name="T5" fmla="*/ 201 h 207"/>
                <a:gd name="T6" fmla="*/ 201 w 206"/>
                <a:gd name="T7" fmla="*/ 207 h 207"/>
                <a:gd name="T8" fmla="*/ 178 w 206"/>
                <a:gd name="T9" fmla="*/ 185 h 207"/>
                <a:gd name="T10" fmla="*/ 168 w 206"/>
                <a:gd name="T11" fmla="*/ 169 h 207"/>
                <a:gd name="T12" fmla="*/ 183 w 206"/>
                <a:gd name="T13" fmla="*/ 180 h 207"/>
                <a:gd name="T14" fmla="*/ 180 w 206"/>
                <a:gd name="T15" fmla="*/ 186 h 207"/>
                <a:gd name="T16" fmla="*/ 157 w 206"/>
                <a:gd name="T17" fmla="*/ 164 h 207"/>
                <a:gd name="T18" fmla="*/ 147 w 206"/>
                <a:gd name="T19" fmla="*/ 148 h 207"/>
                <a:gd name="T20" fmla="*/ 163 w 206"/>
                <a:gd name="T21" fmla="*/ 159 h 207"/>
                <a:gd name="T22" fmla="*/ 160 w 206"/>
                <a:gd name="T23" fmla="*/ 165 h 207"/>
                <a:gd name="T24" fmla="*/ 136 w 206"/>
                <a:gd name="T25" fmla="*/ 143 h 207"/>
                <a:gd name="T26" fmla="*/ 126 w 206"/>
                <a:gd name="T27" fmla="*/ 127 h 207"/>
                <a:gd name="T28" fmla="*/ 142 w 206"/>
                <a:gd name="T29" fmla="*/ 138 h 207"/>
                <a:gd name="T30" fmla="*/ 139 w 206"/>
                <a:gd name="T31" fmla="*/ 144 h 207"/>
                <a:gd name="T32" fmla="*/ 116 w 206"/>
                <a:gd name="T33" fmla="*/ 122 h 207"/>
                <a:gd name="T34" fmla="*/ 105 w 206"/>
                <a:gd name="T35" fmla="*/ 106 h 207"/>
                <a:gd name="T36" fmla="*/ 121 w 206"/>
                <a:gd name="T37" fmla="*/ 117 h 207"/>
                <a:gd name="T38" fmla="*/ 118 w 206"/>
                <a:gd name="T39" fmla="*/ 123 h 207"/>
                <a:gd name="T40" fmla="*/ 95 w 206"/>
                <a:gd name="T41" fmla="*/ 101 h 207"/>
                <a:gd name="T42" fmla="*/ 85 w 206"/>
                <a:gd name="T43" fmla="*/ 86 h 207"/>
                <a:gd name="T44" fmla="*/ 100 w 206"/>
                <a:gd name="T45" fmla="*/ 96 h 207"/>
                <a:gd name="T46" fmla="*/ 97 w 206"/>
                <a:gd name="T47" fmla="*/ 103 h 207"/>
                <a:gd name="T48" fmla="*/ 74 w 206"/>
                <a:gd name="T49" fmla="*/ 81 h 207"/>
                <a:gd name="T50" fmla="*/ 64 w 206"/>
                <a:gd name="T51" fmla="*/ 65 h 207"/>
                <a:gd name="T52" fmla="*/ 80 w 206"/>
                <a:gd name="T53" fmla="*/ 75 h 207"/>
                <a:gd name="T54" fmla="*/ 76 w 206"/>
                <a:gd name="T55" fmla="*/ 82 h 207"/>
                <a:gd name="T56" fmla="*/ 53 w 206"/>
                <a:gd name="T57" fmla="*/ 60 h 207"/>
                <a:gd name="T58" fmla="*/ 43 w 206"/>
                <a:gd name="T59" fmla="*/ 44 h 207"/>
                <a:gd name="T60" fmla="*/ 59 w 206"/>
                <a:gd name="T61" fmla="*/ 54 h 207"/>
                <a:gd name="T62" fmla="*/ 56 w 206"/>
                <a:gd name="T63" fmla="*/ 61 h 207"/>
                <a:gd name="T64" fmla="*/ 33 w 206"/>
                <a:gd name="T65" fmla="*/ 39 h 207"/>
                <a:gd name="T66" fmla="*/ 22 w 206"/>
                <a:gd name="T67" fmla="*/ 23 h 207"/>
                <a:gd name="T68" fmla="*/ 38 w 206"/>
                <a:gd name="T69" fmla="*/ 33 h 207"/>
                <a:gd name="T70" fmla="*/ 35 w 206"/>
                <a:gd name="T71" fmla="*/ 40 h 207"/>
                <a:gd name="T72" fmla="*/ 12 w 206"/>
                <a:gd name="T73" fmla="*/ 18 h 207"/>
                <a:gd name="T74" fmla="*/ 2 w 206"/>
                <a:gd name="T75" fmla="*/ 2 h 207"/>
                <a:gd name="T76" fmla="*/ 17 w 206"/>
                <a:gd name="T77" fmla="*/ 12 h 207"/>
                <a:gd name="T78" fmla="*/ 14 w 206"/>
                <a:gd name="T79" fmla="*/ 1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6" h="207">
                  <a:moveTo>
                    <a:pt x="201" y="207"/>
                  </a:moveTo>
                  <a:cubicBezTo>
                    <a:pt x="200" y="207"/>
                    <a:pt x="199" y="207"/>
                    <a:pt x="199" y="20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7" y="194"/>
                    <a:pt x="187" y="192"/>
                    <a:pt x="188" y="190"/>
                  </a:cubicBezTo>
                  <a:cubicBezTo>
                    <a:pt x="190" y="189"/>
                    <a:pt x="192" y="189"/>
                    <a:pt x="194" y="190"/>
                  </a:cubicBezTo>
                  <a:cubicBezTo>
                    <a:pt x="204" y="201"/>
                    <a:pt x="204" y="201"/>
                    <a:pt x="204" y="201"/>
                  </a:cubicBezTo>
                  <a:cubicBezTo>
                    <a:pt x="206" y="202"/>
                    <a:pt x="206" y="204"/>
                    <a:pt x="204" y="206"/>
                  </a:cubicBezTo>
                  <a:cubicBezTo>
                    <a:pt x="203" y="207"/>
                    <a:pt x="202" y="207"/>
                    <a:pt x="201" y="207"/>
                  </a:cubicBezTo>
                  <a:close/>
                  <a:moveTo>
                    <a:pt x="180" y="186"/>
                  </a:moveTo>
                  <a:cubicBezTo>
                    <a:pt x="179" y="186"/>
                    <a:pt x="179" y="186"/>
                    <a:pt x="178" y="185"/>
                  </a:cubicBezTo>
                  <a:cubicBezTo>
                    <a:pt x="168" y="175"/>
                    <a:pt x="168" y="175"/>
                    <a:pt x="168" y="175"/>
                  </a:cubicBezTo>
                  <a:cubicBezTo>
                    <a:pt x="166" y="173"/>
                    <a:pt x="166" y="171"/>
                    <a:pt x="168" y="169"/>
                  </a:cubicBezTo>
                  <a:cubicBezTo>
                    <a:pt x="169" y="168"/>
                    <a:pt x="171" y="168"/>
                    <a:pt x="173" y="169"/>
                  </a:cubicBezTo>
                  <a:cubicBezTo>
                    <a:pt x="183" y="180"/>
                    <a:pt x="183" y="180"/>
                    <a:pt x="183" y="180"/>
                  </a:cubicBezTo>
                  <a:cubicBezTo>
                    <a:pt x="185" y="181"/>
                    <a:pt x="185" y="184"/>
                    <a:pt x="183" y="185"/>
                  </a:cubicBezTo>
                  <a:cubicBezTo>
                    <a:pt x="183" y="186"/>
                    <a:pt x="181" y="186"/>
                    <a:pt x="180" y="186"/>
                  </a:cubicBezTo>
                  <a:close/>
                  <a:moveTo>
                    <a:pt x="160" y="165"/>
                  </a:moveTo>
                  <a:cubicBezTo>
                    <a:pt x="159" y="165"/>
                    <a:pt x="158" y="165"/>
                    <a:pt x="157" y="164"/>
                  </a:cubicBezTo>
                  <a:cubicBezTo>
                    <a:pt x="147" y="154"/>
                    <a:pt x="147" y="154"/>
                    <a:pt x="147" y="154"/>
                  </a:cubicBezTo>
                  <a:cubicBezTo>
                    <a:pt x="145" y="152"/>
                    <a:pt x="145" y="150"/>
                    <a:pt x="147" y="148"/>
                  </a:cubicBezTo>
                  <a:cubicBezTo>
                    <a:pt x="148" y="147"/>
                    <a:pt x="151" y="147"/>
                    <a:pt x="152" y="148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4" y="160"/>
                    <a:pt x="164" y="163"/>
                    <a:pt x="163" y="164"/>
                  </a:cubicBezTo>
                  <a:cubicBezTo>
                    <a:pt x="162" y="165"/>
                    <a:pt x="161" y="165"/>
                    <a:pt x="160" y="165"/>
                  </a:cubicBezTo>
                  <a:close/>
                  <a:moveTo>
                    <a:pt x="139" y="144"/>
                  </a:moveTo>
                  <a:cubicBezTo>
                    <a:pt x="138" y="144"/>
                    <a:pt x="137" y="144"/>
                    <a:pt x="136" y="143"/>
                  </a:cubicBezTo>
                  <a:cubicBezTo>
                    <a:pt x="126" y="133"/>
                    <a:pt x="126" y="133"/>
                    <a:pt x="126" y="133"/>
                  </a:cubicBezTo>
                  <a:cubicBezTo>
                    <a:pt x="125" y="131"/>
                    <a:pt x="125" y="129"/>
                    <a:pt x="126" y="127"/>
                  </a:cubicBezTo>
                  <a:cubicBezTo>
                    <a:pt x="128" y="126"/>
                    <a:pt x="130" y="126"/>
                    <a:pt x="131" y="127"/>
                  </a:cubicBezTo>
                  <a:cubicBezTo>
                    <a:pt x="142" y="138"/>
                    <a:pt x="142" y="138"/>
                    <a:pt x="142" y="138"/>
                  </a:cubicBezTo>
                  <a:cubicBezTo>
                    <a:pt x="143" y="139"/>
                    <a:pt x="143" y="142"/>
                    <a:pt x="142" y="143"/>
                  </a:cubicBezTo>
                  <a:cubicBezTo>
                    <a:pt x="141" y="144"/>
                    <a:pt x="140" y="144"/>
                    <a:pt x="139" y="144"/>
                  </a:cubicBezTo>
                  <a:close/>
                  <a:moveTo>
                    <a:pt x="118" y="123"/>
                  </a:moveTo>
                  <a:cubicBezTo>
                    <a:pt x="117" y="123"/>
                    <a:pt x="116" y="123"/>
                    <a:pt x="116" y="122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4" y="108"/>
                    <a:pt x="105" y="106"/>
                  </a:cubicBezTo>
                  <a:cubicBezTo>
                    <a:pt x="107" y="105"/>
                    <a:pt x="109" y="105"/>
                    <a:pt x="111" y="106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3" y="118"/>
                    <a:pt x="123" y="121"/>
                    <a:pt x="121" y="122"/>
                  </a:cubicBezTo>
                  <a:cubicBezTo>
                    <a:pt x="120" y="123"/>
                    <a:pt x="119" y="124"/>
                    <a:pt x="118" y="123"/>
                  </a:cubicBezTo>
                  <a:close/>
                  <a:moveTo>
                    <a:pt x="97" y="103"/>
                  </a:moveTo>
                  <a:cubicBezTo>
                    <a:pt x="96" y="102"/>
                    <a:pt x="96" y="102"/>
                    <a:pt x="95" y="10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3" y="89"/>
                    <a:pt x="83" y="87"/>
                    <a:pt x="85" y="86"/>
                  </a:cubicBezTo>
                  <a:cubicBezTo>
                    <a:pt x="86" y="84"/>
                    <a:pt x="88" y="84"/>
                    <a:pt x="90" y="8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02" y="98"/>
                    <a:pt x="102" y="100"/>
                    <a:pt x="100" y="101"/>
                  </a:cubicBezTo>
                  <a:cubicBezTo>
                    <a:pt x="99" y="102"/>
                    <a:pt x="98" y="103"/>
                    <a:pt x="97" y="103"/>
                  </a:cubicBezTo>
                  <a:close/>
                  <a:moveTo>
                    <a:pt x="76" y="82"/>
                  </a:moveTo>
                  <a:cubicBezTo>
                    <a:pt x="76" y="82"/>
                    <a:pt x="75" y="81"/>
                    <a:pt x="74" y="81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2" y="69"/>
                    <a:pt x="62" y="66"/>
                    <a:pt x="64" y="65"/>
                  </a:cubicBezTo>
                  <a:cubicBezTo>
                    <a:pt x="65" y="63"/>
                    <a:pt x="68" y="63"/>
                    <a:pt x="69" y="65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1" y="77"/>
                    <a:pt x="81" y="79"/>
                    <a:pt x="80" y="81"/>
                  </a:cubicBezTo>
                  <a:cubicBezTo>
                    <a:pt x="79" y="81"/>
                    <a:pt x="78" y="82"/>
                    <a:pt x="76" y="82"/>
                  </a:cubicBezTo>
                  <a:close/>
                  <a:moveTo>
                    <a:pt x="56" y="61"/>
                  </a:moveTo>
                  <a:cubicBezTo>
                    <a:pt x="55" y="61"/>
                    <a:pt x="54" y="60"/>
                    <a:pt x="53" y="6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8"/>
                    <a:pt x="42" y="45"/>
                    <a:pt x="43" y="44"/>
                  </a:cubicBezTo>
                  <a:cubicBezTo>
                    <a:pt x="45" y="42"/>
                    <a:pt x="47" y="42"/>
                    <a:pt x="48" y="4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6"/>
                    <a:pt x="60" y="58"/>
                    <a:pt x="59" y="60"/>
                  </a:cubicBezTo>
                  <a:cubicBezTo>
                    <a:pt x="58" y="61"/>
                    <a:pt x="57" y="61"/>
                    <a:pt x="56" y="61"/>
                  </a:cubicBezTo>
                  <a:close/>
                  <a:moveTo>
                    <a:pt x="35" y="40"/>
                  </a:moveTo>
                  <a:cubicBezTo>
                    <a:pt x="34" y="40"/>
                    <a:pt x="33" y="39"/>
                    <a:pt x="33" y="3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7"/>
                    <a:pt x="21" y="24"/>
                    <a:pt x="22" y="23"/>
                  </a:cubicBezTo>
                  <a:cubicBezTo>
                    <a:pt x="24" y="21"/>
                    <a:pt x="26" y="21"/>
                    <a:pt x="28" y="2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5"/>
                    <a:pt x="40" y="37"/>
                    <a:pt x="38" y="39"/>
                  </a:cubicBezTo>
                  <a:cubicBezTo>
                    <a:pt x="37" y="40"/>
                    <a:pt x="36" y="40"/>
                    <a:pt x="35" y="40"/>
                  </a:cubicBezTo>
                  <a:close/>
                  <a:moveTo>
                    <a:pt x="14" y="19"/>
                  </a:moveTo>
                  <a:cubicBezTo>
                    <a:pt x="13" y="19"/>
                    <a:pt x="13" y="19"/>
                    <a:pt x="12" y="1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9" y="14"/>
                    <a:pt x="19" y="16"/>
                    <a:pt x="17" y="18"/>
                  </a:cubicBezTo>
                  <a:cubicBezTo>
                    <a:pt x="16" y="19"/>
                    <a:pt x="15" y="19"/>
                    <a:pt x="14" y="19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0388600" y="5802313"/>
              <a:ext cx="31750" cy="33338"/>
            </a:xfrm>
            <a:custGeom>
              <a:avLst/>
              <a:gdLst>
                <a:gd name="T0" fmla="*/ 9 w 13"/>
                <a:gd name="T1" fmla="*/ 14 h 14"/>
                <a:gd name="T2" fmla="*/ 6 w 13"/>
                <a:gd name="T3" fmla="*/ 13 h 14"/>
                <a:gd name="T4" fmla="*/ 1 w 13"/>
                <a:gd name="T5" fmla="*/ 7 h 14"/>
                <a:gd name="T6" fmla="*/ 1 w 13"/>
                <a:gd name="T7" fmla="*/ 2 h 14"/>
                <a:gd name="T8" fmla="*/ 7 w 13"/>
                <a:gd name="T9" fmla="*/ 2 h 14"/>
                <a:gd name="T10" fmla="*/ 12 w 13"/>
                <a:gd name="T11" fmla="*/ 7 h 14"/>
                <a:gd name="T12" fmla="*/ 12 w 13"/>
                <a:gd name="T13" fmla="*/ 13 h 14"/>
                <a:gd name="T14" fmla="*/ 9 w 13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9" y="14"/>
                  </a:moveTo>
                  <a:cubicBezTo>
                    <a:pt x="8" y="14"/>
                    <a:pt x="7" y="13"/>
                    <a:pt x="6" y="1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5" y="0"/>
                    <a:pt x="7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9"/>
                    <a:pt x="13" y="11"/>
                    <a:pt x="12" y="13"/>
                  </a:cubicBezTo>
                  <a:cubicBezTo>
                    <a:pt x="11" y="14"/>
                    <a:pt x="10" y="14"/>
                    <a:pt x="9" y="14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9256713" y="4903788"/>
              <a:ext cx="1250950" cy="468313"/>
            </a:xfrm>
            <a:custGeom>
              <a:avLst/>
              <a:gdLst>
                <a:gd name="T0" fmla="*/ 0 w 788"/>
                <a:gd name="T1" fmla="*/ 0 h 295"/>
                <a:gd name="T2" fmla="*/ 369 w 788"/>
                <a:gd name="T3" fmla="*/ 295 h 295"/>
                <a:gd name="T4" fmla="*/ 788 w 788"/>
                <a:gd name="T5" fmla="*/ 79 h 295"/>
                <a:gd name="T6" fmla="*/ 0 w 788"/>
                <a:gd name="T7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8" h="295">
                  <a:moveTo>
                    <a:pt x="0" y="0"/>
                  </a:moveTo>
                  <a:lnTo>
                    <a:pt x="369" y="295"/>
                  </a:lnTo>
                  <a:lnTo>
                    <a:pt x="78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2317413" y="5389563"/>
              <a:ext cx="444500" cy="446088"/>
            </a:xfrm>
            <a:custGeom>
              <a:avLst/>
              <a:gdLst>
                <a:gd name="T0" fmla="*/ 150 w 182"/>
                <a:gd name="T1" fmla="*/ 177 h 183"/>
                <a:gd name="T2" fmla="*/ 126 w 182"/>
                <a:gd name="T3" fmla="*/ 177 h 183"/>
                <a:gd name="T4" fmla="*/ 18 w 182"/>
                <a:gd name="T5" fmla="*/ 67 h 183"/>
                <a:gd name="T6" fmla="*/ 12 w 182"/>
                <a:gd name="T7" fmla="*/ 20 h 183"/>
                <a:gd name="T8" fmla="*/ 20 w 182"/>
                <a:gd name="T9" fmla="*/ 12 h 183"/>
                <a:gd name="T10" fmla="*/ 67 w 182"/>
                <a:gd name="T11" fmla="*/ 18 h 183"/>
                <a:gd name="T12" fmla="*/ 175 w 182"/>
                <a:gd name="T13" fmla="*/ 128 h 183"/>
                <a:gd name="T14" fmla="*/ 175 w 182"/>
                <a:gd name="T15" fmla="*/ 152 h 183"/>
                <a:gd name="T16" fmla="*/ 150 w 182"/>
                <a:gd name="T17" fmla="*/ 17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3">
                  <a:moveTo>
                    <a:pt x="150" y="177"/>
                  </a:moveTo>
                  <a:cubicBezTo>
                    <a:pt x="143" y="183"/>
                    <a:pt x="132" y="183"/>
                    <a:pt x="126" y="17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1" y="60"/>
                    <a:pt x="0" y="32"/>
                    <a:pt x="12" y="2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33" y="0"/>
                    <a:pt x="61" y="11"/>
                    <a:pt x="67" y="18"/>
                  </a:cubicBezTo>
                  <a:cubicBezTo>
                    <a:pt x="175" y="128"/>
                    <a:pt x="175" y="128"/>
                    <a:pt x="175" y="128"/>
                  </a:cubicBezTo>
                  <a:cubicBezTo>
                    <a:pt x="182" y="135"/>
                    <a:pt x="182" y="145"/>
                    <a:pt x="175" y="152"/>
                  </a:cubicBezTo>
                  <a:lnTo>
                    <a:pt x="150" y="17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1660188" y="5535613"/>
              <a:ext cx="1365250" cy="722313"/>
            </a:xfrm>
            <a:custGeom>
              <a:avLst/>
              <a:gdLst>
                <a:gd name="T0" fmla="*/ 34 w 560"/>
                <a:gd name="T1" fmla="*/ 44 h 296"/>
                <a:gd name="T2" fmla="*/ 245 w 560"/>
                <a:gd name="T3" fmla="*/ 87 h 296"/>
                <a:gd name="T4" fmla="*/ 246 w 560"/>
                <a:gd name="T5" fmla="*/ 83 h 296"/>
                <a:gd name="T6" fmla="*/ 90 w 560"/>
                <a:gd name="T7" fmla="*/ 52 h 296"/>
                <a:gd name="T8" fmla="*/ 68 w 560"/>
                <a:gd name="T9" fmla="*/ 26 h 296"/>
                <a:gd name="T10" fmla="*/ 70 w 560"/>
                <a:gd name="T11" fmla="*/ 18 h 296"/>
                <a:gd name="T12" fmla="*/ 99 w 560"/>
                <a:gd name="T13" fmla="*/ 2 h 296"/>
                <a:gd name="T14" fmla="*/ 267 w 560"/>
                <a:gd name="T15" fmla="*/ 34 h 296"/>
                <a:gd name="T16" fmla="*/ 324 w 560"/>
                <a:gd name="T17" fmla="*/ 45 h 296"/>
                <a:gd name="T18" fmla="*/ 441 w 560"/>
                <a:gd name="T19" fmla="*/ 66 h 296"/>
                <a:gd name="T20" fmla="*/ 441 w 560"/>
                <a:gd name="T21" fmla="*/ 66 h 296"/>
                <a:gd name="T22" fmla="*/ 442 w 560"/>
                <a:gd name="T23" fmla="*/ 67 h 296"/>
                <a:gd name="T24" fmla="*/ 442 w 560"/>
                <a:gd name="T25" fmla="*/ 67 h 296"/>
                <a:gd name="T26" fmla="*/ 448 w 560"/>
                <a:gd name="T27" fmla="*/ 71 h 296"/>
                <a:gd name="T28" fmla="*/ 517 w 560"/>
                <a:gd name="T29" fmla="*/ 122 h 296"/>
                <a:gd name="T30" fmla="*/ 555 w 560"/>
                <a:gd name="T31" fmla="*/ 177 h 296"/>
                <a:gd name="T32" fmla="*/ 540 w 560"/>
                <a:gd name="T33" fmla="*/ 253 h 296"/>
                <a:gd name="T34" fmla="*/ 490 w 560"/>
                <a:gd name="T35" fmla="*/ 291 h 296"/>
                <a:gd name="T36" fmla="*/ 404 w 560"/>
                <a:gd name="T37" fmla="*/ 279 h 296"/>
                <a:gd name="T38" fmla="*/ 402 w 560"/>
                <a:gd name="T39" fmla="*/ 279 h 296"/>
                <a:gd name="T40" fmla="*/ 398 w 560"/>
                <a:gd name="T41" fmla="*/ 278 h 296"/>
                <a:gd name="T42" fmla="*/ 397 w 560"/>
                <a:gd name="T43" fmla="*/ 278 h 296"/>
                <a:gd name="T44" fmla="*/ 100 w 560"/>
                <a:gd name="T45" fmla="*/ 222 h 296"/>
                <a:gd name="T46" fmla="*/ 82 w 560"/>
                <a:gd name="T47" fmla="*/ 197 h 296"/>
                <a:gd name="T48" fmla="*/ 83 w 560"/>
                <a:gd name="T49" fmla="*/ 189 h 296"/>
                <a:gd name="T50" fmla="*/ 109 w 560"/>
                <a:gd name="T51" fmla="*/ 171 h 296"/>
                <a:gd name="T52" fmla="*/ 226 w 560"/>
                <a:gd name="T53" fmla="*/ 194 h 296"/>
                <a:gd name="T54" fmla="*/ 226 w 560"/>
                <a:gd name="T55" fmla="*/ 191 h 296"/>
                <a:gd name="T56" fmla="*/ 55 w 560"/>
                <a:gd name="T57" fmla="*/ 157 h 296"/>
                <a:gd name="T58" fmla="*/ 37 w 560"/>
                <a:gd name="T59" fmla="*/ 132 h 296"/>
                <a:gd name="T60" fmla="*/ 38 w 560"/>
                <a:gd name="T61" fmla="*/ 124 h 296"/>
                <a:gd name="T62" fmla="*/ 65 w 560"/>
                <a:gd name="T63" fmla="*/ 107 h 296"/>
                <a:gd name="T64" fmla="*/ 235 w 560"/>
                <a:gd name="T65" fmla="*/ 140 h 296"/>
                <a:gd name="T66" fmla="*/ 236 w 560"/>
                <a:gd name="T67" fmla="*/ 137 h 296"/>
                <a:gd name="T68" fmla="*/ 24 w 560"/>
                <a:gd name="T69" fmla="*/ 95 h 296"/>
                <a:gd name="T70" fmla="*/ 3 w 560"/>
                <a:gd name="T71" fmla="*/ 69 h 296"/>
                <a:gd name="T72" fmla="*/ 4 w 560"/>
                <a:gd name="T73" fmla="*/ 61 h 296"/>
                <a:gd name="T74" fmla="*/ 34 w 560"/>
                <a:gd name="T75" fmla="*/ 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0" h="296">
                  <a:moveTo>
                    <a:pt x="34" y="44"/>
                  </a:moveTo>
                  <a:cubicBezTo>
                    <a:pt x="245" y="87"/>
                    <a:pt x="245" y="87"/>
                    <a:pt x="245" y="87"/>
                  </a:cubicBezTo>
                  <a:cubicBezTo>
                    <a:pt x="246" y="83"/>
                    <a:pt x="246" y="83"/>
                    <a:pt x="246" y="8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81" y="51"/>
                    <a:pt x="66" y="38"/>
                    <a:pt x="68" y="26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2" y="7"/>
                    <a:pt x="90" y="0"/>
                    <a:pt x="99" y="2"/>
                  </a:cubicBezTo>
                  <a:cubicBezTo>
                    <a:pt x="267" y="34"/>
                    <a:pt x="267" y="34"/>
                    <a:pt x="267" y="34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441" y="66"/>
                    <a:pt x="441" y="66"/>
                    <a:pt x="441" y="66"/>
                  </a:cubicBezTo>
                  <a:cubicBezTo>
                    <a:pt x="441" y="66"/>
                    <a:pt x="441" y="66"/>
                    <a:pt x="441" y="66"/>
                  </a:cubicBezTo>
                  <a:cubicBezTo>
                    <a:pt x="442" y="66"/>
                    <a:pt x="442" y="67"/>
                    <a:pt x="442" y="67"/>
                  </a:cubicBezTo>
                  <a:cubicBezTo>
                    <a:pt x="442" y="67"/>
                    <a:pt x="442" y="67"/>
                    <a:pt x="442" y="67"/>
                  </a:cubicBezTo>
                  <a:cubicBezTo>
                    <a:pt x="444" y="67"/>
                    <a:pt x="446" y="69"/>
                    <a:pt x="448" y="71"/>
                  </a:cubicBezTo>
                  <a:cubicBezTo>
                    <a:pt x="517" y="122"/>
                    <a:pt x="517" y="122"/>
                    <a:pt x="517" y="122"/>
                  </a:cubicBezTo>
                  <a:cubicBezTo>
                    <a:pt x="543" y="127"/>
                    <a:pt x="560" y="152"/>
                    <a:pt x="555" y="177"/>
                  </a:cubicBezTo>
                  <a:cubicBezTo>
                    <a:pt x="540" y="253"/>
                    <a:pt x="540" y="253"/>
                    <a:pt x="540" y="253"/>
                  </a:cubicBezTo>
                  <a:cubicBezTo>
                    <a:pt x="535" y="278"/>
                    <a:pt x="516" y="296"/>
                    <a:pt x="490" y="291"/>
                  </a:cubicBezTo>
                  <a:cubicBezTo>
                    <a:pt x="404" y="279"/>
                    <a:pt x="404" y="279"/>
                    <a:pt x="404" y="279"/>
                  </a:cubicBezTo>
                  <a:cubicBezTo>
                    <a:pt x="404" y="279"/>
                    <a:pt x="403" y="279"/>
                    <a:pt x="402" y="279"/>
                  </a:cubicBezTo>
                  <a:cubicBezTo>
                    <a:pt x="398" y="278"/>
                    <a:pt x="398" y="278"/>
                    <a:pt x="398" y="278"/>
                  </a:cubicBezTo>
                  <a:cubicBezTo>
                    <a:pt x="398" y="278"/>
                    <a:pt x="397" y="278"/>
                    <a:pt x="397" y="278"/>
                  </a:cubicBezTo>
                  <a:cubicBezTo>
                    <a:pt x="100" y="222"/>
                    <a:pt x="100" y="222"/>
                    <a:pt x="100" y="222"/>
                  </a:cubicBezTo>
                  <a:cubicBezTo>
                    <a:pt x="93" y="221"/>
                    <a:pt x="80" y="208"/>
                    <a:pt x="82" y="197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6" y="177"/>
                    <a:pt x="102" y="170"/>
                    <a:pt x="109" y="171"/>
                  </a:cubicBezTo>
                  <a:cubicBezTo>
                    <a:pt x="226" y="194"/>
                    <a:pt x="226" y="194"/>
                    <a:pt x="226" y="194"/>
                  </a:cubicBezTo>
                  <a:cubicBezTo>
                    <a:pt x="226" y="191"/>
                    <a:pt x="226" y="191"/>
                    <a:pt x="226" y="191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48" y="156"/>
                    <a:pt x="34" y="143"/>
                    <a:pt x="37" y="132"/>
                  </a:cubicBezTo>
                  <a:cubicBezTo>
                    <a:pt x="38" y="124"/>
                    <a:pt x="38" y="124"/>
                    <a:pt x="38" y="124"/>
                  </a:cubicBezTo>
                  <a:cubicBezTo>
                    <a:pt x="40" y="112"/>
                    <a:pt x="57" y="105"/>
                    <a:pt x="65" y="107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236" y="137"/>
                    <a:pt x="236" y="137"/>
                    <a:pt x="236" y="13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5" y="93"/>
                    <a:pt x="0" y="80"/>
                    <a:pt x="3" y="69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49"/>
                    <a:pt x="25" y="42"/>
                    <a:pt x="34" y="44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2888913" y="4329113"/>
              <a:ext cx="1571625" cy="2492375"/>
            </a:xfrm>
            <a:custGeom>
              <a:avLst/>
              <a:gdLst>
                <a:gd name="T0" fmla="*/ 25 w 644"/>
                <a:gd name="T1" fmla="*/ 617 h 1022"/>
                <a:gd name="T2" fmla="*/ 0 w 644"/>
                <a:gd name="T3" fmla="*/ 809 h 1022"/>
                <a:gd name="T4" fmla="*/ 625 w 644"/>
                <a:gd name="T5" fmla="*/ 545 h 1022"/>
                <a:gd name="T6" fmla="*/ 644 w 644"/>
                <a:gd name="T7" fmla="*/ 94 h 1022"/>
                <a:gd name="T8" fmla="*/ 550 w 644"/>
                <a:gd name="T9" fmla="*/ 0 h 1022"/>
                <a:gd name="T10" fmla="*/ 520 w 644"/>
                <a:gd name="T11" fmla="*/ 0 h 1022"/>
                <a:gd name="T12" fmla="*/ 426 w 644"/>
                <a:gd name="T13" fmla="*/ 94 h 1022"/>
                <a:gd name="T14" fmla="*/ 411 w 644"/>
                <a:gd name="T15" fmla="*/ 530 h 1022"/>
                <a:gd name="T16" fmla="*/ 25 w 644"/>
                <a:gd name="T17" fmla="*/ 617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1022">
                  <a:moveTo>
                    <a:pt x="25" y="617"/>
                  </a:moveTo>
                  <a:cubicBezTo>
                    <a:pt x="0" y="809"/>
                    <a:pt x="0" y="809"/>
                    <a:pt x="0" y="809"/>
                  </a:cubicBezTo>
                  <a:cubicBezTo>
                    <a:pt x="0" y="809"/>
                    <a:pt x="578" y="1022"/>
                    <a:pt x="625" y="545"/>
                  </a:cubicBezTo>
                  <a:cubicBezTo>
                    <a:pt x="636" y="431"/>
                    <a:pt x="644" y="94"/>
                    <a:pt x="644" y="94"/>
                  </a:cubicBezTo>
                  <a:cubicBezTo>
                    <a:pt x="644" y="42"/>
                    <a:pt x="602" y="0"/>
                    <a:pt x="550" y="0"/>
                  </a:cubicBezTo>
                  <a:cubicBezTo>
                    <a:pt x="520" y="0"/>
                    <a:pt x="520" y="0"/>
                    <a:pt x="520" y="0"/>
                  </a:cubicBezTo>
                  <a:cubicBezTo>
                    <a:pt x="468" y="0"/>
                    <a:pt x="426" y="42"/>
                    <a:pt x="426" y="94"/>
                  </a:cubicBezTo>
                  <a:cubicBezTo>
                    <a:pt x="426" y="94"/>
                    <a:pt x="433" y="429"/>
                    <a:pt x="411" y="530"/>
                  </a:cubicBezTo>
                  <a:cubicBezTo>
                    <a:pt x="368" y="737"/>
                    <a:pt x="25" y="617"/>
                    <a:pt x="25" y="617"/>
                  </a:cubicBezTo>
                  <a:close/>
                </a:path>
              </a:pathLst>
            </a:custGeom>
            <a:solidFill>
              <a:srgbClr val="635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4301788" y="4329113"/>
              <a:ext cx="2232025" cy="3660775"/>
            </a:xfrm>
            <a:custGeom>
              <a:avLst/>
              <a:gdLst>
                <a:gd name="T0" fmla="*/ 799 w 915"/>
                <a:gd name="T1" fmla="*/ 0 h 1501"/>
                <a:gd name="T2" fmla="*/ 705 w 915"/>
                <a:gd name="T3" fmla="*/ 0 h 1501"/>
                <a:gd name="T4" fmla="*/ 196 w 915"/>
                <a:gd name="T5" fmla="*/ 0 h 1501"/>
                <a:gd name="T6" fmla="*/ 116 w 915"/>
                <a:gd name="T7" fmla="*/ 0 h 1501"/>
                <a:gd name="T8" fmla="*/ 0 w 915"/>
                <a:gd name="T9" fmla="*/ 102 h 1501"/>
                <a:gd name="T10" fmla="*/ 0 w 915"/>
                <a:gd name="T11" fmla="*/ 1399 h 1501"/>
                <a:gd name="T12" fmla="*/ 116 w 915"/>
                <a:gd name="T13" fmla="*/ 1501 h 1501"/>
                <a:gd name="T14" fmla="*/ 799 w 915"/>
                <a:gd name="T15" fmla="*/ 1501 h 1501"/>
                <a:gd name="T16" fmla="*/ 915 w 915"/>
                <a:gd name="T17" fmla="*/ 1399 h 1501"/>
                <a:gd name="T18" fmla="*/ 915 w 915"/>
                <a:gd name="T19" fmla="*/ 102 h 1501"/>
                <a:gd name="T20" fmla="*/ 799 w 915"/>
                <a:gd name="T2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5" h="1501">
                  <a:moveTo>
                    <a:pt x="799" y="0"/>
                  </a:moveTo>
                  <a:cubicBezTo>
                    <a:pt x="705" y="0"/>
                    <a:pt x="705" y="0"/>
                    <a:pt x="705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46"/>
                    <a:pt x="0" y="102"/>
                  </a:cubicBezTo>
                  <a:cubicBezTo>
                    <a:pt x="0" y="1399"/>
                    <a:pt x="0" y="1399"/>
                    <a:pt x="0" y="1399"/>
                  </a:cubicBezTo>
                  <a:cubicBezTo>
                    <a:pt x="0" y="1456"/>
                    <a:pt x="52" y="1501"/>
                    <a:pt x="116" y="1501"/>
                  </a:cubicBezTo>
                  <a:cubicBezTo>
                    <a:pt x="799" y="1501"/>
                    <a:pt x="799" y="1501"/>
                    <a:pt x="799" y="1501"/>
                  </a:cubicBezTo>
                  <a:cubicBezTo>
                    <a:pt x="863" y="1501"/>
                    <a:pt x="915" y="1456"/>
                    <a:pt x="915" y="1399"/>
                  </a:cubicBezTo>
                  <a:cubicBezTo>
                    <a:pt x="915" y="102"/>
                    <a:pt x="915" y="102"/>
                    <a:pt x="915" y="102"/>
                  </a:cubicBezTo>
                  <a:cubicBezTo>
                    <a:pt x="915" y="46"/>
                    <a:pt x="863" y="0"/>
                    <a:pt x="799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4779625" y="4329113"/>
              <a:ext cx="1241425" cy="1447800"/>
            </a:xfrm>
            <a:custGeom>
              <a:avLst/>
              <a:gdLst>
                <a:gd name="T0" fmla="*/ 0 w 782"/>
                <a:gd name="T1" fmla="*/ 0 h 912"/>
                <a:gd name="T2" fmla="*/ 390 w 782"/>
                <a:gd name="T3" fmla="*/ 912 h 912"/>
                <a:gd name="T4" fmla="*/ 782 w 782"/>
                <a:gd name="T5" fmla="*/ 0 h 912"/>
                <a:gd name="T6" fmla="*/ 0 w 782"/>
                <a:gd name="T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2" h="912">
                  <a:moveTo>
                    <a:pt x="0" y="0"/>
                  </a:moveTo>
                  <a:lnTo>
                    <a:pt x="390" y="912"/>
                  </a:lnTo>
                  <a:lnTo>
                    <a:pt x="7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4235113" y="10868025"/>
              <a:ext cx="993775" cy="368300"/>
            </a:xfrm>
            <a:custGeom>
              <a:avLst/>
              <a:gdLst>
                <a:gd name="T0" fmla="*/ 273 w 407"/>
                <a:gd name="T1" fmla="*/ 0 h 151"/>
                <a:gd name="T2" fmla="*/ 154 w 407"/>
                <a:gd name="T3" fmla="*/ 48 h 151"/>
                <a:gd name="T4" fmla="*/ 0 w 407"/>
                <a:gd name="T5" fmla="*/ 151 h 151"/>
                <a:gd name="T6" fmla="*/ 403 w 407"/>
                <a:gd name="T7" fmla="*/ 132 h 151"/>
                <a:gd name="T8" fmla="*/ 407 w 407"/>
                <a:gd name="T9" fmla="*/ 0 h 151"/>
                <a:gd name="T10" fmla="*/ 273 w 407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151">
                  <a:moveTo>
                    <a:pt x="273" y="0"/>
                  </a:moveTo>
                  <a:cubicBezTo>
                    <a:pt x="273" y="0"/>
                    <a:pt x="213" y="12"/>
                    <a:pt x="154" y="48"/>
                  </a:cubicBezTo>
                  <a:cubicBezTo>
                    <a:pt x="74" y="96"/>
                    <a:pt x="0" y="151"/>
                    <a:pt x="0" y="151"/>
                  </a:cubicBezTo>
                  <a:cubicBezTo>
                    <a:pt x="403" y="132"/>
                    <a:pt x="403" y="132"/>
                    <a:pt x="403" y="132"/>
                  </a:cubicBezTo>
                  <a:cubicBezTo>
                    <a:pt x="407" y="0"/>
                    <a:pt x="407" y="0"/>
                    <a:pt x="407" y="0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6351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4733588" y="7807325"/>
              <a:ext cx="501650" cy="3106738"/>
            </a:xfrm>
            <a:custGeom>
              <a:avLst/>
              <a:gdLst>
                <a:gd name="T0" fmla="*/ 316 w 316"/>
                <a:gd name="T1" fmla="*/ 1954 h 1957"/>
                <a:gd name="T2" fmla="*/ 0 w 316"/>
                <a:gd name="T3" fmla="*/ 1957 h 1957"/>
                <a:gd name="T4" fmla="*/ 0 w 316"/>
                <a:gd name="T5" fmla="*/ 0 h 1957"/>
                <a:gd name="T6" fmla="*/ 316 w 316"/>
                <a:gd name="T7" fmla="*/ 54 h 1957"/>
                <a:gd name="T8" fmla="*/ 316 w 316"/>
                <a:gd name="T9" fmla="*/ 1954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57">
                  <a:moveTo>
                    <a:pt x="316" y="1954"/>
                  </a:moveTo>
                  <a:lnTo>
                    <a:pt x="0" y="1957"/>
                  </a:lnTo>
                  <a:lnTo>
                    <a:pt x="0" y="0"/>
                  </a:lnTo>
                  <a:lnTo>
                    <a:pt x="316" y="54"/>
                  </a:lnTo>
                  <a:lnTo>
                    <a:pt x="316" y="1954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5193963" y="3856038"/>
              <a:ext cx="412750" cy="663575"/>
            </a:xfrm>
            <a:custGeom>
              <a:avLst/>
              <a:gdLst>
                <a:gd name="T0" fmla="*/ 169 w 169"/>
                <a:gd name="T1" fmla="*/ 213 h 272"/>
                <a:gd name="T2" fmla="*/ 85 w 169"/>
                <a:gd name="T3" fmla="*/ 272 h 272"/>
                <a:gd name="T4" fmla="*/ 85 w 169"/>
                <a:gd name="T5" fmla="*/ 272 h 272"/>
                <a:gd name="T6" fmla="*/ 0 w 169"/>
                <a:gd name="T7" fmla="*/ 213 h 272"/>
                <a:gd name="T8" fmla="*/ 0 w 169"/>
                <a:gd name="T9" fmla="*/ 59 h 272"/>
                <a:gd name="T10" fmla="*/ 85 w 169"/>
                <a:gd name="T11" fmla="*/ 0 h 272"/>
                <a:gd name="T12" fmla="*/ 85 w 169"/>
                <a:gd name="T13" fmla="*/ 0 h 272"/>
                <a:gd name="T14" fmla="*/ 169 w 169"/>
                <a:gd name="T15" fmla="*/ 59 h 272"/>
                <a:gd name="T16" fmla="*/ 169 w 169"/>
                <a:gd name="T17" fmla="*/ 21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72">
                  <a:moveTo>
                    <a:pt x="169" y="213"/>
                  </a:moveTo>
                  <a:cubicBezTo>
                    <a:pt x="169" y="246"/>
                    <a:pt x="131" y="272"/>
                    <a:pt x="85" y="272"/>
                  </a:cubicBezTo>
                  <a:cubicBezTo>
                    <a:pt x="85" y="272"/>
                    <a:pt x="85" y="272"/>
                    <a:pt x="85" y="272"/>
                  </a:cubicBezTo>
                  <a:cubicBezTo>
                    <a:pt x="38" y="272"/>
                    <a:pt x="0" y="246"/>
                    <a:pt x="0" y="21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38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1" y="0"/>
                    <a:pt x="169" y="27"/>
                    <a:pt x="169" y="59"/>
                  </a:cubicBezTo>
                  <a:lnTo>
                    <a:pt x="169" y="213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5257463" y="4575175"/>
              <a:ext cx="292100" cy="1201738"/>
            </a:xfrm>
            <a:custGeom>
              <a:avLst/>
              <a:gdLst>
                <a:gd name="T0" fmla="*/ 83 w 120"/>
                <a:gd name="T1" fmla="*/ 57 h 493"/>
                <a:gd name="T2" fmla="*/ 100 w 120"/>
                <a:gd name="T3" fmla="*/ 30 h 493"/>
                <a:gd name="T4" fmla="*/ 70 w 120"/>
                <a:gd name="T5" fmla="*/ 0 h 493"/>
                <a:gd name="T6" fmla="*/ 51 w 120"/>
                <a:gd name="T7" fmla="*/ 0 h 493"/>
                <a:gd name="T8" fmla="*/ 19 w 120"/>
                <a:gd name="T9" fmla="*/ 31 h 493"/>
                <a:gd name="T10" fmla="*/ 37 w 120"/>
                <a:gd name="T11" fmla="*/ 57 h 493"/>
                <a:gd name="T12" fmla="*/ 0 w 120"/>
                <a:gd name="T13" fmla="*/ 357 h 493"/>
                <a:gd name="T14" fmla="*/ 58 w 120"/>
                <a:gd name="T15" fmla="*/ 493 h 493"/>
                <a:gd name="T16" fmla="*/ 120 w 120"/>
                <a:gd name="T17" fmla="*/ 349 h 493"/>
                <a:gd name="T18" fmla="*/ 83 w 120"/>
                <a:gd name="T19" fmla="*/ 5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493">
                  <a:moveTo>
                    <a:pt x="83" y="57"/>
                  </a:moveTo>
                  <a:cubicBezTo>
                    <a:pt x="92" y="55"/>
                    <a:pt x="106" y="40"/>
                    <a:pt x="100" y="30"/>
                  </a:cubicBezTo>
                  <a:cubicBezTo>
                    <a:pt x="87" y="10"/>
                    <a:pt x="86" y="0"/>
                    <a:pt x="7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4" y="0"/>
                    <a:pt x="33" y="9"/>
                    <a:pt x="19" y="31"/>
                  </a:cubicBezTo>
                  <a:cubicBezTo>
                    <a:pt x="13" y="41"/>
                    <a:pt x="26" y="56"/>
                    <a:pt x="37" y="57"/>
                  </a:cubicBezTo>
                  <a:cubicBezTo>
                    <a:pt x="37" y="60"/>
                    <a:pt x="0" y="357"/>
                    <a:pt x="0" y="357"/>
                  </a:cubicBezTo>
                  <a:cubicBezTo>
                    <a:pt x="58" y="493"/>
                    <a:pt x="58" y="493"/>
                    <a:pt x="58" y="493"/>
                  </a:cubicBezTo>
                  <a:cubicBezTo>
                    <a:pt x="120" y="349"/>
                    <a:pt x="120" y="349"/>
                    <a:pt x="120" y="349"/>
                  </a:cubicBezTo>
                  <a:cubicBezTo>
                    <a:pt x="120" y="349"/>
                    <a:pt x="83" y="60"/>
                    <a:pt x="83" y="57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4644688" y="1984375"/>
              <a:ext cx="1509713" cy="2005013"/>
            </a:xfrm>
            <a:custGeom>
              <a:avLst/>
              <a:gdLst>
                <a:gd name="T0" fmla="*/ 371 w 619"/>
                <a:gd name="T1" fmla="*/ 0 h 822"/>
                <a:gd name="T2" fmla="*/ 309 w 619"/>
                <a:gd name="T3" fmla="*/ 0 h 822"/>
                <a:gd name="T4" fmla="*/ 248 w 619"/>
                <a:gd name="T5" fmla="*/ 0 h 822"/>
                <a:gd name="T6" fmla="*/ 0 w 619"/>
                <a:gd name="T7" fmla="*/ 247 h 822"/>
                <a:gd name="T8" fmla="*/ 0 w 619"/>
                <a:gd name="T9" fmla="*/ 542 h 822"/>
                <a:gd name="T10" fmla="*/ 257 w 619"/>
                <a:gd name="T11" fmla="*/ 822 h 822"/>
                <a:gd name="T12" fmla="*/ 319 w 619"/>
                <a:gd name="T13" fmla="*/ 822 h 822"/>
                <a:gd name="T14" fmla="*/ 381 w 619"/>
                <a:gd name="T15" fmla="*/ 822 h 822"/>
                <a:gd name="T16" fmla="*/ 619 w 619"/>
                <a:gd name="T17" fmla="*/ 542 h 822"/>
                <a:gd name="T18" fmla="*/ 619 w 619"/>
                <a:gd name="T19" fmla="*/ 247 h 822"/>
                <a:gd name="T20" fmla="*/ 371 w 619"/>
                <a:gd name="T21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9" h="822">
                  <a:moveTo>
                    <a:pt x="371" y="0"/>
                  </a:moveTo>
                  <a:cubicBezTo>
                    <a:pt x="309" y="0"/>
                    <a:pt x="309" y="0"/>
                    <a:pt x="309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111" y="0"/>
                    <a:pt x="0" y="111"/>
                    <a:pt x="0" y="247"/>
                  </a:cubicBezTo>
                  <a:cubicBezTo>
                    <a:pt x="0" y="542"/>
                    <a:pt x="0" y="542"/>
                    <a:pt x="0" y="542"/>
                  </a:cubicBezTo>
                  <a:cubicBezTo>
                    <a:pt x="0" y="679"/>
                    <a:pt x="152" y="822"/>
                    <a:pt x="257" y="822"/>
                  </a:cubicBezTo>
                  <a:cubicBezTo>
                    <a:pt x="319" y="822"/>
                    <a:pt x="319" y="822"/>
                    <a:pt x="319" y="822"/>
                  </a:cubicBezTo>
                  <a:cubicBezTo>
                    <a:pt x="381" y="822"/>
                    <a:pt x="381" y="822"/>
                    <a:pt x="381" y="822"/>
                  </a:cubicBezTo>
                  <a:cubicBezTo>
                    <a:pt x="463" y="822"/>
                    <a:pt x="619" y="679"/>
                    <a:pt x="619" y="542"/>
                  </a:cubicBezTo>
                  <a:cubicBezTo>
                    <a:pt x="619" y="247"/>
                    <a:pt x="619" y="247"/>
                    <a:pt x="619" y="247"/>
                  </a:cubicBezTo>
                  <a:cubicBezTo>
                    <a:pt x="619" y="111"/>
                    <a:pt x="508" y="0"/>
                    <a:pt x="371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5184438" y="1984375"/>
              <a:ext cx="1144588" cy="2005013"/>
            </a:xfrm>
            <a:custGeom>
              <a:avLst/>
              <a:gdLst>
                <a:gd name="T0" fmla="*/ 416 w 469"/>
                <a:gd name="T1" fmla="*/ 391 h 822"/>
                <a:gd name="T2" fmla="*/ 398 w 469"/>
                <a:gd name="T3" fmla="*/ 394 h 822"/>
                <a:gd name="T4" fmla="*/ 398 w 469"/>
                <a:gd name="T5" fmla="*/ 247 h 822"/>
                <a:gd name="T6" fmla="*/ 150 w 469"/>
                <a:gd name="T7" fmla="*/ 0 h 822"/>
                <a:gd name="T8" fmla="*/ 88 w 469"/>
                <a:gd name="T9" fmla="*/ 0 h 822"/>
                <a:gd name="T10" fmla="*/ 88 w 469"/>
                <a:gd name="T11" fmla="*/ 356 h 822"/>
                <a:gd name="T12" fmla="*/ 47 w 469"/>
                <a:gd name="T13" fmla="*/ 473 h 822"/>
                <a:gd name="T14" fmla="*/ 0 w 469"/>
                <a:gd name="T15" fmla="*/ 504 h 822"/>
                <a:gd name="T16" fmla="*/ 88 w 469"/>
                <a:gd name="T17" fmla="*/ 565 h 822"/>
                <a:gd name="T18" fmla="*/ 98 w 469"/>
                <a:gd name="T19" fmla="*/ 822 h 822"/>
                <a:gd name="T20" fmla="*/ 160 w 469"/>
                <a:gd name="T21" fmla="*/ 822 h 822"/>
                <a:gd name="T22" fmla="*/ 398 w 469"/>
                <a:gd name="T23" fmla="*/ 542 h 822"/>
                <a:gd name="T24" fmla="*/ 398 w 469"/>
                <a:gd name="T25" fmla="*/ 527 h 822"/>
                <a:gd name="T26" fmla="*/ 416 w 469"/>
                <a:gd name="T27" fmla="*/ 530 h 822"/>
                <a:gd name="T28" fmla="*/ 469 w 469"/>
                <a:gd name="T29" fmla="*/ 481 h 822"/>
                <a:gd name="T30" fmla="*/ 469 w 469"/>
                <a:gd name="T31" fmla="*/ 440 h 822"/>
                <a:gd name="T32" fmla="*/ 416 w 469"/>
                <a:gd name="T33" fmla="*/ 391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9" h="822">
                  <a:moveTo>
                    <a:pt x="416" y="391"/>
                  </a:moveTo>
                  <a:cubicBezTo>
                    <a:pt x="410" y="391"/>
                    <a:pt x="404" y="392"/>
                    <a:pt x="398" y="394"/>
                  </a:cubicBezTo>
                  <a:cubicBezTo>
                    <a:pt x="398" y="247"/>
                    <a:pt x="398" y="247"/>
                    <a:pt x="398" y="247"/>
                  </a:cubicBezTo>
                  <a:cubicBezTo>
                    <a:pt x="398" y="111"/>
                    <a:pt x="287" y="0"/>
                    <a:pt x="15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356"/>
                    <a:pt x="88" y="356"/>
                    <a:pt x="88" y="356"/>
                  </a:cubicBezTo>
                  <a:cubicBezTo>
                    <a:pt x="87" y="371"/>
                    <a:pt x="81" y="438"/>
                    <a:pt x="47" y="473"/>
                  </a:cubicBezTo>
                  <a:cubicBezTo>
                    <a:pt x="25" y="495"/>
                    <a:pt x="0" y="504"/>
                    <a:pt x="0" y="504"/>
                  </a:cubicBezTo>
                  <a:cubicBezTo>
                    <a:pt x="88" y="565"/>
                    <a:pt x="88" y="565"/>
                    <a:pt x="88" y="565"/>
                  </a:cubicBezTo>
                  <a:cubicBezTo>
                    <a:pt x="98" y="822"/>
                    <a:pt x="98" y="822"/>
                    <a:pt x="98" y="822"/>
                  </a:cubicBezTo>
                  <a:cubicBezTo>
                    <a:pt x="160" y="822"/>
                    <a:pt x="160" y="822"/>
                    <a:pt x="160" y="822"/>
                  </a:cubicBezTo>
                  <a:cubicBezTo>
                    <a:pt x="242" y="822"/>
                    <a:pt x="398" y="679"/>
                    <a:pt x="398" y="542"/>
                  </a:cubicBezTo>
                  <a:cubicBezTo>
                    <a:pt x="398" y="527"/>
                    <a:pt x="398" y="527"/>
                    <a:pt x="398" y="527"/>
                  </a:cubicBezTo>
                  <a:cubicBezTo>
                    <a:pt x="404" y="529"/>
                    <a:pt x="410" y="530"/>
                    <a:pt x="416" y="530"/>
                  </a:cubicBezTo>
                  <a:cubicBezTo>
                    <a:pt x="445" y="530"/>
                    <a:pt x="469" y="508"/>
                    <a:pt x="469" y="481"/>
                  </a:cubicBezTo>
                  <a:cubicBezTo>
                    <a:pt x="469" y="440"/>
                    <a:pt x="469" y="440"/>
                    <a:pt x="469" y="440"/>
                  </a:cubicBezTo>
                  <a:cubicBezTo>
                    <a:pt x="469" y="413"/>
                    <a:pt x="445" y="391"/>
                    <a:pt x="416" y="39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4016038" y="1752600"/>
              <a:ext cx="2365375" cy="823913"/>
            </a:xfrm>
            <a:custGeom>
              <a:avLst/>
              <a:gdLst>
                <a:gd name="T0" fmla="*/ 896 w 970"/>
                <a:gd name="T1" fmla="*/ 51 h 338"/>
                <a:gd name="T2" fmla="*/ 345 w 970"/>
                <a:gd name="T3" fmla="*/ 51 h 338"/>
                <a:gd name="T4" fmla="*/ 337 w 970"/>
                <a:gd name="T5" fmla="*/ 52 h 338"/>
                <a:gd name="T6" fmla="*/ 153 w 970"/>
                <a:gd name="T7" fmla="*/ 0 h 338"/>
                <a:gd name="T8" fmla="*/ 264 w 970"/>
                <a:gd name="T9" fmla="*/ 145 h 338"/>
                <a:gd name="T10" fmla="*/ 112 w 970"/>
                <a:gd name="T11" fmla="*/ 148 h 338"/>
                <a:gd name="T12" fmla="*/ 21 w 970"/>
                <a:gd name="T13" fmla="*/ 83 h 338"/>
                <a:gd name="T14" fmla="*/ 344 w 970"/>
                <a:gd name="T15" fmla="*/ 338 h 338"/>
                <a:gd name="T16" fmla="*/ 345 w 970"/>
                <a:gd name="T17" fmla="*/ 338 h 338"/>
                <a:gd name="T18" fmla="*/ 896 w 970"/>
                <a:gd name="T19" fmla="*/ 338 h 338"/>
                <a:gd name="T20" fmla="*/ 970 w 970"/>
                <a:gd name="T21" fmla="*/ 260 h 338"/>
                <a:gd name="T22" fmla="*/ 970 w 970"/>
                <a:gd name="T23" fmla="*/ 130 h 338"/>
                <a:gd name="T24" fmla="*/ 896 w 970"/>
                <a:gd name="T25" fmla="*/ 5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0" h="338">
                  <a:moveTo>
                    <a:pt x="896" y="51"/>
                  </a:moveTo>
                  <a:cubicBezTo>
                    <a:pt x="345" y="51"/>
                    <a:pt x="345" y="51"/>
                    <a:pt x="345" y="51"/>
                  </a:cubicBezTo>
                  <a:cubicBezTo>
                    <a:pt x="342" y="51"/>
                    <a:pt x="340" y="51"/>
                    <a:pt x="337" y="52"/>
                  </a:cubicBezTo>
                  <a:cubicBezTo>
                    <a:pt x="294" y="52"/>
                    <a:pt x="195" y="47"/>
                    <a:pt x="153" y="0"/>
                  </a:cubicBezTo>
                  <a:cubicBezTo>
                    <a:pt x="153" y="0"/>
                    <a:pt x="160" y="133"/>
                    <a:pt x="264" y="145"/>
                  </a:cubicBezTo>
                  <a:cubicBezTo>
                    <a:pt x="264" y="145"/>
                    <a:pt x="171" y="169"/>
                    <a:pt x="112" y="148"/>
                  </a:cubicBezTo>
                  <a:cubicBezTo>
                    <a:pt x="44" y="124"/>
                    <a:pt x="21" y="83"/>
                    <a:pt x="21" y="83"/>
                  </a:cubicBezTo>
                  <a:cubicBezTo>
                    <a:pt x="21" y="83"/>
                    <a:pt x="0" y="337"/>
                    <a:pt x="344" y="338"/>
                  </a:cubicBezTo>
                  <a:cubicBezTo>
                    <a:pt x="344" y="338"/>
                    <a:pt x="345" y="338"/>
                    <a:pt x="345" y="338"/>
                  </a:cubicBezTo>
                  <a:cubicBezTo>
                    <a:pt x="896" y="338"/>
                    <a:pt x="896" y="338"/>
                    <a:pt x="896" y="338"/>
                  </a:cubicBezTo>
                  <a:cubicBezTo>
                    <a:pt x="937" y="338"/>
                    <a:pt x="970" y="303"/>
                    <a:pt x="970" y="260"/>
                  </a:cubicBezTo>
                  <a:cubicBezTo>
                    <a:pt x="970" y="130"/>
                    <a:pt x="970" y="130"/>
                    <a:pt x="970" y="130"/>
                  </a:cubicBezTo>
                  <a:cubicBezTo>
                    <a:pt x="970" y="86"/>
                    <a:pt x="937" y="51"/>
                    <a:pt x="896" y="51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6121063" y="2235200"/>
              <a:ext cx="260350" cy="763588"/>
            </a:xfrm>
            <a:custGeom>
              <a:avLst/>
              <a:gdLst>
                <a:gd name="T0" fmla="*/ 107 w 107"/>
                <a:gd name="T1" fmla="*/ 265 h 313"/>
                <a:gd name="T2" fmla="*/ 53 w 107"/>
                <a:gd name="T3" fmla="*/ 313 h 313"/>
                <a:gd name="T4" fmla="*/ 53 w 107"/>
                <a:gd name="T5" fmla="*/ 313 h 313"/>
                <a:gd name="T6" fmla="*/ 0 w 107"/>
                <a:gd name="T7" fmla="*/ 265 h 313"/>
                <a:gd name="T8" fmla="*/ 0 w 107"/>
                <a:gd name="T9" fmla="*/ 48 h 313"/>
                <a:gd name="T10" fmla="*/ 53 w 107"/>
                <a:gd name="T11" fmla="*/ 0 h 313"/>
                <a:gd name="T12" fmla="*/ 53 w 107"/>
                <a:gd name="T13" fmla="*/ 0 h 313"/>
                <a:gd name="T14" fmla="*/ 107 w 107"/>
                <a:gd name="T15" fmla="*/ 48 h 313"/>
                <a:gd name="T16" fmla="*/ 107 w 107"/>
                <a:gd name="T17" fmla="*/ 26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13">
                  <a:moveTo>
                    <a:pt x="107" y="265"/>
                  </a:moveTo>
                  <a:cubicBezTo>
                    <a:pt x="107" y="292"/>
                    <a:pt x="83" y="313"/>
                    <a:pt x="53" y="313"/>
                  </a:cubicBezTo>
                  <a:cubicBezTo>
                    <a:pt x="53" y="313"/>
                    <a:pt x="53" y="313"/>
                    <a:pt x="53" y="313"/>
                  </a:cubicBezTo>
                  <a:cubicBezTo>
                    <a:pt x="24" y="313"/>
                    <a:pt x="0" y="292"/>
                    <a:pt x="0" y="26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4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22"/>
                    <a:pt x="107" y="48"/>
                  </a:cubicBezTo>
                  <a:lnTo>
                    <a:pt x="107" y="265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auto">
            <a:xfrm>
              <a:off x="15757525" y="2882900"/>
              <a:ext cx="160338" cy="1603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14844713" y="2882900"/>
              <a:ext cx="161925" cy="1603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4460538" y="5584825"/>
              <a:ext cx="638175" cy="136525"/>
            </a:xfrm>
            <a:custGeom>
              <a:avLst/>
              <a:gdLst>
                <a:gd name="T0" fmla="*/ 262 w 262"/>
                <a:gd name="T1" fmla="*/ 28 h 56"/>
                <a:gd name="T2" fmla="*/ 234 w 262"/>
                <a:gd name="T3" fmla="*/ 56 h 56"/>
                <a:gd name="T4" fmla="*/ 28 w 262"/>
                <a:gd name="T5" fmla="*/ 56 h 56"/>
                <a:gd name="T6" fmla="*/ 0 w 262"/>
                <a:gd name="T7" fmla="*/ 28 h 56"/>
                <a:gd name="T8" fmla="*/ 0 w 262"/>
                <a:gd name="T9" fmla="*/ 28 h 56"/>
                <a:gd name="T10" fmla="*/ 28 w 262"/>
                <a:gd name="T11" fmla="*/ 0 h 56"/>
                <a:gd name="T12" fmla="*/ 234 w 262"/>
                <a:gd name="T13" fmla="*/ 0 h 56"/>
                <a:gd name="T14" fmla="*/ 262 w 262"/>
                <a:gd name="T15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56">
                  <a:moveTo>
                    <a:pt x="262" y="28"/>
                  </a:moveTo>
                  <a:cubicBezTo>
                    <a:pt x="262" y="43"/>
                    <a:pt x="249" y="56"/>
                    <a:pt x="234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13" y="56"/>
                    <a:pt x="0" y="43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49" y="0"/>
                    <a:pt x="262" y="13"/>
                    <a:pt x="262" y="28"/>
                  </a:cubicBezTo>
                  <a:close/>
                </a:path>
              </a:pathLst>
            </a:custGeom>
            <a:solidFill>
              <a:srgbClr val="1C16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15584488" y="10868025"/>
              <a:ext cx="990600" cy="368300"/>
            </a:xfrm>
            <a:custGeom>
              <a:avLst/>
              <a:gdLst>
                <a:gd name="T0" fmla="*/ 134 w 406"/>
                <a:gd name="T1" fmla="*/ 0 h 151"/>
                <a:gd name="T2" fmla="*/ 252 w 406"/>
                <a:gd name="T3" fmla="*/ 48 h 151"/>
                <a:gd name="T4" fmla="*/ 406 w 406"/>
                <a:gd name="T5" fmla="*/ 151 h 151"/>
                <a:gd name="T6" fmla="*/ 4 w 406"/>
                <a:gd name="T7" fmla="*/ 132 h 151"/>
                <a:gd name="T8" fmla="*/ 0 w 406"/>
                <a:gd name="T9" fmla="*/ 0 h 151"/>
                <a:gd name="T10" fmla="*/ 134 w 40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1">
                  <a:moveTo>
                    <a:pt x="134" y="0"/>
                  </a:moveTo>
                  <a:cubicBezTo>
                    <a:pt x="134" y="0"/>
                    <a:pt x="194" y="12"/>
                    <a:pt x="252" y="48"/>
                  </a:cubicBezTo>
                  <a:cubicBezTo>
                    <a:pt x="332" y="96"/>
                    <a:pt x="406" y="151"/>
                    <a:pt x="406" y="151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6351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5574963" y="7807325"/>
              <a:ext cx="501650" cy="3106738"/>
            </a:xfrm>
            <a:custGeom>
              <a:avLst/>
              <a:gdLst>
                <a:gd name="T0" fmla="*/ 0 w 316"/>
                <a:gd name="T1" fmla="*/ 1954 h 1957"/>
                <a:gd name="T2" fmla="*/ 316 w 316"/>
                <a:gd name="T3" fmla="*/ 1957 h 1957"/>
                <a:gd name="T4" fmla="*/ 316 w 316"/>
                <a:gd name="T5" fmla="*/ 0 h 1957"/>
                <a:gd name="T6" fmla="*/ 0 w 316"/>
                <a:gd name="T7" fmla="*/ 54 h 1957"/>
                <a:gd name="T8" fmla="*/ 0 w 316"/>
                <a:gd name="T9" fmla="*/ 1954 h 1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57">
                  <a:moveTo>
                    <a:pt x="0" y="1954"/>
                  </a:moveTo>
                  <a:lnTo>
                    <a:pt x="316" y="1957"/>
                  </a:lnTo>
                  <a:lnTo>
                    <a:pt x="316" y="0"/>
                  </a:lnTo>
                  <a:lnTo>
                    <a:pt x="0" y="54"/>
                  </a:lnTo>
                  <a:lnTo>
                    <a:pt x="0" y="1954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1891963" y="4238625"/>
              <a:ext cx="2711450" cy="1778000"/>
            </a:xfrm>
            <a:custGeom>
              <a:avLst/>
              <a:gdLst>
                <a:gd name="T0" fmla="*/ 1699 w 1708"/>
                <a:gd name="T1" fmla="*/ 1120 h 1120"/>
                <a:gd name="T2" fmla="*/ 0 w 1708"/>
                <a:gd name="T3" fmla="*/ 1106 h 1120"/>
                <a:gd name="T4" fmla="*/ 9 w 1708"/>
                <a:gd name="T5" fmla="*/ 0 h 1120"/>
                <a:gd name="T6" fmla="*/ 1708 w 1708"/>
                <a:gd name="T7" fmla="*/ 14 h 1120"/>
                <a:gd name="T8" fmla="*/ 1699 w 1708"/>
                <a:gd name="T9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8" h="1120">
                  <a:moveTo>
                    <a:pt x="1699" y="1120"/>
                  </a:moveTo>
                  <a:lnTo>
                    <a:pt x="0" y="1106"/>
                  </a:lnTo>
                  <a:lnTo>
                    <a:pt x="9" y="0"/>
                  </a:lnTo>
                  <a:lnTo>
                    <a:pt x="1708" y="14"/>
                  </a:lnTo>
                  <a:lnTo>
                    <a:pt x="1699" y="1120"/>
                  </a:lnTo>
                  <a:close/>
                </a:path>
              </a:pathLst>
            </a:custGeom>
            <a:solidFill>
              <a:srgbClr val="F4C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11898313" y="5919788"/>
              <a:ext cx="76200" cy="68263"/>
            </a:xfrm>
            <a:custGeom>
              <a:avLst/>
              <a:gdLst>
                <a:gd name="T0" fmla="*/ 9 w 31"/>
                <a:gd name="T1" fmla="*/ 28 h 28"/>
                <a:gd name="T2" fmla="*/ 3 w 31"/>
                <a:gd name="T3" fmla="*/ 25 h 28"/>
                <a:gd name="T4" fmla="*/ 4 w 31"/>
                <a:gd name="T5" fmla="*/ 13 h 28"/>
                <a:gd name="T6" fmla="*/ 17 w 31"/>
                <a:gd name="T7" fmla="*/ 3 h 28"/>
                <a:gd name="T8" fmla="*/ 28 w 31"/>
                <a:gd name="T9" fmla="*/ 4 h 28"/>
                <a:gd name="T10" fmla="*/ 27 w 31"/>
                <a:gd name="T11" fmla="*/ 16 h 28"/>
                <a:gd name="T12" fmla="*/ 14 w 31"/>
                <a:gd name="T13" fmla="*/ 26 h 28"/>
                <a:gd name="T14" fmla="*/ 9 w 3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9" y="28"/>
                  </a:moveTo>
                  <a:cubicBezTo>
                    <a:pt x="7" y="28"/>
                    <a:pt x="4" y="27"/>
                    <a:pt x="3" y="25"/>
                  </a:cubicBezTo>
                  <a:cubicBezTo>
                    <a:pt x="0" y="21"/>
                    <a:pt x="0" y="16"/>
                    <a:pt x="4" y="1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0" y="0"/>
                    <a:pt x="25" y="1"/>
                    <a:pt x="28" y="4"/>
                  </a:cubicBezTo>
                  <a:cubicBezTo>
                    <a:pt x="31" y="8"/>
                    <a:pt x="31" y="13"/>
                    <a:pt x="27" y="1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3" y="27"/>
                    <a:pt x="11" y="28"/>
                    <a:pt x="9" y="2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11988800" y="4945063"/>
              <a:ext cx="1192213" cy="968375"/>
            </a:xfrm>
            <a:custGeom>
              <a:avLst/>
              <a:gdLst>
                <a:gd name="T0" fmla="*/ 3 w 489"/>
                <a:gd name="T1" fmla="*/ 393 h 397"/>
                <a:gd name="T2" fmla="*/ 29 w 489"/>
                <a:gd name="T3" fmla="*/ 362 h 397"/>
                <a:gd name="T4" fmla="*/ 40 w 489"/>
                <a:gd name="T5" fmla="*/ 375 h 397"/>
                <a:gd name="T6" fmla="*/ 10 w 489"/>
                <a:gd name="T7" fmla="*/ 397 h 397"/>
                <a:gd name="T8" fmla="*/ 53 w 489"/>
                <a:gd name="T9" fmla="*/ 354 h 397"/>
                <a:gd name="T10" fmla="*/ 79 w 489"/>
                <a:gd name="T11" fmla="*/ 322 h 397"/>
                <a:gd name="T12" fmla="*/ 89 w 489"/>
                <a:gd name="T13" fmla="*/ 335 h 397"/>
                <a:gd name="T14" fmla="*/ 59 w 489"/>
                <a:gd name="T15" fmla="*/ 357 h 397"/>
                <a:gd name="T16" fmla="*/ 102 w 489"/>
                <a:gd name="T17" fmla="*/ 314 h 397"/>
                <a:gd name="T18" fmla="*/ 128 w 489"/>
                <a:gd name="T19" fmla="*/ 282 h 397"/>
                <a:gd name="T20" fmla="*/ 138 w 489"/>
                <a:gd name="T21" fmla="*/ 295 h 397"/>
                <a:gd name="T22" fmla="*/ 109 w 489"/>
                <a:gd name="T23" fmla="*/ 317 h 397"/>
                <a:gd name="T24" fmla="*/ 152 w 489"/>
                <a:gd name="T25" fmla="*/ 274 h 397"/>
                <a:gd name="T26" fmla="*/ 178 w 489"/>
                <a:gd name="T27" fmla="*/ 242 h 397"/>
                <a:gd name="T28" fmla="*/ 188 w 489"/>
                <a:gd name="T29" fmla="*/ 255 h 397"/>
                <a:gd name="T30" fmla="*/ 158 w 489"/>
                <a:gd name="T31" fmla="*/ 277 h 397"/>
                <a:gd name="T32" fmla="*/ 201 w 489"/>
                <a:gd name="T33" fmla="*/ 234 h 397"/>
                <a:gd name="T34" fmla="*/ 227 w 489"/>
                <a:gd name="T35" fmla="*/ 202 h 397"/>
                <a:gd name="T36" fmla="*/ 237 w 489"/>
                <a:gd name="T37" fmla="*/ 215 h 397"/>
                <a:gd name="T38" fmla="*/ 207 w 489"/>
                <a:gd name="T39" fmla="*/ 237 h 397"/>
                <a:gd name="T40" fmla="*/ 251 w 489"/>
                <a:gd name="T41" fmla="*/ 194 h 397"/>
                <a:gd name="T42" fmla="*/ 277 w 489"/>
                <a:gd name="T43" fmla="*/ 163 h 397"/>
                <a:gd name="T44" fmla="*/ 287 w 489"/>
                <a:gd name="T45" fmla="*/ 175 h 397"/>
                <a:gd name="T46" fmla="*/ 257 w 489"/>
                <a:gd name="T47" fmla="*/ 197 h 397"/>
                <a:gd name="T48" fmla="*/ 300 w 489"/>
                <a:gd name="T49" fmla="*/ 154 h 397"/>
                <a:gd name="T50" fmla="*/ 326 w 489"/>
                <a:gd name="T51" fmla="*/ 123 h 397"/>
                <a:gd name="T52" fmla="*/ 336 w 489"/>
                <a:gd name="T53" fmla="*/ 136 h 397"/>
                <a:gd name="T54" fmla="*/ 306 w 489"/>
                <a:gd name="T55" fmla="*/ 157 h 397"/>
                <a:gd name="T56" fmla="*/ 349 w 489"/>
                <a:gd name="T57" fmla="*/ 114 h 397"/>
                <a:gd name="T58" fmla="*/ 375 w 489"/>
                <a:gd name="T59" fmla="*/ 83 h 397"/>
                <a:gd name="T60" fmla="*/ 386 w 489"/>
                <a:gd name="T61" fmla="*/ 96 h 397"/>
                <a:gd name="T62" fmla="*/ 356 w 489"/>
                <a:gd name="T63" fmla="*/ 117 h 397"/>
                <a:gd name="T64" fmla="*/ 399 w 489"/>
                <a:gd name="T65" fmla="*/ 74 h 397"/>
                <a:gd name="T66" fmla="*/ 425 w 489"/>
                <a:gd name="T67" fmla="*/ 43 h 397"/>
                <a:gd name="T68" fmla="*/ 435 w 489"/>
                <a:gd name="T69" fmla="*/ 56 h 397"/>
                <a:gd name="T70" fmla="*/ 405 w 489"/>
                <a:gd name="T71" fmla="*/ 78 h 397"/>
                <a:gd name="T72" fmla="*/ 448 w 489"/>
                <a:gd name="T73" fmla="*/ 35 h 397"/>
                <a:gd name="T74" fmla="*/ 474 w 489"/>
                <a:gd name="T75" fmla="*/ 3 h 397"/>
                <a:gd name="T76" fmla="*/ 485 w 489"/>
                <a:gd name="T77" fmla="*/ 16 h 397"/>
                <a:gd name="T78" fmla="*/ 455 w 489"/>
                <a:gd name="T79" fmla="*/ 3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9" h="397">
                  <a:moveTo>
                    <a:pt x="10" y="397"/>
                  </a:moveTo>
                  <a:cubicBezTo>
                    <a:pt x="7" y="397"/>
                    <a:pt x="5" y="395"/>
                    <a:pt x="3" y="393"/>
                  </a:cubicBezTo>
                  <a:cubicBezTo>
                    <a:pt x="0" y="390"/>
                    <a:pt x="1" y="385"/>
                    <a:pt x="4" y="382"/>
                  </a:cubicBezTo>
                  <a:cubicBezTo>
                    <a:pt x="29" y="362"/>
                    <a:pt x="29" y="362"/>
                    <a:pt x="29" y="362"/>
                  </a:cubicBezTo>
                  <a:cubicBezTo>
                    <a:pt x="33" y="359"/>
                    <a:pt x="38" y="360"/>
                    <a:pt x="41" y="363"/>
                  </a:cubicBezTo>
                  <a:cubicBezTo>
                    <a:pt x="44" y="367"/>
                    <a:pt x="43" y="372"/>
                    <a:pt x="40" y="375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3" y="396"/>
                    <a:pt x="11" y="397"/>
                    <a:pt x="10" y="397"/>
                  </a:cubicBezTo>
                  <a:close/>
                  <a:moveTo>
                    <a:pt x="59" y="357"/>
                  </a:moveTo>
                  <a:cubicBezTo>
                    <a:pt x="57" y="357"/>
                    <a:pt x="54" y="356"/>
                    <a:pt x="53" y="354"/>
                  </a:cubicBezTo>
                  <a:cubicBezTo>
                    <a:pt x="50" y="350"/>
                    <a:pt x="50" y="345"/>
                    <a:pt x="54" y="342"/>
                  </a:cubicBezTo>
                  <a:cubicBezTo>
                    <a:pt x="79" y="322"/>
                    <a:pt x="79" y="322"/>
                    <a:pt x="79" y="322"/>
                  </a:cubicBezTo>
                  <a:cubicBezTo>
                    <a:pt x="82" y="319"/>
                    <a:pt x="87" y="320"/>
                    <a:pt x="90" y="323"/>
                  </a:cubicBezTo>
                  <a:cubicBezTo>
                    <a:pt x="93" y="327"/>
                    <a:pt x="93" y="332"/>
                    <a:pt x="89" y="335"/>
                  </a:cubicBezTo>
                  <a:cubicBezTo>
                    <a:pt x="64" y="355"/>
                    <a:pt x="64" y="355"/>
                    <a:pt x="64" y="355"/>
                  </a:cubicBezTo>
                  <a:cubicBezTo>
                    <a:pt x="63" y="356"/>
                    <a:pt x="61" y="357"/>
                    <a:pt x="59" y="357"/>
                  </a:cubicBezTo>
                  <a:close/>
                  <a:moveTo>
                    <a:pt x="109" y="317"/>
                  </a:moveTo>
                  <a:cubicBezTo>
                    <a:pt x="106" y="317"/>
                    <a:pt x="104" y="316"/>
                    <a:pt x="102" y="314"/>
                  </a:cubicBezTo>
                  <a:cubicBezTo>
                    <a:pt x="99" y="310"/>
                    <a:pt x="100" y="305"/>
                    <a:pt x="103" y="302"/>
                  </a:cubicBezTo>
                  <a:cubicBezTo>
                    <a:pt x="128" y="282"/>
                    <a:pt x="128" y="282"/>
                    <a:pt x="128" y="282"/>
                  </a:cubicBezTo>
                  <a:cubicBezTo>
                    <a:pt x="132" y="279"/>
                    <a:pt x="137" y="280"/>
                    <a:pt x="140" y="283"/>
                  </a:cubicBezTo>
                  <a:cubicBezTo>
                    <a:pt x="143" y="287"/>
                    <a:pt x="142" y="292"/>
                    <a:pt x="138" y="295"/>
                  </a:cubicBezTo>
                  <a:cubicBezTo>
                    <a:pt x="114" y="315"/>
                    <a:pt x="114" y="315"/>
                    <a:pt x="114" y="315"/>
                  </a:cubicBezTo>
                  <a:cubicBezTo>
                    <a:pt x="112" y="316"/>
                    <a:pt x="110" y="317"/>
                    <a:pt x="109" y="317"/>
                  </a:cubicBezTo>
                  <a:close/>
                  <a:moveTo>
                    <a:pt x="158" y="277"/>
                  </a:moveTo>
                  <a:cubicBezTo>
                    <a:pt x="156" y="277"/>
                    <a:pt x="153" y="276"/>
                    <a:pt x="152" y="274"/>
                  </a:cubicBezTo>
                  <a:cubicBezTo>
                    <a:pt x="149" y="270"/>
                    <a:pt x="149" y="265"/>
                    <a:pt x="153" y="262"/>
                  </a:cubicBezTo>
                  <a:cubicBezTo>
                    <a:pt x="178" y="242"/>
                    <a:pt x="178" y="242"/>
                    <a:pt x="178" y="242"/>
                  </a:cubicBezTo>
                  <a:cubicBezTo>
                    <a:pt x="181" y="239"/>
                    <a:pt x="186" y="240"/>
                    <a:pt x="189" y="244"/>
                  </a:cubicBezTo>
                  <a:cubicBezTo>
                    <a:pt x="192" y="247"/>
                    <a:pt x="191" y="252"/>
                    <a:pt x="188" y="255"/>
                  </a:cubicBezTo>
                  <a:cubicBezTo>
                    <a:pt x="163" y="275"/>
                    <a:pt x="163" y="275"/>
                    <a:pt x="163" y="275"/>
                  </a:cubicBezTo>
                  <a:cubicBezTo>
                    <a:pt x="162" y="276"/>
                    <a:pt x="160" y="277"/>
                    <a:pt x="158" y="277"/>
                  </a:cubicBezTo>
                  <a:close/>
                  <a:moveTo>
                    <a:pt x="207" y="237"/>
                  </a:moveTo>
                  <a:cubicBezTo>
                    <a:pt x="205" y="237"/>
                    <a:pt x="203" y="236"/>
                    <a:pt x="201" y="234"/>
                  </a:cubicBezTo>
                  <a:cubicBezTo>
                    <a:pt x="198" y="230"/>
                    <a:pt x="199" y="225"/>
                    <a:pt x="202" y="222"/>
                  </a:cubicBezTo>
                  <a:cubicBezTo>
                    <a:pt x="227" y="202"/>
                    <a:pt x="227" y="202"/>
                    <a:pt x="227" y="202"/>
                  </a:cubicBezTo>
                  <a:cubicBezTo>
                    <a:pt x="231" y="200"/>
                    <a:pt x="236" y="200"/>
                    <a:pt x="239" y="204"/>
                  </a:cubicBezTo>
                  <a:cubicBezTo>
                    <a:pt x="241" y="207"/>
                    <a:pt x="241" y="212"/>
                    <a:pt x="237" y="215"/>
                  </a:cubicBezTo>
                  <a:cubicBezTo>
                    <a:pt x="213" y="235"/>
                    <a:pt x="213" y="235"/>
                    <a:pt x="213" y="235"/>
                  </a:cubicBezTo>
                  <a:cubicBezTo>
                    <a:pt x="211" y="236"/>
                    <a:pt x="209" y="237"/>
                    <a:pt x="207" y="237"/>
                  </a:cubicBezTo>
                  <a:close/>
                  <a:moveTo>
                    <a:pt x="257" y="197"/>
                  </a:moveTo>
                  <a:cubicBezTo>
                    <a:pt x="255" y="197"/>
                    <a:pt x="252" y="196"/>
                    <a:pt x="251" y="194"/>
                  </a:cubicBezTo>
                  <a:cubicBezTo>
                    <a:pt x="248" y="191"/>
                    <a:pt x="248" y="185"/>
                    <a:pt x="252" y="183"/>
                  </a:cubicBezTo>
                  <a:cubicBezTo>
                    <a:pt x="277" y="163"/>
                    <a:pt x="277" y="163"/>
                    <a:pt x="277" y="163"/>
                  </a:cubicBezTo>
                  <a:cubicBezTo>
                    <a:pt x="280" y="160"/>
                    <a:pt x="285" y="160"/>
                    <a:pt x="288" y="164"/>
                  </a:cubicBezTo>
                  <a:cubicBezTo>
                    <a:pt x="291" y="167"/>
                    <a:pt x="290" y="173"/>
                    <a:pt x="287" y="175"/>
                  </a:cubicBezTo>
                  <a:cubicBezTo>
                    <a:pt x="262" y="195"/>
                    <a:pt x="262" y="195"/>
                    <a:pt x="262" y="195"/>
                  </a:cubicBezTo>
                  <a:cubicBezTo>
                    <a:pt x="261" y="197"/>
                    <a:pt x="259" y="197"/>
                    <a:pt x="257" y="197"/>
                  </a:cubicBezTo>
                  <a:close/>
                  <a:moveTo>
                    <a:pt x="306" y="157"/>
                  </a:moveTo>
                  <a:cubicBezTo>
                    <a:pt x="304" y="157"/>
                    <a:pt x="302" y="156"/>
                    <a:pt x="300" y="154"/>
                  </a:cubicBezTo>
                  <a:cubicBezTo>
                    <a:pt x="297" y="151"/>
                    <a:pt x="298" y="145"/>
                    <a:pt x="301" y="143"/>
                  </a:cubicBezTo>
                  <a:cubicBezTo>
                    <a:pt x="326" y="123"/>
                    <a:pt x="326" y="123"/>
                    <a:pt x="326" y="123"/>
                  </a:cubicBezTo>
                  <a:cubicBezTo>
                    <a:pt x="330" y="120"/>
                    <a:pt x="335" y="120"/>
                    <a:pt x="338" y="124"/>
                  </a:cubicBezTo>
                  <a:cubicBezTo>
                    <a:pt x="340" y="127"/>
                    <a:pt x="340" y="133"/>
                    <a:pt x="336" y="136"/>
                  </a:cubicBezTo>
                  <a:cubicBezTo>
                    <a:pt x="312" y="155"/>
                    <a:pt x="312" y="155"/>
                    <a:pt x="312" y="155"/>
                  </a:cubicBezTo>
                  <a:cubicBezTo>
                    <a:pt x="310" y="157"/>
                    <a:pt x="308" y="157"/>
                    <a:pt x="306" y="157"/>
                  </a:cubicBezTo>
                  <a:close/>
                  <a:moveTo>
                    <a:pt x="356" y="117"/>
                  </a:moveTo>
                  <a:cubicBezTo>
                    <a:pt x="353" y="117"/>
                    <a:pt x="351" y="116"/>
                    <a:pt x="349" y="114"/>
                  </a:cubicBezTo>
                  <a:cubicBezTo>
                    <a:pt x="347" y="111"/>
                    <a:pt x="347" y="106"/>
                    <a:pt x="351" y="103"/>
                  </a:cubicBezTo>
                  <a:cubicBezTo>
                    <a:pt x="375" y="83"/>
                    <a:pt x="375" y="83"/>
                    <a:pt x="375" y="83"/>
                  </a:cubicBezTo>
                  <a:cubicBezTo>
                    <a:pt x="379" y="80"/>
                    <a:pt x="384" y="81"/>
                    <a:pt x="387" y="84"/>
                  </a:cubicBezTo>
                  <a:cubicBezTo>
                    <a:pt x="390" y="88"/>
                    <a:pt x="389" y="93"/>
                    <a:pt x="386" y="96"/>
                  </a:cubicBezTo>
                  <a:cubicBezTo>
                    <a:pt x="361" y="116"/>
                    <a:pt x="361" y="116"/>
                    <a:pt x="361" y="116"/>
                  </a:cubicBezTo>
                  <a:cubicBezTo>
                    <a:pt x="360" y="117"/>
                    <a:pt x="358" y="117"/>
                    <a:pt x="356" y="117"/>
                  </a:cubicBezTo>
                  <a:close/>
                  <a:moveTo>
                    <a:pt x="405" y="78"/>
                  </a:moveTo>
                  <a:cubicBezTo>
                    <a:pt x="403" y="77"/>
                    <a:pt x="401" y="76"/>
                    <a:pt x="399" y="74"/>
                  </a:cubicBezTo>
                  <a:cubicBezTo>
                    <a:pt x="396" y="71"/>
                    <a:pt x="397" y="66"/>
                    <a:pt x="400" y="63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28" y="40"/>
                    <a:pt x="434" y="41"/>
                    <a:pt x="436" y="44"/>
                  </a:cubicBezTo>
                  <a:cubicBezTo>
                    <a:pt x="439" y="48"/>
                    <a:pt x="439" y="53"/>
                    <a:pt x="435" y="56"/>
                  </a:cubicBezTo>
                  <a:cubicBezTo>
                    <a:pt x="411" y="76"/>
                    <a:pt x="411" y="76"/>
                    <a:pt x="411" y="76"/>
                  </a:cubicBezTo>
                  <a:cubicBezTo>
                    <a:pt x="409" y="77"/>
                    <a:pt x="407" y="78"/>
                    <a:pt x="405" y="78"/>
                  </a:cubicBezTo>
                  <a:close/>
                  <a:moveTo>
                    <a:pt x="455" y="38"/>
                  </a:moveTo>
                  <a:cubicBezTo>
                    <a:pt x="452" y="38"/>
                    <a:pt x="450" y="37"/>
                    <a:pt x="448" y="35"/>
                  </a:cubicBezTo>
                  <a:cubicBezTo>
                    <a:pt x="446" y="31"/>
                    <a:pt x="446" y="26"/>
                    <a:pt x="450" y="23"/>
                  </a:cubicBezTo>
                  <a:cubicBezTo>
                    <a:pt x="474" y="3"/>
                    <a:pt x="474" y="3"/>
                    <a:pt x="474" y="3"/>
                  </a:cubicBezTo>
                  <a:cubicBezTo>
                    <a:pt x="478" y="0"/>
                    <a:pt x="483" y="1"/>
                    <a:pt x="486" y="4"/>
                  </a:cubicBezTo>
                  <a:cubicBezTo>
                    <a:pt x="489" y="8"/>
                    <a:pt x="488" y="13"/>
                    <a:pt x="485" y="16"/>
                  </a:cubicBezTo>
                  <a:cubicBezTo>
                    <a:pt x="460" y="36"/>
                    <a:pt x="460" y="36"/>
                    <a:pt x="460" y="36"/>
                  </a:cubicBezTo>
                  <a:cubicBezTo>
                    <a:pt x="458" y="37"/>
                    <a:pt x="457" y="38"/>
                    <a:pt x="455" y="3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3196888" y="4872038"/>
              <a:ext cx="106363" cy="71438"/>
            </a:xfrm>
            <a:custGeom>
              <a:avLst/>
              <a:gdLst>
                <a:gd name="T0" fmla="*/ 35 w 44"/>
                <a:gd name="T1" fmla="*/ 28 h 29"/>
                <a:gd name="T2" fmla="*/ 29 w 44"/>
                <a:gd name="T3" fmla="*/ 26 h 29"/>
                <a:gd name="T4" fmla="*/ 22 w 44"/>
                <a:gd name="T5" fmla="*/ 20 h 29"/>
                <a:gd name="T6" fmla="*/ 14 w 44"/>
                <a:gd name="T7" fmla="*/ 26 h 29"/>
                <a:gd name="T8" fmla="*/ 3 w 44"/>
                <a:gd name="T9" fmla="*/ 25 h 29"/>
                <a:gd name="T10" fmla="*/ 4 w 44"/>
                <a:gd name="T11" fmla="*/ 13 h 29"/>
                <a:gd name="T12" fmla="*/ 17 w 44"/>
                <a:gd name="T13" fmla="*/ 3 h 29"/>
                <a:gd name="T14" fmla="*/ 27 w 44"/>
                <a:gd name="T15" fmla="*/ 3 h 29"/>
                <a:gd name="T16" fmla="*/ 40 w 44"/>
                <a:gd name="T17" fmla="*/ 13 h 29"/>
                <a:gd name="T18" fmla="*/ 41 w 44"/>
                <a:gd name="T19" fmla="*/ 25 h 29"/>
                <a:gd name="T20" fmla="*/ 35 w 44"/>
                <a:gd name="T21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29">
                  <a:moveTo>
                    <a:pt x="35" y="28"/>
                  </a:moveTo>
                  <a:cubicBezTo>
                    <a:pt x="33" y="28"/>
                    <a:pt x="31" y="27"/>
                    <a:pt x="29" y="26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1" y="29"/>
                    <a:pt x="6" y="28"/>
                    <a:pt x="3" y="25"/>
                  </a:cubicBezTo>
                  <a:cubicBezTo>
                    <a:pt x="0" y="21"/>
                    <a:pt x="1" y="16"/>
                    <a:pt x="4" y="1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20" y="0"/>
                    <a:pt x="24" y="0"/>
                    <a:pt x="27" y="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16"/>
                    <a:pt x="44" y="22"/>
                    <a:pt x="41" y="25"/>
                  </a:cubicBezTo>
                  <a:cubicBezTo>
                    <a:pt x="39" y="27"/>
                    <a:pt x="37" y="28"/>
                    <a:pt x="35" y="2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13317538" y="4948238"/>
              <a:ext cx="1168400" cy="982663"/>
            </a:xfrm>
            <a:custGeom>
              <a:avLst/>
              <a:gdLst>
                <a:gd name="T0" fmla="*/ 464 w 479"/>
                <a:gd name="T1" fmla="*/ 401 h 403"/>
                <a:gd name="T2" fmla="*/ 439 w 479"/>
                <a:gd name="T3" fmla="*/ 369 h 403"/>
                <a:gd name="T4" fmla="*/ 475 w 479"/>
                <a:gd name="T5" fmla="*/ 389 h 403"/>
                <a:gd name="T6" fmla="*/ 469 w 479"/>
                <a:gd name="T7" fmla="*/ 403 h 403"/>
                <a:gd name="T8" fmla="*/ 416 w 479"/>
                <a:gd name="T9" fmla="*/ 360 h 403"/>
                <a:gd name="T10" fmla="*/ 390 w 479"/>
                <a:gd name="T11" fmla="*/ 329 h 403"/>
                <a:gd name="T12" fmla="*/ 426 w 479"/>
                <a:gd name="T13" fmla="*/ 348 h 403"/>
                <a:gd name="T14" fmla="*/ 421 w 479"/>
                <a:gd name="T15" fmla="*/ 362 h 403"/>
                <a:gd name="T16" fmla="*/ 367 w 479"/>
                <a:gd name="T17" fmla="*/ 320 h 403"/>
                <a:gd name="T18" fmla="*/ 342 w 479"/>
                <a:gd name="T19" fmla="*/ 288 h 403"/>
                <a:gd name="T20" fmla="*/ 378 w 479"/>
                <a:gd name="T21" fmla="*/ 307 h 403"/>
                <a:gd name="T22" fmla="*/ 372 w 479"/>
                <a:gd name="T23" fmla="*/ 322 h 403"/>
                <a:gd name="T24" fmla="*/ 319 w 479"/>
                <a:gd name="T25" fmla="*/ 279 h 403"/>
                <a:gd name="T26" fmla="*/ 294 w 479"/>
                <a:gd name="T27" fmla="*/ 247 h 403"/>
                <a:gd name="T28" fmla="*/ 329 w 479"/>
                <a:gd name="T29" fmla="*/ 267 h 403"/>
                <a:gd name="T30" fmla="*/ 324 w 479"/>
                <a:gd name="T31" fmla="*/ 281 h 403"/>
                <a:gd name="T32" fmla="*/ 270 w 479"/>
                <a:gd name="T33" fmla="*/ 239 h 403"/>
                <a:gd name="T34" fmla="*/ 245 w 479"/>
                <a:gd name="T35" fmla="*/ 207 h 403"/>
                <a:gd name="T36" fmla="*/ 281 w 479"/>
                <a:gd name="T37" fmla="*/ 226 h 403"/>
                <a:gd name="T38" fmla="*/ 276 w 479"/>
                <a:gd name="T39" fmla="*/ 241 h 403"/>
                <a:gd name="T40" fmla="*/ 222 w 479"/>
                <a:gd name="T41" fmla="*/ 198 h 403"/>
                <a:gd name="T42" fmla="*/ 197 w 479"/>
                <a:gd name="T43" fmla="*/ 166 h 403"/>
                <a:gd name="T44" fmla="*/ 232 w 479"/>
                <a:gd name="T45" fmla="*/ 185 h 403"/>
                <a:gd name="T46" fmla="*/ 227 w 479"/>
                <a:gd name="T47" fmla="*/ 200 h 403"/>
                <a:gd name="T48" fmla="*/ 173 w 479"/>
                <a:gd name="T49" fmla="*/ 157 h 403"/>
                <a:gd name="T50" fmla="*/ 148 w 479"/>
                <a:gd name="T51" fmla="*/ 126 h 403"/>
                <a:gd name="T52" fmla="*/ 184 w 479"/>
                <a:gd name="T53" fmla="*/ 145 h 403"/>
                <a:gd name="T54" fmla="*/ 179 w 479"/>
                <a:gd name="T55" fmla="*/ 159 h 403"/>
                <a:gd name="T56" fmla="*/ 125 w 479"/>
                <a:gd name="T57" fmla="*/ 117 h 403"/>
                <a:gd name="T58" fmla="*/ 100 w 479"/>
                <a:gd name="T59" fmla="*/ 85 h 403"/>
                <a:gd name="T60" fmla="*/ 135 w 479"/>
                <a:gd name="T61" fmla="*/ 104 h 403"/>
                <a:gd name="T62" fmla="*/ 130 w 479"/>
                <a:gd name="T63" fmla="*/ 119 h 403"/>
                <a:gd name="T64" fmla="*/ 76 w 479"/>
                <a:gd name="T65" fmla="*/ 76 h 403"/>
                <a:gd name="T66" fmla="*/ 51 w 479"/>
                <a:gd name="T67" fmla="*/ 44 h 403"/>
                <a:gd name="T68" fmla="*/ 87 w 479"/>
                <a:gd name="T69" fmla="*/ 64 h 403"/>
                <a:gd name="T70" fmla="*/ 82 w 479"/>
                <a:gd name="T71" fmla="*/ 78 h 403"/>
                <a:gd name="T72" fmla="*/ 28 w 479"/>
                <a:gd name="T73" fmla="*/ 36 h 403"/>
                <a:gd name="T74" fmla="*/ 3 w 479"/>
                <a:gd name="T75" fmla="*/ 4 h 403"/>
                <a:gd name="T76" fmla="*/ 38 w 479"/>
                <a:gd name="T77" fmla="*/ 23 h 403"/>
                <a:gd name="T78" fmla="*/ 33 w 479"/>
                <a:gd name="T79" fmla="*/ 3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9" h="403">
                  <a:moveTo>
                    <a:pt x="469" y="403"/>
                  </a:moveTo>
                  <a:cubicBezTo>
                    <a:pt x="468" y="403"/>
                    <a:pt x="466" y="402"/>
                    <a:pt x="464" y="401"/>
                  </a:cubicBezTo>
                  <a:cubicBezTo>
                    <a:pt x="440" y="381"/>
                    <a:pt x="440" y="381"/>
                    <a:pt x="440" y="381"/>
                  </a:cubicBezTo>
                  <a:cubicBezTo>
                    <a:pt x="437" y="378"/>
                    <a:pt x="436" y="373"/>
                    <a:pt x="439" y="369"/>
                  </a:cubicBezTo>
                  <a:cubicBezTo>
                    <a:pt x="442" y="366"/>
                    <a:pt x="447" y="365"/>
                    <a:pt x="451" y="368"/>
                  </a:cubicBezTo>
                  <a:cubicBezTo>
                    <a:pt x="475" y="389"/>
                    <a:pt x="475" y="389"/>
                    <a:pt x="475" y="389"/>
                  </a:cubicBezTo>
                  <a:cubicBezTo>
                    <a:pt x="478" y="391"/>
                    <a:pt x="479" y="397"/>
                    <a:pt x="476" y="400"/>
                  </a:cubicBezTo>
                  <a:cubicBezTo>
                    <a:pt x="474" y="402"/>
                    <a:pt x="472" y="403"/>
                    <a:pt x="469" y="403"/>
                  </a:cubicBezTo>
                  <a:close/>
                  <a:moveTo>
                    <a:pt x="421" y="362"/>
                  </a:moveTo>
                  <a:cubicBezTo>
                    <a:pt x="419" y="362"/>
                    <a:pt x="417" y="362"/>
                    <a:pt x="416" y="360"/>
                  </a:cubicBezTo>
                  <a:cubicBezTo>
                    <a:pt x="392" y="340"/>
                    <a:pt x="392" y="340"/>
                    <a:pt x="392" y="340"/>
                  </a:cubicBezTo>
                  <a:cubicBezTo>
                    <a:pt x="388" y="337"/>
                    <a:pt x="388" y="332"/>
                    <a:pt x="390" y="329"/>
                  </a:cubicBezTo>
                  <a:cubicBezTo>
                    <a:pt x="393" y="325"/>
                    <a:pt x="399" y="325"/>
                    <a:pt x="402" y="328"/>
                  </a:cubicBezTo>
                  <a:cubicBezTo>
                    <a:pt x="426" y="348"/>
                    <a:pt x="426" y="348"/>
                    <a:pt x="426" y="348"/>
                  </a:cubicBezTo>
                  <a:cubicBezTo>
                    <a:pt x="430" y="351"/>
                    <a:pt x="430" y="356"/>
                    <a:pt x="427" y="360"/>
                  </a:cubicBezTo>
                  <a:cubicBezTo>
                    <a:pt x="426" y="361"/>
                    <a:pt x="423" y="362"/>
                    <a:pt x="421" y="362"/>
                  </a:cubicBezTo>
                  <a:close/>
                  <a:moveTo>
                    <a:pt x="372" y="322"/>
                  </a:moveTo>
                  <a:cubicBezTo>
                    <a:pt x="371" y="322"/>
                    <a:pt x="369" y="321"/>
                    <a:pt x="367" y="320"/>
                  </a:cubicBezTo>
                  <a:cubicBezTo>
                    <a:pt x="343" y="300"/>
                    <a:pt x="343" y="300"/>
                    <a:pt x="343" y="300"/>
                  </a:cubicBezTo>
                  <a:cubicBezTo>
                    <a:pt x="340" y="297"/>
                    <a:pt x="339" y="291"/>
                    <a:pt x="342" y="288"/>
                  </a:cubicBezTo>
                  <a:cubicBezTo>
                    <a:pt x="345" y="285"/>
                    <a:pt x="350" y="284"/>
                    <a:pt x="354" y="287"/>
                  </a:cubicBezTo>
                  <a:cubicBezTo>
                    <a:pt x="378" y="307"/>
                    <a:pt x="378" y="307"/>
                    <a:pt x="378" y="307"/>
                  </a:cubicBezTo>
                  <a:cubicBezTo>
                    <a:pt x="381" y="310"/>
                    <a:pt x="382" y="315"/>
                    <a:pt x="379" y="319"/>
                  </a:cubicBezTo>
                  <a:cubicBezTo>
                    <a:pt x="377" y="321"/>
                    <a:pt x="375" y="322"/>
                    <a:pt x="372" y="322"/>
                  </a:cubicBezTo>
                  <a:close/>
                  <a:moveTo>
                    <a:pt x="324" y="281"/>
                  </a:moveTo>
                  <a:cubicBezTo>
                    <a:pt x="322" y="281"/>
                    <a:pt x="320" y="281"/>
                    <a:pt x="319" y="279"/>
                  </a:cubicBezTo>
                  <a:cubicBezTo>
                    <a:pt x="295" y="259"/>
                    <a:pt x="295" y="259"/>
                    <a:pt x="295" y="259"/>
                  </a:cubicBezTo>
                  <a:cubicBezTo>
                    <a:pt x="291" y="256"/>
                    <a:pt x="291" y="251"/>
                    <a:pt x="294" y="247"/>
                  </a:cubicBezTo>
                  <a:cubicBezTo>
                    <a:pt x="296" y="244"/>
                    <a:pt x="302" y="243"/>
                    <a:pt x="305" y="246"/>
                  </a:cubicBezTo>
                  <a:cubicBezTo>
                    <a:pt x="329" y="267"/>
                    <a:pt x="329" y="267"/>
                    <a:pt x="329" y="267"/>
                  </a:cubicBezTo>
                  <a:cubicBezTo>
                    <a:pt x="333" y="270"/>
                    <a:pt x="333" y="275"/>
                    <a:pt x="330" y="278"/>
                  </a:cubicBezTo>
                  <a:cubicBezTo>
                    <a:pt x="329" y="280"/>
                    <a:pt x="326" y="281"/>
                    <a:pt x="324" y="281"/>
                  </a:cubicBezTo>
                  <a:close/>
                  <a:moveTo>
                    <a:pt x="276" y="241"/>
                  </a:moveTo>
                  <a:cubicBezTo>
                    <a:pt x="274" y="241"/>
                    <a:pt x="272" y="240"/>
                    <a:pt x="270" y="239"/>
                  </a:cubicBezTo>
                  <a:cubicBezTo>
                    <a:pt x="246" y="218"/>
                    <a:pt x="246" y="218"/>
                    <a:pt x="246" y="218"/>
                  </a:cubicBezTo>
                  <a:cubicBezTo>
                    <a:pt x="243" y="215"/>
                    <a:pt x="242" y="210"/>
                    <a:pt x="245" y="207"/>
                  </a:cubicBezTo>
                  <a:cubicBezTo>
                    <a:pt x="248" y="203"/>
                    <a:pt x="253" y="203"/>
                    <a:pt x="257" y="206"/>
                  </a:cubicBezTo>
                  <a:cubicBezTo>
                    <a:pt x="281" y="226"/>
                    <a:pt x="281" y="226"/>
                    <a:pt x="281" y="226"/>
                  </a:cubicBezTo>
                  <a:cubicBezTo>
                    <a:pt x="284" y="229"/>
                    <a:pt x="285" y="234"/>
                    <a:pt x="282" y="238"/>
                  </a:cubicBezTo>
                  <a:cubicBezTo>
                    <a:pt x="280" y="240"/>
                    <a:pt x="278" y="241"/>
                    <a:pt x="276" y="241"/>
                  </a:cubicBezTo>
                  <a:close/>
                  <a:moveTo>
                    <a:pt x="227" y="200"/>
                  </a:moveTo>
                  <a:cubicBezTo>
                    <a:pt x="225" y="200"/>
                    <a:pt x="223" y="199"/>
                    <a:pt x="222" y="198"/>
                  </a:cubicBezTo>
                  <a:cubicBezTo>
                    <a:pt x="198" y="178"/>
                    <a:pt x="198" y="178"/>
                    <a:pt x="198" y="178"/>
                  </a:cubicBezTo>
                  <a:cubicBezTo>
                    <a:pt x="194" y="175"/>
                    <a:pt x="194" y="170"/>
                    <a:pt x="197" y="166"/>
                  </a:cubicBezTo>
                  <a:cubicBezTo>
                    <a:pt x="199" y="163"/>
                    <a:pt x="205" y="162"/>
                    <a:pt x="208" y="165"/>
                  </a:cubicBezTo>
                  <a:cubicBezTo>
                    <a:pt x="232" y="185"/>
                    <a:pt x="232" y="185"/>
                    <a:pt x="232" y="185"/>
                  </a:cubicBezTo>
                  <a:cubicBezTo>
                    <a:pt x="236" y="188"/>
                    <a:pt x="236" y="194"/>
                    <a:pt x="233" y="197"/>
                  </a:cubicBezTo>
                  <a:cubicBezTo>
                    <a:pt x="232" y="199"/>
                    <a:pt x="229" y="200"/>
                    <a:pt x="227" y="200"/>
                  </a:cubicBezTo>
                  <a:close/>
                  <a:moveTo>
                    <a:pt x="179" y="159"/>
                  </a:moveTo>
                  <a:cubicBezTo>
                    <a:pt x="177" y="159"/>
                    <a:pt x="175" y="159"/>
                    <a:pt x="173" y="157"/>
                  </a:cubicBezTo>
                  <a:cubicBezTo>
                    <a:pt x="149" y="137"/>
                    <a:pt x="149" y="137"/>
                    <a:pt x="149" y="137"/>
                  </a:cubicBezTo>
                  <a:cubicBezTo>
                    <a:pt x="146" y="134"/>
                    <a:pt x="145" y="129"/>
                    <a:pt x="148" y="126"/>
                  </a:cubicBezTo>
                  <a:cubicBezTo>
                    <a:pt x="151" y="122"/>
                    <a:pt x="156" y="122"/>
                    <a:pt x="160" y="125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7" y="148"/>
                    <a:pt x="188" y="153"/>
                    <a:pt x="185" y="156"/>
                  </a:cubicBezTo>
                  <a:cubicBezTo>
                    <a:pt x="183" y="158"/>
                    <a:pt x="181" y="159"/>
                    <a:pt x="179" y="159"/>
                  </a:cubicBezTo>
                  <a:close/>
                  <a:moveTo>
                    <a:pt x="130" y="119"/>
                  </a:moveTo>
                  <a:cubicBezTo>
                    <a:pt x="128" y="119"/>
                    <a:pt x="126" y="118"/>
                    <a:pt x="125" y="117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97" y="94"/>
                    <a:pt x="97" y="88"/>
                    <a:pt x="100" y="85"/>
                  </a:cubicBezTo>
                  <a:cubicBezTo>
                    <a:pt x="103" y="82"/>
                    <a:pt x="108" y="81"/>
                    <a:pt x="111" y="84"/>
                  </a:cubicBezTo>
                  <a:cubicBezTo>
                    <a:pt x="135" y="104"/>
                    <a:pt x="135" y="104"/>
                    <a:pt x="135" y="104"/>
                  </a:cubicBezTo>
                  <a:cubicBezTo>
                    <a:pt x="139" y="107"/>
                    <a:pt x="139" y="112"/>
                    <a:pt x="136" y="116"/>
                  </a:cubicBezTo>
                  <a:cubicBezTo>
                    <a:pt x="135" y="118"/>
                    <a:pt x="132" y="119"/>
                    <a:pt x="130" y="119"/>
                  </a:cubicBezTo>
                  <a:close/>
                  <a:moveTo>
                    <a:pt x="82" y="78"/>
                  </a:moveTo>
                  <a:cubicBezTo>
                    <a:pt x="80" y="78"/>
                    <a:pt x="78" y="78"/>
                    <a:pt x="76" y="7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9" y="53"/>
                    <a:pt x="48" y="48"/>
                    <a:pt x="51" y="44"/>
                  </a:cubicBezTo>
                  <a:cubicBezTo>
                    <a:pt x="54" y="41"/>
                    <a:pt x="59" y="40"/>
                    <a:pt x="63" y="43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7"/>
                    <a:pt x="91" y="72"/>
                    <a:pt x="88" y="75"/>
                  </a:cubicBezTo>
                  <a:cubicBezTo>
                    <a:pt x="86" y="77"/>
                    <a:pt x="84" y="78"/>
                    <a:pt x="82" y="78"/>
                  </a:cubicBezTo>
                  <a:close/>
                  <a:moveTo>
                    <a:pt x="33" y="38"/>
                  </a:moveTo>
                  <a:cubicBezTo>
                    <a:pt x="31" y="38"/>
                    <a:pt x="29" y="37"/>
                    <a:pt x="28" y="3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2" y="26"/>
                    <a:pt x="42" y="31"/>
                    <a:pt x="39" y="35"/>
                  </a:cubicBezTo>
                  <a:cubicBezTo>
                    <a:pt x="38" y="37"/>
                    <a:pt x="35" y="38"/>
                    <a:pt x="33" y="3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4501813" y="5938838"/>
              <a:ext cx="74613" cy="68263"/>
            </a:xfrm>
            <a:custGeom>
              <a:avLst/>
              <a:gdLst>
                <a:gd name="T0" fmla="*/ 21 w 31"/>
                <a:gd name="T1" fmla="*/ 28 h 28"/>
                <a:gd name="T2" fmla="*/ 16 w 31"/>
                <a:gd name="T3" fmla="*/ 26 h 28"/>
                <a:gd name="T4" fmla="*/ 3 w 31"/>
                <a:gd name="T5" fmla="*/ 15 h 28"/>
                <a:gd name="T6" fmla="*/ 2 w 31"/>
                <a:gd name="T7" fmla="*/ 4 h 28"/>
                <a:gd name="T8" fmla="*/ 14 w 31"/>
                <a:gd name="T9" fmla="*/ 3 h 28"/>
                <a:gd name="T10" fmla="*/ 27 w 31"/>
                <a:gd name="T11" fmla="*/ 13 h 28"/>
                <a:gd name="T12" fmla="*/ 28 w 31"/>
                <a:gd name="T13" fmla="*/ 25 h 28"/>
                <a:gd name="T14" fmla="*/ 21 w 3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21" y="28"/>
                  </a:moveTo>
                  <a:cubicBezTo>
                    <a:pt x="19" y="28"/>
                    <a:pt x="18" y="27"/>
                    <a:pt x="16" y="26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3"/>
                    <a:pt x="0" y="7"/>
                    <a:pt x="2" y="4"/>
                  </a:cubicBezTo>
                  <a:cubicBezTo>
                    <a:pt x="5" y="0"/>
                    <a:pt x="11" y="0"/>
                    <a:pt x="14" y="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0" y="16"/>
                    <a:pt x="31" y="21"/>
                    <a:pt x="28" y="25"/>
                  </a:cubicBezTo>
                  <a:cubicBezTo>
                    <a:pt x="26" y="27"/>
                    <a:pt x="24" y="28"/>
                    <a:pt x="21" y="28"/>
                  </a:cubicBez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4662150" y="5389563"/>
              <a:ext cx="444500" cy="446088"/>
            </a:xfrm>
            <a:custGeom>
              <a:avLst/>
              <a:gdLst>
                <a:gd name="T0" fmla="*/ 150 w 182"/>
                <a:gd name="T1" fmla="*/ 177 h 183"/>
                <a:gd name="T2" fmla="*/ 126 w 182"/>
                <a:gd name="T3" fmla="*/ 177 h 183"/>
                <a:gd name="T4" fmla="*/ 18 w 182"/>
                <a:gd name="T5" fmla="*/ 67 h 183"/>
                <a:gd name="T6" fmla="*/ 12 w 182"/>
                <a:gd name="T7" fmla="*/ 20 h 183"/>
                <a:gd name="T8" fmla="*/ 20 w 182"/>
                <a:gd name="T9" fmla="*/ 12 h 183"/>
                <a:gd name="T10" fmla="*/ 68 w 182"/>
                <a:gd name="T11" fmla="*/ 18 h 183"/>
                <a:gd name="T12" fmla="*/ 176 w 182"/>
                <a:gd name="T13" fmla="*/ 128 h 183"/>
                <a:gd name="T14" fmla="*/ 175 w 182"/>
                <a:gd name="T15" fmla="*/ 152 h 183"/>
                <a:gd name="T16" fmla="*/ 150 w 182"/>
                <a:gd name="T17" fmla="*/ 17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183">
                  <a:moveTo>
                    <a:pt x="150" y="177"/>
                  </a:moveTo>
                  <a:cubicBezTo>
                    <a:pt x="143" y="183"/>
                    <a:pt x="133" y="183"/>
                    <a:pt x="126" y="177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1" y="60"/>
                    <a:pt x="0" y="32"/>
                    <a:pt x="12" y="2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33" y="0"/>
                    <a:pt x="61" y="11"/>
                    <a:pt x="68" y="1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82" y="135"/>
                    <a:pt x="182" y="145"/>
                    <a:pt x="175" y="152"/>
                  </a:cubicBezTo>
                  <a:lnTo>
                    <a:pt x="150" y="17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006513" y="5535613"/>
              <a:ext cx="1363663" cy="722313"/>
            </a:xfrm>
            <a:custGeom>
              <a:avLst/>
              <a:gdLst>
                <a:gd name="T0" fmla="*/ 33 w 559"/>
                <a:gd name="T1" fmla="*/ 44 h 296"/>
                <a:gd name="T2" fmla="*/ 245 w 559"/>
                <a:gd name="T3" fmla="*/ 87 h 296"/>
                <a:gd name="T4" fmla="*/ 246 w 559"/>
                <a:gd name="T5" fmla="*/ 83 h 296"/>
                <a:gd name="T6" fmla="*/ 89 w 559"/>
                <a:gd name="T7" fmla="*/ 52 h 296"/>
                <a:gd name="T8" fmla="*/ 68 w 559"/>
                <a:gd name="T9" fmla="*/ 26 h 296"/>
                <a:gd name="T10" fmla="*/ 69 w 559"/>
                <a:gd name="T11" fmla="*/ 18 h 296"/>
                <a:gd name="T12" fmla="*/ 99 w 559"/>
                <a:gd name="T13" fmla="*/ 2 h 296"/>
                <a:gd name="T14" fmla="*/ 267 w 559"/>
                <a:gd name="T15" fmla="*/ 34 h 296"/>
                <a:gd name="T16" fmla="*/ 323 w 559"/>
                <a:gd name="T17" fmla="*/ 45 h 296"/>
                <a:gd name="T18" fmla="*/ 441 w 559"/>
                <a:gd name="T19" fmla="*/ 66 h 296"/>
                <a:gd name="T20" fmla="*/ 441 w 559"/>
                <a:gd name="T21" fmla="*/ 66 h 296"/>
                <a:gd name="T22" fmla="*/ 441 w 559"/>
                <a:gd name="T23" fmla="*/ 67 h 296"/>
                <a:gd name="T24" fmla="*/ 441 w 559"/>
                <a:gd name="T25" fmla="*/ 67 h 296"/>
                <a:gd name="T26" fmla="*/ 447 w 559"/>
                <a:gd name="T27" fmla="*/ 71 h 296"/>
                <a:gd name="T28" fmla="*/ 516 w 559"/>
                <a:gd name="T29" fmla="*/ 122 h 296"/>
                <a:gd name="T30" fmla="*/ 554 w 559"/>
                <a:gd name="T31" fmla="*/ 177 h 296"/>
                <a:gd name="T32" fmla="*/ 539 w 559"/>
                <a:gd name="T33" fmla="*/ 253 h 296"/>
                <a:gd name="T34" fmla="*/ 489 w 559"/>
                <a:gd name="T35" fmla="*/ 291 h 296"/>
                <a:gd name="T36" fmla="*/ 404 w 559"/>
                <a:gd name="T37" fmla="*/ 279 h 296"/>
                <a:gd name="T38" fmla="*/ 401 w 559"/>
                <a:gd name="T39" fmla="*/ 279 h 296"/>
                <a:gd name="T40" fmla="*/ 398 w 559"/>
                <a:gd name="T41" fmla="*/ 278 h 296"/>
                <a:gd name="T42" fmla="*/ 396 w 559"/>
                <a:gd name="T43" fmla="*/ 278 h 296"/>
                <a:gd name="T44" fmla="*/ 100 w 559"/>
                <a:gd name="T45" fmla="*/ 222 h 296"/>
                <a:gd name="T46" fmla="*/ 81 w 559"/>
                <a:gd name="T47" fmla="*/ 197 h 296"/>
                <a:gd name="T48" fmla="*/ 83 w 559"/>
                <a:gd name="T49" fmla="*/ 189 h 296"/>
                <a:gd name="T50" fmla="*/ 109 w 559"/>
                <a:gd name="T51" fmla="*/ 171 h 296"/>
                <a:gd name="T52" fmla="*/ 225 w 559"/>
                <a:gd name="T53" fmla="*/ 194 h 296"/>
                <a:gd name="T54" fmla="*/ 226 w 559"/>
                <a:gd name="T55" fmla="*/ 191 h 296"/>
                <a:gd name="T56" fmla="*/ 55 w 559"/>
                <a:gd name="T57" fmla="*/ 157 h 296"/>
                <a:gd name="T58" fmla="*/ 36 w 559"/>
                <a:gd name="T59" fmla="*/ 132 h 296"/>
                <a:gd name="T60" fmla="*/ 37 w 559"/>
                <a:gd name="T61" fmla="*/ 124 h 296"/>
                <a:gd name="T62" fmla="*/ 64 w 559"/>
                <a:gd name="T63" fmla="*/ 107 h 296"/>
                <a:gd name="T64" fmla="*/ 235 w 559"/>
                <a:gd name="T65" fmla="*/ 140 h 296"/>
                <a:gd name="T66" fmla="*/ 236 w 559"/>
                <a:gd name="T67" fmla="*/ 137 h 296"/>
                <a:gd name="T68" fmla="*/ 24 w 559"/>
                <a:gd name="T69" fmla="*/ 95 h 296"/>
                <a:gd name="T70" fmla="*/ 2 w 559"/>
                <a:gd name="T71" fmla="*/ 69 h 296"/>
                <a:gd name="T72" fmla="*/ 3 w 559"/>
                <a:gd name="T73" fmla="*/ 61 h 296"/>
                <a:gd name="T74" fmla="*/ 33 w 559"/>
                <a:gd name="T75" fmla="*/ 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9" h="296">
                  <a:moveTo>
                    <a:pt x="33" y="44"/>
                  </a:moveTo>
                  <a:cubicBezTo>
                    <a:pt x="245" y="87"/>
                    <a:pt x="245" y="87"/>
                    <a:pt x="245" y="87"/>
                  </a:cubicBezTo>
                  <a:cubicBezTo>
                    <a:pt x="246" y="83"/>
                    <a:pt x="246" y="83"/>
                    <a:pt x="246" y="8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0" y="51"/>
                    <a:pt x="65" y="38"/>
                    <a:pt x="68" y="26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71" y="7"/>
                    <a:pt x="90" y="0"/>
                    <a:pt x="99" y="2"/>
                  </a:cubicBezTo>
                  <a:cubicBezTo>
                    <a:pt x="267" y="34"/>
                    <a:pt x="267" y="34"/>
                    <a:pt x="267" y="34"/>
                  </a:cubicBezTo>
                  <a:cubicBezTo>
                    <a:pt x="323" y="45"/>
                    <a:pt x="323" y="45"/>
                    <a:pt x="323" y="45"/>
                  </a:cubicBezTo>
                  <a:cubicBezTo>
                    <a:pt x="441" y="66"/>
                    <a:pt x="441" y="66"/>
                    <a:pt x="441" y="66"/>
                  </a:cubicBezTo>
                  <a:cubicBezTo>
                    <a:pt x="441" y="66"/>
                    <a:pt x="441" y="66"/>
                    <a:pt x="441" y="66"/>
                  </a:cubicBezTo>
                  <a:cubicBezTo>
                    <a:pt x="441" y="66"/>
                    <a:pt x="441" y="67"/>
                    <a:pt x="441" y="67"/>
                  </a:cubicBezTo>
                  <a:cubicBezTo>
                    <a:pt x="441" y="67"/>
                    <a:pt x="441" y="67"/>
                    <a:pt x="441" y="67"/>
                  </a:cubicBezTo>
                  <a:cubicBezTo>
                    <a:pt x="444" y="67"/>
                    <a:pt x="446" y="69"/>
                    <a:pt x="447" y="71"/>
                  </a:cubicBezTo>
                  <a:cubicBezTo>
                    <a:pt x="516" y="122"/>
                    <a:pt x="516" y="122"/>
                    <a:pt x="516" y="122"/>
                  </a:cubicBezTo>
                  <a:cubicBezTo>
                    <a:pt x="542" y="127"/>
                    <a:pt x="559" y="152"/>
                    <a:pt x="554" y="177"/>
                  </a:cubicBezTo>
                  <a:cubicBezTo>
                    <a:pt x="539" y="253"/>
                    <a:pt x="539" y="253"/>
                    <a:pt x="539" y="253"/>
                  </a:cubicBezTo>
                  <a:cubicBezTo>
                    <a:pt x="534" y="278"/>
                    <a:pt x="515" y="296"/>
                    <a:pt x="489" y="291"/>
                  </a:cubicBezTo>
                  <a:cubicBezTo>
                    <a:pt x="404" y="279"/>
                    <a:pt x="404" y="279"/>
                    <a:pt x="404" y="279"/>
                  </a:cubicBezTo>
                  <a:cubicBezTo>
                    <a:pt x="403" y="279"/>
                    <a:pt x="402" y="279"/>
                    <a:pt x="401" y="279"/>
                  </a:cubicBezTo>
                  <a:cubicBezTo>
                    <a:pt x="398" y="278"/>
                    <a:pt x="398" y="278"/>
                    <a:pt x="398" y="278"/>
                  </a:cubicBezTo>
                  <a:cubicBezTo>
                    <a:pt x="397" y="278"/>
                    <a:pt x="397" y="278"/>
                    <a:pt x="396" y="278"/>
                  </a:cubicBezTo>
                  <a:cubicBezTo>
                    <a:pt x="100" y="222"/>
                    <a:pt x="100" y="222"/>
                    <a:pt x="100" y="222"/>
                  </a:cubicBezTo>
                  <a:cubicBezTo>
                    <a:pt x="92" y="221"/>
                    <a:pt x="79" y="208"/>
                    <a:pt x="81" y="197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85" y="177"/>
                    <a:pt x="101" y="170"/>
                    <a:pt x="109" y="171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6" y="191"/>
                    <a:pt x="226" y="191"/>
                    <a:pt x="226" y="191"/>
                  </a:cubicBezTo>
                  <a:cubicBezTo>
                    <a:pt x="55" y="157"/>
                    <a:pt x="55" y="157"/>
                    <a:pt x="55" y="157"/>
                  </a:cubicBezTo>
                  <a:cubicBezTo>
                    <a:pt x="47" y="156"/>
                    <a:pt x="34" y="143"/>
                    <a:pt x="36" y="132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40" y="112"/>
                    <a:pt x="56" y="105"/>
                    <a:pt x="64" y="107"/>
                  </a:cubicBezTo>
                  <a:cubicBezTo>
                    <a:pt x="235" y="140"/>
                    <a:pt x="235" y="140"/>
                    <a:pt x="235" y="140"/>
                  </a:cubicBezTo>
                  <a:cubicBezTo>
                    <a:pt x="236" y="137"/>
                    <a:pt x="236" y="137"/>
                    <a:pt x="236" y="137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5" y="93"/>
                    <a:pt x="0" y="80"/>
                    <a:pt x="2" y="69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6" y="49"/>
                    <a:pt x="24" y="42"/>
                    <a:pt x="33" y="44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5235238" y="4329113"/>
              <a:ext cx="1571625" cy="2492375"/>
            </a:xfrm>
            <a:custGeom>
              <a:avLst/>
              <a:gdLst>
                <a:gd name="T0" fmla="*/ 24 w 644"/>
                <a:gd name="T1" fmla="*/ 617 h 1022"/>
                <a:gd name="T2" fmla="*/ 0 w 644"/>
                <a:gd name="T3" fmla="*/ 809 h 1022"/>
                <a:gd name="T4" fmla="*/ 624 w 644"/>
                <a:gd name="T5" fmla="*/ 545 h 1022"/>
                <a:gd name="T6" fmla="*/ 644 w 644"/>
                <a:gd name="T7" fmla="*/ 94 h 1022"/>
                <a:gd name="T8" fmla="*/ 550 w 644"/>
                <a:gd name="T9" fmla="*/ 0 h 1022"/>
                <a:gd name="T10" fmla="*/ 519 w 644"/>
                <a:gd name="T11" fmla="*/ 0 h 1022"/>
                <a:gd name="T12" fmla="*/ 425 w 644"/>
                <a:gd name="T13" fmla="*/ 94 h 1022"/>
                <a:gd name="T14" fmla="*/ 411 w 644"/>
                <a:gd name="T15" fmla="*/ 530 h 1022"/>
                <a:gd name="T16" fmla="*/ 24 w 644"/>
                <a:gd name="T17" fmla="*/ 617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1022">
                  <a:moveTo>
                    <a:pt x="24" y="617"/>
                  </a:moveTo>
                  <a:cubicBezTo>
                    <a:pt x="0" y="809"/>
                    <a:pt x="0" y="809"/>
                    <a:pt x="0" y="809"/>
                  </a:cubicBezTo>
                  <a:cubicBezTo>
                    <a:pt x="0" y="809"/>
                    <a:pt x="577" y="1022"/>
                    <a:pt x="624" y="545"/>
                  </a:cubicBezTo>
                  <a:cubicBezTo>
                    <a:pt x="636" y="431"/>
                    <a:pt x="644" y="94"/>
                    <a:pt x="644" y="94"/>
                  </a:cubicBezTo>
                  <a:cubicBezTo>
                    <a:pt x="644" y="42"/>
                    <a:pt x="602" y="0"/>
                    <a:pt x="550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467" y="0"/>
                    <a:pt x="425" y="42"/>
                    <a:pt x="425" y="94"/>
                  </a:cubicBezTo>
                  <a:cubicBezTo>
                    <a:pt x="425" y="94"/>
                    <a:pt x="432" y="429"/>
                    <a:pt x="411" y="530"/>
                  </a:cubicBezTo>
                  <a:cubicBezTo>
                    <a:pt x="367" y="737"/>
                    <a:pt x="24" y="617"/>
                    <a:pt x="24" y="617"/>
                  </a:cubicBezTo>
                  <a:close/>
                </a:path>
              </a:pathLst>
            </a:custGeom>
            <a:solidFill>
              <a:srgbClr val="9179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1906250" y="4238625"/>
              <a:ext cx="2697163" cy="890588"/>
            </a:xfrm>
            <a:custGeom>
              <a:avLst/>
              <a:gdLst>
                <a:gd name="T0" fmla="*/ 0 w 1699"/>
                <a:gd name="T1" fmla="*/ 0 h 561"/>
                <a:gd name="T2" fmla="*/ 845 w 1699"/>
                <a:gd name="T3" fmla="*/ 561 h 561"/>
                <a:gd name="T4" fmla="*/ 1699 w 1699"/>
                <a:gd name="T5" fmla="*/ 14 h 561"/>
                <a:gd name="T6" fmla="*/ 0 w 1699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9" h="561">
                  <a:moveTo>
                    <a:pt x="0" y="0"/>
                  </a:moveTo>
                  <a:lnTo>
                    <a:pt x="845" y="561"/>
                  </a:lnTo>
                  <a:lnTo>
                    <a:pt x="1699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1906250" y="3375025"/>
              <a:ext cx="2697163" cy="887413"/>
            </a:xfrm>
            <a:custGeom>
              <a:avLst/>
              <a:gdLst>
                <a:gd name="T0" fmla="*/ 0 w 1699"/>
                <a:gd name="T1" fmla="*/ 545 h 559"/>
                <a:gd name="T2" fmla="*/ 854 w 1699"/>
                <a:gd name="T3" fmla="*/ 0 h 559"/>
                <a:gd name="T4" fmla="*/ 1699 w 1699"/>
                <a:gd name="T5" fmla="*/ 559 h 559"/>
                <a:gd name="T6" fmla="*/ 0 w 1699"/>
                <a:gd name="T7" fmla="*/ 54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99" h="559">
                  <a:moveTo>
                    <a:pt x="0" y="545"/>
                  </a:moveTo>
                  <a:lnTo>
                    <a:pt x="854" y="0"/>
                  </a:lnTo>
                  <a:lnTo>
                    <a:pt x="1699" y="559"/>
                  </a:lnTo>
                  <a:lnTo>
                    <a:pt x="0" y="545"/>
                  </a:lnTo>
                  <a:close/>
                </a:path>
              </a:pathLst>
            </a:custGeom>
            <a:solidFill>
              <a:srgbClr val="D69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11598275" y="2760663"/>
              <a:ext cx="2695575" cy="2328863"/>
            </a:xfrm>
            <a:custGeom>
              <a:avLst/>
              <a:gdLst>
                <a:gd name="T0" fmla="*/ 1092 w 1105"/>
                <a:gd name="T1" fmla="*/ 30 h 955"/>
                <a:gd name="T2" fmla="*/ 1092 w 1105"/>
                <a:gd name="T3" fmla="*/ 30 h 955"/>
                <a:gd name="T4" fmla="*/ 1077 w 1105"/>
                <a:gd name="T5" fmla="*/ 13 h 955"/>
                <a:gd name="T6" fmla="*/ 1041 w 1105"/>
                <a:gd name="T7" fmla="*/ 0 h 955"/>
                <a:gd name="T8" fmla="*/ 766 w 1105"/>
                <a:gd name="T9" fmla="*/ 0 h 955"/>
                <a:gd name="T10" fmla="*/ 64 w 1105"/>
                <a:gd name="T11" fmla="*/ 0 h 955"/>
                <a:gd name="T12" fmla="*/ 0 w 1105"/>
                <a:gd name="T13" fmla="*/ 74 h 955"/>
                <a:gd name="T14" fmla="*/ 0 w 1105"/>
                <a:gd name="T15" fmla="*/ 315 h 955"/>
                <a:gd name="T16" fmla="*/ 64 w 1105"/>
                <a:gd name="T17" fmla="*/ 388 h 955"/>
                <a:gd name="T18" fmla="*/ 126 w 1105"/>
                <a:gd name="T19" fmla="*/ 388 h 955"/>
                <a:gd name="T20" fmla="*/ 126 w 1105"/>
                <a:gd name="T21" fmla="*/ 955 h 955"/>
                <a:gd name="T22" fmla="*/ 653 w 1105"/>
                <a:gd name="T23" fmla="*/ 955 h 955"/>
                <a:gd name="T24" fmla="*/ 701 w 1105"/>
                <a:gd name="T25" fmla="*/ 955 h 955"/>
                <a:gd name="T26" fmla="*/ 1105 w 1105"/>
                <a:gd name="T27" fmla="*/ 697 h 955"/>
                <a:gd name="T28" fmla="*/ 1105 w 1105"/>
                <a:gd name="T29" fmla="*/ 614 h 955"/>
                <a:gd name="T30" fmla="*/ 1105 w 1105"/>
                <a:gd name="T31" fmla="*/ 315 h 955"/>
                <a:gd name="T32" fmla="*/ 1105 w 1105"/>
                <a:gd name="T33" fmla="*/ 83 h 955"/>
                <a:gd name="T34" fmla="*/ 1105 w 1105"/>
                <a:gd name="T35" fmla="*/ 74 h 955"/>
                <a:gd name="T36" fmla="*/ 1092 w 1105"/>
                <a:gd name="T37" fmla="*/ 3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5" h="955">
                  <a:moveTo>
                    <a:pt x="1092" y="30"/>
                  </a:moveTo>
                  <a:cubicBezTo>
                    <a:pt x="1092" y="30"/>
                    <a:pt x="1092" y="30"/>
                    <a:pt x="1092" y="30"/>
                  </a:cubicBezTo>
                  <a:cubicBezTo>
                    <a:pt x="1087" y="24"/>
                    <a:pt x="1082" y="18"/>
                    <a:pt x="1077" y="13"/>
                  </a:cubicBezTo>
                  <a:cubicBezTo>
                    <a:pt x="1066" y="5"/>
                    <a:pt x="1054" y="0"/>
                    <a:pt x="1041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33"/>
                    <a:pt x="0" y="74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55"/>
                    <a:pt x="29" y="388"/>
                    <a:pt x="64" y="388"/>
                  </a:cubicBezTo>
                  <a:cubicBezTo>
                    <a:pt x="126" y="388"/>
                    <a:pt x="126" y="388"/>
                    <a:pt x="126" y="388"/>
                  </a:cubicBezTo>
                  <a:cubicBezTo>
                    <a:pt x="126" y="955"/>
                    <a:pt x="126" y="955"/>
                    <a:pt x="126" y="955"/>
                  </a:cubicBezTo>
                  <a:cubicBezTo>
                    <a:pt x="653" y="955"/>
                    <a:pt x="653" y="955"/>
                    <a:pt x="653" y="955"/>
                  </a:cubicBezTo>
                  <a:cubicBezTo>
                    <a:pt x="701" y="955"/>
                    <a:pt x="701" y="955"/>
                    <a:pt x="701" y="955"/>
                  </a:cubicBezTo>
                  <a:cubicBezTo>
                    <a:pt x="1105" y="697"/>
                    <a:pt x="1105" y="697"/>
                    <a:pt x="1105" y="697"/>
                  </a:cubicBezTo>
                  <a:cubicBezTo>
                    <a:pt x="1105" y="614"/>
                    <a:pt x="1105" y="614"/>
                    <a:pt x="1105" y="614"/>
                  </a:cubicBezTo>
                  <a:cubicBezTo>
                    <a:pt x="1105" y="315"/>
                    <a:pt x="1105" y="315"/>
                    <a:pt x="1105" y="315"/>
                  </a:cubicBezTo>
                  <a:cubicBezTo>
                    <a:pt x="1105" y="83"/>
                    <a:pt x="1105" y="83"/>
                    <a:pt x="1105" y="83"/>
                  </a:cubicBezTo>
                  <a:cubicBezTo>
                    <a:pt x="1105" y="74"/>
                    <a:pt x="1105" y="74"/>
                    <a:pt x="1105" y="74"/>
                  </a:cubicBezTo>
                  <a:cubicBezTo>
                    <a:pt x="1105" y="57"/>
                    <a:pt x="1100" y="42"/>
                    <a:pt x="1092" y="30"/>
                  </a:cubicBezTo>
                  <a:close/>
                </a:path>
              </a:pathLst>
            </a:custGeom>
            <a:solidFill>
              <a:srgbClr val="DA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11598275" y="2687638"/>
              <a:ext cx="2662238" cy="3052763"/>
            </a:xfrm>
            <a:custGeom>
              <a:avLst/>
              <a:gdLst>
                <a:gd name="T0" fmla="*/ 1077 w 1091"/>
                <a:gd name="T1" fmla="*/ 43 h 1252"/>
                <a:gd name="T2" fmla="*/ 1041 w 1091"/>
                <a:gd name="T3" fmla="*/ 30 h 1252"/>
                <a:gd name="T4" fmla="*/ 880 w 1091"/>
                <a:gd name="T5" fmla="*/ 30 h 1252"/>
                <a:gd name="T6" fmla="*/ 766 w 1091"/>
                <a:gd name="T7" fmla="*/ 30 h 1252"/>
                <a:gd name="T8" fmla="*/ 64 w 1091"/>
                <a:gd name="T9" fmla="*/ 30 h 1252"/>
                <a:gd name="T10" fmla="*/ 0 w 1091"/>
                <a:gd name="T11" fmla="*/ 94 h 1252"/>
                <a:gd name="T12" fmla="*/ 0 w 1091"/>
                <a:gd name="T13" fmla="*/ 1061 h 1252"/>
                <a:gd name="T14" fmla="*/ 64 w 1091"/>
                <a:gd name="T15" fmla="*/ 1125 h 1252"/>
                <a:gd name="T16" fmla="*/ 105 w 1091"/>
                <a:gd name="T17" fmla="*/ 1125 h 1252"/>
                <a:gd name="T18" fmla="*/ 105 w 1091"/>
                <a:gd name="T19" fmla="*/ 1188 h 1252"/>
                <a:gd name="T20" fmla="*/ 169 w 1091"/>
                <a:gd name="T21" fmla="*/ 1252 h 1252"/>
                <a:gd name="T22" fmla="*/ 719 w 1091"/>
                <a:gd name="T23" fmla="*/ 1252 h 1252"/>
                <a:gd name="T24" fmla="*/ 867 w 1091"/>
                <a:gd name="T25" fmla="*/ 1252 h 1252"/>
                <a:gd name="T26" fmla="*/ 876 w 1091"/>
                <a:gd name="T27" fmla="*/ 1252 h 1252"/>
                <a:gd name="T28" fmla="*/ 880 w 1091"/>
                <a:gd name="T29" fmla="*/ 1252 h 1252"/>
                <a:gd name="T30" fmla="*/ 944 w 1091"/>
                <a:gd name="T31" fmla="*/ 1188 h 1252"/>
                <a:gd name="T32" fmla="*/ 944 w 1091"/>
                <a:gd name="T33" fmla="*/ 1061 h 1252"/>
                <a:gd name="T34" fmla="*/ 944 w 1091"/>
                <a:gd name="T35" fmla="*/ 890 h 1252"/>
                <a:gd name="T36" fmla="*/ 944 w 1091"/>
                <a:gd name="T37" fmla="*/ 282 h 1252"/>
                <a:gd name="T38" fmla="*/ 944 w 1091"/>
                <a:gd name="T39" fmla="*/ 128 h 1252"/>
                <a:gd name="T40" fmla="*/ 1091 w 1091"/>
                <a:gd name="T41" fmla="*/ 58 h 1252"/>
                <a:gd name="T42" fmla="*/ 1077 w 1091"/>
                <a:gd name="T43" fmla="*/ 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91" h="1252">
                  <a:moveTo>
                    <a:pt x="1077" y="43"/>
                  </a:moveTo>
                  <a:cubicBezTo>
                    <a:pt x="1066" y="35"/>
                    <a:pt x="1054" y="30"/>
                    <a:pt x="1041" y="30"/>
                  </a:cubicBezTo>
                  <a:cubicBezTo>
                    <a:pt x="880" y="30"/>
                    <a:pt x="880" y="30"/>
                    <a:pt x="880" y="30"/>
                  </a:cubicBezTo>
                  <a:cubicBezTo>
                    <a:pt x="766" y="30"/>
                    <a:pt x="766" y="30"/>
                    <a:pt x="766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29" y="30"/>
                    <a:pt x="0" y="59"/>
                    <a:pt x="0" y="94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096"/>
                    <a:pt x="29" y="1125"/>
                    <a:pt x="64" y="1125"/>
                  </a:cubicBezTo>
                  <a:cubicBezTo>
                    <a:pt x="105" y="1125"/>
                    <a:pt x="105" y="1125"/>
                    <a:pt x="105" y="1125"/>
                  </a:cubicBezTo>
                  <a:cubicBezTo>
                    <a:pt x="105" y="1188"/>
                    <a:pt x="105" y="1188"/>
                    <a:pt x="105" y="1188"/>
                  </a:cubicBezTo>
                  <a:cubicBezTo>
                    <a:pt x="105" y="1223"/>
                    <a:pt x="133" y="1252"/>
                    <a:pt x="169" y="1252"/>
                  </a:cubicBezTo>
                  <a:cubicBezTo>
                    <a:pt x="719" y="1252"/>
                    <a:pt x="719" y="1252"/>
                    <a:pt x="719" y="1252"/>
                  </a:cubicBezTo>
                  <a:cubicBezTo>
                    <a:pt x="867" y="1252"/>
                    <a:pt x="867" y="1252"/>
                    <a:pt x="867" y="1252"/>
                  </a:cubicBezTo>
                  <a:cubicBezTo>
                    <a:pt x="876" y="1252"/>
                    <a:pt x="876" y="1252"/>
                    <a:pt x="876" y="1252"/>
                  </a:cubicBezTo>
                  <a:cubicBezTo>
                    <a:pt x="880" y="1252"/>
                    <a:pt x="880" y="1252"/>
                    <a:pt x="880" y="1252"/>
                  </a:cubicBezTo>
                  <a:cubicBezTo>
                    <a:pt x="916" y="1252"/>
                    <a:pt x="944" y="1223"/>
                    <a:pt x="944" y="1188"/>
                  </a:cubicBezTo>
                  <a:cubicBezTo>
                    <a:pt x="944" y="1061"/>
                    <a:pt x="944" y="1061"/>
                    <a:pt x="944" y="1061"/>
                  </a:cubicBezTo>
                  <a:cubicBezTo>
                    <a:pt x="944" y="890"/>
                    <a:pt x="944" y="890"/>
                    <a:pt x="944" y="890"/>
                  </a:cubicBezTo>
                  <a:cubicBezTo>
                    <a:pt x="944" y="282"/>
                    <a:pt x="944" y="282"/>
                    <a:pt x="944" y="282"/>
                  </a:cubicBezTo>
                  <a:cubicBezTo>
                    <a:pt x="944" y="128"/>
                    <a:pt x="944" y="128"/>
                    <a:pt x="944" y="128"/>
                  </a:cubicBezTo>
                  <a:cubicBezTo>
                    <a:pt x="944" y="0"/>
                    <a:pt x="1078" y="42"/>
                    <a:pt x="1091" y="58"/>
                  </a:cubicBezTo>
                  <a:cubicBezTo>
                    <a:pt x="1088" y="52"/>
                    <a:pt x="1081" y="46"/>
                    <a:pt x="1077" y="4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4260513" y="2828925"/>
              <a:ext cx="1588" cy="4763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12412663" y="4013200"/>
              <a:ext cx="1281113" cy="130175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2192000" y="3833813"/>
              <a:ext cx="1547813" cy="92075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1788775" y="2998788"/>
              <a:ext cx="1978025" cy="107950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11788775" y="3162300"/>
              <a:ext cx="1644650" cy="104775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11788775" y="3482975"/>
              <a:ext cx="1951038" cy="73025"/>
            </a:xfrm>
            <a:prstGeom prst="rect">
              <a:avLst/>
            </a:prstGeom>
            <a:solidFill>
              <a:srgbClr val="9D9D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1215688" y="3767138"/>
              <a:ext cx="2497138" cy="1973263"/>
            </a:xfrm>
            <a:custGeom>
              <a:avLst/>
              <a:gdLst>
                <a:gd name="T0" fmla="*/ 960 w 1024"/>
                <a:gd name="T1" fmla="*/ 715 h 809"/>
                <a:gd name="T2" fmla="*/ 960 w 1024"/>
                <a:gd name="T3" fmla="*/ 64 h 809"/>
                <a:gd name="T4" fmla="*/ 909 w 1024"/>
                <a:gd name="T5" fmla="*/ 1 h 809"/>
                <a:gd name="T6" fmla="*/ 902 w 1024"/>
                <a:gd name="T7" fmla="*/ 0 h 809"/>
                <a:gd name="T8" fmla="*/ 896 w 1024"/>
                <a:gd name="T9" fmla="*/ 0 h 809"/>
                <a:gd name="T10" fmla="*/ 881 w 1024"/>
                <a:gd name="T11" fmla="*/ 0 h 809"/>
                <a:gd name="T12" fmla="*/ 737 w 1024"/>
                <a:gd name="T13" fmla="*/ 0 h 809"/>
                <a:gd name="T14" fmla="*/ 64 w 1024"/>
                <a:gd name="T15" fmla="*/ 0 h 809"/>
                <a:gd name="T16" fmla="*/ 0 w 1024"/>
                <a:gd name="T17" fmla="*/ 64 h 809"/>
                <a:gd name="T18" fmla="*/ 0 w 1024"/>
                <a:gd name="T19" fmla="*/ 745 h 809"/>
                <a:gd name="T20" fmla="*/ 64 w 1024"/>
                <a:gd name="T21" fmla="*/ 809 h 809"/>
                <a:gd name="T22" fmla="*/ 876 w 1024"/>
                <a:gd name="T23" fmla="*/ 809 h 809"/>
                <a:gd name="T24" fmla="*/ 896 w 1024"/>
                <a:gd name="T25" fmla="*/ 809 h 809"/>
                <a:gd name="T26" fmla="*/ 1024 w 1024"/>
                <a:gd name="T27" fmla="*/ 809 h 809"/>
                <a:gd name="T28" fmla="*/ 960 w 1024"/>
                <a:gd name="T29" fmla="*/ 71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4" h="809">
                  <a:moveTo>
                    <a:pt x="960" y="715"/>
                  </a:moveTo>
                  <a:cubicBezTo>
                    <a:pt x="960" y="64"/>
                    <a:pt x="960" y="64"/>
                    <a:pt x="960" y="64"/>
                  </a:cubicBezTo>
                  <a:cubicBezTo>
                    <a:pt x="960" y="33"/>
                    <a:pt x="938" y="7"/>
                    <a:pt x="909" y="1"/>
                  </a:cubicBezTo>
                  <a:cubicBezTo>
                    <a:pt x="907" y="1"/>
                    <a:pt x="904" y="1"/>
                    <a:pt x="902" y="0"/>
                  </a:cubicBezTo>
                  <a:cubicBezTo>
                    <a:pt x="900" y="0"/>
                    <a:pt x="898" y="0"/>
                    <a:pt x="896" y="0"/>
                  </a:cubicBezTo>
                  <a:cubicBezTo>
                    <a:pt x="881" y="0"/>
                    <a:pt x="881" y="0"/>
                    <a:pt x="881" y="0"/>
                  </a:cubicBezTo>
                  <a:cubicBezTo>
                    <a:pt x="737" y="0"/>
                    <a:pt x="737" y="0"/>
                    <a:pt x="73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745"/>
                    <a:pt x="0" y="745"/>
                    <a:pt x="0" y="745"/>
                  </a:cubicBezTo>
                  <a:cubicBezTo>
                    <a:pt x="0" y="780"/>
                    <a:pt x="28" y="809"/>
                    <a:pt x="64" y="809"/>
                  </a:cubicBezTo>
                  <a:cubicBezTo>
                    <a:pt x="876" y="809"/>
                    <a:pt x="876" y="809"/>
                    <a:pt x="876" y="809"/>
                  </a:cubicBezTo>
                  <a:cubicBezTo>
                    <a:pt x="896" y="809"/>
                    <a:pt x="896" y="809"/>
                    <a:pt x="896" y="809"/>
                  </a:cubicBezTo>
                  <a:cubicBezTo>
                    <a:pt x="1024" y="809"/>
                    <a:pt x="1024" y="809"/>
                    <a:pt x="1024" y="809"/>
                  </a:cubicBezTo>
                  <a:cubicBezTo>
                    <a:pt x="1005" y="807"/>
                    <a:pt x="960" y="795"/>
                    <a:pt x="960" y="715"/>
                  </a:cubicBezTo>
                  <a:close/>
                </a:path>
              </a:pathLst>
            </a:custGeom>
            <a:solidFill>
              <a:srgbClr val="DA1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0715625" y="3767138"/>
              <a:ext cx="2649538" cy="1449388"/>
            </a:xfrm>
            <a:custGeom>
              <a:avLst/>
              <a:gdLst>
                <a:gd name="T0" fmla="*/ 947 w 1086"/>
                <a:gd name="T1" fmla="*/ 0 h 594"/>
                <a:gd name="T2" fmla="*/ 942 w 1086"/>
                <a:gd name="T3" fmla="*/ 0 h 594"/>
                <a:gd name="T4" fmla="*/ 70 w 1086"/>
                <a:gd name="T5" fmla="*/ 0 h 594"/>
                <a:gd name="T6" fmla="*/ 0 w 1086"/>
                <a:gd name="T7" fmla="*/ 70 h 594"/>
                <a:gd name="T8" fmla="*/ 0 w 1086"/>
                <a:gd name="T9" fmla="*/ 524 h 594"/>
                <a:gd name="T10" fmla="*/ 70 w 1086"/>
                <a:gd name="T11" fmla="*/ 594 h 594"/>
                <a:gd name="T12" fmla="*/ 947 w 1086"/>
                <a:gd name="T13" fmla="*/ 594 h 594"/>
                <a:gd name="T14" fmla="*/ 1017 w 1086"/>
                <a:gd name="T15" fmla="*/ 524 h 594"/>
                <a:gd name="T16" fmla="*/ 1017 w 1086"/>
                <a:gd name="T17" fmla="*/ 161 h 594"/>
                <a:gd name="T18" fmla="*/ 1020 w 1086"/>
                <a:gd name="T19" fmla="*/ 65 h 594"/>
                <a:gd name="T20" fmla="*/ 1086 w 1086"/>
                <a:gd name="T21" fmla="*/ 0 h 594"/>
                <a:gd name="T22" fmla="*/ 947 w 1086"/>
                <a:gd name="T2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6" h="594">
                  <a:moveTo>
                    <a:pt x="947" y="0"/>
                  </a:moveTo>
                  <a:cubicBezTo>
                    <a:pt x="942" y="0"/>
                    <a:pt x="942" y="0"/>
                    <a:pt x="94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2" y="0"/>
                    <a:pt x="0" y="31"/>
                    <a:pt x="0" y="70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63"/>
                    <a:pt x="32" y="594"/>
                    <a:pt x="70" y="594"/>
                  </a:cubicBezTo>
                  <a:cubicBezTo>
                    <a:pt x="947" y="594"/>
                    <a:pt x="947" y="594"/>
                    <a:pt x="947" y="594"/>
                  </a:cubicBezTo>
                  <a:cubicBezTo>
                    <a:pt x="986" y="594"/>
                    <a:pt x="1017" y="563"/>
                    <a:pt x="1017" y="524"/>
                  </a:cubicBezTo>
                  <a:cubicBezTo>
                    <a:pt x="1017" y="161"/>
                    <a:pt x="1017" y="161"/>
                    <a:pt x="1017" y="161"/>
                  </a:cubicBezTo>
                  <a:cubicBezTo>
                    <a:pt x="1017" y="161"/>
                    <a:pt x="1020" y="106"/>
                    <a:pt x="1020" y="65"/>
                  </a:cubicBezTo>
                  <a:cubicBezTo>
                    <a:pt x="1020" y="27"/>
                    <a:pt x="1051" y="3"/>
                    <a:pt x="1086" y="0"/>
                  </a:cubicBezTo>
                  <a:lnTo>
                    <a:pt x="94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10866438" y="3956050"/>
              <a:ext cx="539750" cy="665163"/>
            </a:xfrm>
            <a:custGeom>
              <a:avLst/>
              <a:gdLst>
                <a:gd name="T0" fmla="*/ 124 w 221"/>
                <a:gd name="T1" fmla="*/ 187 h 273"/>
                <a:gd name="T2" fmla="*/ 124 w 221"/>
                <a:gd name="T3" fmla="*/ 187 h 273"/>
                <a:gd name="T4" fmla="*/ 91 w 221"/>
                <a:gd name="T5" fmla="*/ 207 h 273"/>
                <a:gd name="T6" fmla="*/ 59 w 221"/>
                <a:gd name="T7" fmla="*/ 166 h 273"/>
                <a:gd name="T8" fmla="*/ 60 w 221"/>
                <a:gd name="T9" fmla="*/ 155 h 273"/>
                <a:gd name="T10" fmla="*/ 64 w 221"/>
                <a:gd name="T11" fmla="*/ 120 h 273"/>
                <a:gd name="T12" fmla="*/ 105 w 221"/>
                <a:gd name="T13" fmla="*/ 70 h 273"/>
                <a:gd name="T14" fmla="*/ 133 w 221"/>
                <a:gd name="T15" fmla="*/ 90 h 273"/>
                <a:gd name="T16" fmla="*/ 133 w 221"/>
                <a:gd name="T17" fmla="*/ 90 h 273"/>
                <a:gd name="T18" fmla="*/ 137 w 221"/>
                <a:gd name="T19" fmla="*/ 71 h 273"/>
                <a:gd name="T20" fmla="*/ 168 w 221"/>
                <a:gd name="T21" fmla="*/ 71 h 273"/>
                <a:gd name="T22" fmla="*/ 158 w 221"/>
                <a:gd name="T23" fmla="*/ 170 h 273"/>
                <a:gd name="T24" fmla="*/ 165 w 221"/>
                <a:gd name="T25" fmla="*/ 178 h 273"/>
                <a:gd name="T26" fmla="*/ 192 w 221"/>
                <a:gd name="T27" fmla="*/ 101 h 273"/>
                <a:gd name="T28" fmla="*/ 124 w 221"/>
                <a:gd name="T29" fmla="*/ 29 h 273"/>
                <a:gd name="T30" fmla="*/ 32 w 221"/>
                <a:gd name="T31" fmla="*/ 155 h 273"/>
                <a:gd name="T32" fmla="*/ 111 w 221"/>
                <a:gd name="T33" fmla="*/ 244 h 273"/>
                <a:gd name="T34" fmla="*/ 182 w 221"/>
                <a:gd name="T35" fmla="*/ 221 h 273"/>
                <a:gd name="T36" fmla="*/ 179 w 221"/>
                <a:gd name="T37" fmla="*/ 254 h 273"/>
                <a:gd name="T38" fmla="*/ 109 w 221"/>
                <a:gd name="T39" fmla="*/ 273 h 273"/>
                <a:gd name="T40" fmla="*/ 0 w 221"/>
                <a:gd name="T41" fmla="*/ 153 h 273"/>
                <a:gd name="T42" fmla="*/ 126 w 221"/>
                <a:gd name="T43" fmla="*/ 0 h 273"/>
                <a:gd name="T44" fmla="*/ 221 w 221"/>
                <a:gd name="T45" fmla="*/ 100 h 273"/>
                <a:gd name="T46" fmla="*/ 154 w 221"/>
                <a:gd name="T47" fmla="*/ 209 h 273"/>
                <a:gd name="T48" fmla="*/ 124 w 221"/>
                <a:gd name="T49" fmla="*/ 187 h 273"/>
                <a:gd name="T50" fmla="*/ 93 w 221"/>
                <a:gd name="T51" fmla="*/ 153 h 273"/>
                <a:gd name="T52" fmla="*/ 93 w 221"/>
                <a:gd name="T53" fmla="*/ 158 h 273"/>
                <a:gd name="T54" fmla="*/ 108 w 221"/>
                <a:gd name="T55" fmla="*/ 175 h 273"/>
                <a:gd name="T56" fmla="*/ 127 w 221"/>
                <a:gd name="T57" fmla="*/ 154 h 273"/>
                <a:gd name="T58" fmla="*/ 130 w 221"/>
                <a:gd name="T59" fmla="*/ 121 h 273"/>
                <a:gd name="T60" fmla="*/ 131 w 221"/>
                <a:gd name="T61" fmla="*/ 117 h 273"/>
                <a:gd name="T62" fmla="*/ 116 w 221"/>
                <a:gd name="T63" fmla="*/ 102 h 273"/>
                <a:gd name="T64" fmla="*/ 96 w 221"/>
                <a:gd name="T65" fmla="*/ 124 h 273"/>
                <a:gd name="T66" fmla="*/ 93 w 221"/>
                <a:gd name="T67" fmla="*/ 15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1" h="273">
                  <a:moveTo>
                    <a:pt x="124" y="187"/>
                  </a:moveTo>
                  <a:cubicBezTo>
                    <a:pt x="124" y="187"/>
                    <a:pt x="124" y="187"/>
                    <a:pt x="124" y="187"/>
                  </a:cubicBezTo>
                  <a:cubicBezTo>
                    <a:pt x="117" y="201"/>
                    <a:pt x="107" y="207"/>
                    <a:pt x="91" y="207"/>
                  </a:cubicBezTo>
                  <a:cubicBezTo>
                    <a:pt x="71" y="207"/>
                    <a:pt x="59" y="192"/>
                    <a:pt x="59" y="166"/>
                  </a:cubicBezTo>
                  <a:cubicBezTo>
                    <a:pt x="59" y="162"/>
                    <a:pt x="60" y="158"/>
                    <a:pt x="60" y="155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67" y="87"/>
                    <a:pt x="81" y="70"/>
                    <a:pt x="105" y="70"/>
                  </a:cubicBezTo>
                  <a:cubicBezTo>
                    <a:pt x="119" y="70"/>
                    <a:pt x="128" y="77"/>
                    <a:pt x="133" y="90"/>
                  </a:cubicBezTo>
                  <a:cubicBezTo>
                    <a:pt x="133" y="90"/>
                    <a:pt x="133" y="90"/>
                    <a:pt x="133" y="90"/>
                  </a:cubicBezTo>
                  <a:cubicBezTo>
                    <a:pt x="137" y="71"/>
                    <a:pt x="137" y="71"/>
                    <a:pt x="137" y="71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58" y="170"/>
                    <a:pt x="158" y="170"/>
                    <a:pt x="158" y="170"/>
                  </a:cubicBezTo>
                  <a:cubicBezTo>
                    <a:pt x="157" y="175"/>
                    <a:pt x="159" y="178"/>
                    <a:pt x="165" y="178"/>
                  </a:cubicBezTo>
                  <a:cubicBezTo>
                    <a:pt x="184" y="178"/>
                    <a:pt x="192" y="136"/>
                    <a:pt x="192" y="101"/>
                  </a:cubicBezTo>
                  <a:cubicBezTo>
                    <a:pt x="192" y="58"/>
                    <a:pt x="172" y="29"/>
                    <a:pt x="124" y="29"/>
                  </a:cubicBezTo>
                  <a:cubicBezTo>
                    <a:pt x="63" y="29"/>
                    <a:pt x="32" y="77"/>
                    <a:pt x="32" y="155"/>
                  </a:cubicBezTo>
                  <a:cubicBezTo>
                    <a:pt x="32" y="210"/>
                    <a:pt x="57" y="244"/>
                    <a:pt x="111" y="244"/>
                  </a:cubicBezTo>
                  <a:cubicBezTo>
                    <a:pt x="137" y="244"/>
                    <a:pt x="158" y="239"/>
                    <a:pt x="182" y="221"/>
                  </a:cubicBezTo>
                  <a:cubicBezTo>
                    <a:pt x="179" y="254"/>
                    <a:pt x="179" y="254"/>
                    <a:pt x="179" y="254"/>
                  </a:cubicBezTo>
                  <a:cubicBezTo>
                    <a:pt x="157" y="269"/>
                    <a:pt x="134" y="273"/>
                    <a:pt x="109" y="273"/>
                  </a:cubicBezTo>
                  <a:cubicBezTo>
                    <a:pt x="32" y="273"/>
                    <a:pt x="0" y="224"/>
                    <a:pt x="0" y="153"/>
                  </a:cubicBezTo>
                  <a:cubicBezTo>
                    <a:pt x="0" y="69"/>
                    <a:pt x="41" y="0"/>
                    <a:pt x="126" y="0"/>
                  </a:cubicBezTo>
                  <a:cubicBezTo>
                    <a:pt x="198" y="0"/>
                    <a:pt x="221" y="45"/>
                    <a:pt x="221" y="100"/>
                  </a:cubicBezTo>
                  <a:cubicBezTo>
                    <a:pt x="221" y="184"/>
                    <a:pt x="180" y="209"/>
                    <a:pt x="154" y="209"/>
                  </a:cubicBezTo>
                  <a:cubicBezTo>
                    <a:pt x="137" y="209"/>
                    <a:pt x="126" y="203"/>
                    <a:pt x="124" y="187"/>
                  </a:cubicBezTo>
                  <a:close/>
                  <a:moveTo>
                    <a:pt x="93" y="153"/>
                  </a:moveTo>
                  <a:cubicBezTo>
                    <a:pt x="93" y="156"/>
                    <a:pt x="93" y="156"/>
                    <a:pt x="93" y="158"/>
                  </a:cubicBezTo>
                  <a:cubicBezTo>
                    <a:pt x="93" y="170"/>
                    <a:pt x="99" y="175"/>
                    <a:pt x="108" y="175"/>
                  </a:cubicBezTo>
                  <a:cubicBezTo>
                    <a:pt x="118" y="176"/>
                    <a:pt x="125" y="170"/>
                    <a:pt x="127" y="154"/>
                  </a:cubicBezTo>
                  <a:cubicBezTo>
                    <a:pt x="130" y="121"/>
                    <a:pt x="130" y="121"/>
                    <a:pt x="130" y="121"/>
                  </a:cubicBezTo>
                  <a:cubicBezTo>
                    <a:pt x="131" y="119"/>
                    <a:pt x="131" y="118"/>
                    <a:pt x="131" y="117"/>
                  </a:cubicBezTo>
                  <a:cubicBezTo>
                    <a:pt x="131" y="107"/>
                    <a:pt x="124" y="102"/>
                    <a:pt x="116" y="102"/>
                  </a:cubicBezTo>
                  <a:cubicBezTo>
                    <a:pt x="105" y="102"/>
                    <a:pt x="98" y="108"/>
                    <a:pt x="96" y="124"/>
                  </a:cubicBezTo>
                  <a:lnTo>
                    <a:pt x="93" y="153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11534775" y="4038600"/>
              <a:ext cx="1530350" cy="1746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11534775" y="4303713"/>
              <a:ext cx="1100138" cy="4921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11534775" y="4403725"/>
              <a:ext cx="1354138" cy="8413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10937875" y="4797425"/>
              <a:ext cx="2047875" cy="8413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10937875" y="4951413"/>
              <a:ext cx="2047875" cy="1016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436120" y="4821576"/>
            <a:ext cx="761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NEWSLETTER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36120" y="1017638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04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2436120" y="6193124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37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0850563" y="12014200"/>
            <a:ext cx="320675" cy="447675"/>
          </a:xfrm>
          <a:custGeom>
            <a:avLst/>
            <a:gdLst>
              <a:gd name="T0" fmla="*/ 48 w 129"/>
              <a:gd name="T1" fmla="*/ 181 h 181"/>
              <a:gd name="T2" fmla="*/ 36 w 129"/>
              <a:gd name="T3" fmla="*/ 181 h 181"/>
              <a:gd name="T4" fmla="*/ 23 w 129"/>
              <a:gd name="T5" fmla="*/ 180 h 181"/>
              <a:gd name="T6" fmla="*/ 11 w 129"/>
              <a:gd name="T7" fmla="*/ 179 h 181"/>
              <a:gd name="T8" fmla="*/ 0 w 129"/>
              <a:gd name="T9" fmla="*/ 177 h 181"/>
              <a:gd name="T10" fmla="*/ 0 w 129"/>
              <a:gd name="T11" fmla="*/ 4 h 181"/>
              <a:gd name="T12" fmla="*/ 11 w 129"/>
              <a:gd name="T13" fmla="*/ 2 h 181"/>
              <a:gd name="T14" fmla="*/ 23 w 129"/>
              <a:gd name="T15" fmla="*/ 1 h 181"/>
              <a:gd name="T16" fmla="*/ 36 w 129"/>
              <a:gd name="T17" fmla="*/ 0 h 181"/>
              <a:gd name="T18" fmla="*/ 47 w 129"/>
              <a:gd name="T19" fmla="*/ 0 h 181"/>
              <a:gd name="T20" fmla="*/ 76 w 129"/>
              <a:gd name="T21" fmla="*/ 2 h 181"/>
              <a:gd name="T22" fmla="*/ 99 w 129"/>
              <a:gd name="T23" fmla="*/ 10 h 181"/>
              <a:gd name="T24" fmla="*/ 115 w 129"/>
              <a:gd name="T25" fmla="*/ 25 h 181"/>
              <a:gd name="T26" fmla="*/ 121 w 129"/>
              <a:gd name="T27" fmla="*/ 47 h 181"/>
              <a:gd name="T28" fmla="*/ 114 w 129"/>
              <a:gd name="T29" fmla="*/ 71 h 181"/>
              <a:gd name="T30" fmla="*/ 95 w 129"/>
              <a:gd name="T31" fmla="*/ 85 h 181"/>
              <a:gd name="T32" fmla="*/ 120 w 129"/>
              <a:gd name="T33" fmla="*/ 99 h 181"/>
              <a:gd name="T34" fmla="*/ 129 w 129"/>
              <a:gd name="T35" fmla="*/ 127 h 181"/>
              <a:gd name="T36" fmla="*/ 110 w 129"/>
              <a:gd name="T37" fmla="*/ 167 h 181"/>
              <a:gd name="T38" fmla="*/ 48 w 129"/>
              <a:gd name="T39" fmla="*/ 181 h 181"/>
              <a:gd name="T40" fmla="*/ 24 w 129"/>
              <a:gd name="T41" fmla="*/ 77 h 181"/>
              <a:gd name="T42" fmla="*/ 50 w 129"/>
              <a:gd name="T43" fmla="*/ 77 h 181"/>
              <a:gd name="T44" fmla="*/ 68 w 129"/>
              <a:gd name="T45" fmla="*/ 75 h 181"/>
              <a:gd name="T46" fmla="*/ 82 w 129"/>
              <a:gd name="T47" fmla="*/ 71 h 181"/>
              <a:gd name="T48" fmla="*/ 91 w 129"/>
              <a:gd name="T49" fmla="*/ 62 h 181"/>
              <a:gd name="T50" fmla="*/ 95 w 129"/>
              <a:gd name="T51" fmla="*/ 49 h 181"/>
              <a:gd name="T52" fmla="*/ 91 w 129"/>
              <a:gd name="T53" fmla="*/ 36 h 181"/>
              <a:gd name="T54" fmla="*/ 82 w 129"/>
              <a:gd name="T55" fmla="*/ 27 h 181"/>
              <a:gd name="T56" fmla="*/ 67 w 129"/>
              <a:gd name="T57" fmla="*/ 22 h 181"/>
              <a:gd name="T58" fmla="*/ 49 w 129"/>
              <a:gd name="T59" fmla="*/ 21 h 181"/>
              <a:gd name="T60" fmla="*/ 34 w 129"/>
              <a:gd name="T61" fmla="*/ 21 h 181"/>
              <a:gd name="T62" fmla="*/ 24 w 129"/>
              <a:gd name="T63" fmla="*/ 22 h 181"/>
              <a:gd name="T64" fmla="*/ 24 w 129"/>
              <a:gd name="T65" fmla="*/ 77 h 181"/>
              <a:gd name="T66" fmla="*/ 24 w 129"/>
              <a:gd name="T67" fmla="*/ 97 h 181"/>
              <a:gd name="T68" fmla="*/ 24 w 129"/>
              <a:gd name="T69" fmla="*/ 159 h 181"/>
              <a:gd name="T70" fmla="*/ 31 w 129"/>
              <a:gd name="T71" fmla="*/ 160 h 181"/>
              <a:gd name="T72" fmla="*/ 39 w 129"/>
              <a:gd name="T73" fmla="*/ 160 h 181"/>
              <a:gd name="T74" fmla="*/ 49 w 129"/>
              <a:gd name="T75" fmla="*/ 160 h 181"/>
              <a:gd name="T76" fmla="*/ 70 w 129"/>
              <a:gd name="T77" fmla="*/ 159 h 181"/>
              <a:gd name="T78" fmla="*/ 87 w 129"/>
              <a:gd name="T79" fmla="*/ 154 h 181"/>
              <a:gd name="T80" fmla="*/ 99 w 129"/>
              <a:gd name="T81" fmla="*/ 144 h 181"/>
              <a:gd name="T82" fmla="*/ 104 w 129"/>
              <a:gd name="T83" fmla="*/ 128 h 181"/>
              <a:gd name="T84" fmla="*/ 100 w 129"/>
              <a:gd name="T85" fmla="*/ 113 h 181"/>
              <a:gd name="T86" fmla="*/ 91 w 129"/>
              <a:gd name="T87" fmla="*/ 103 h 181"/>
              <a:gd name="T88" fmla="*/ 76 w 129"/>
              <a:gd name="T89" fmla="*/ 98 h 181"/>
              <a:gd name="T90" fmla="*/ 56 w 129"/>
              <a:gd name="T91" fmla="*/ 97 h 181"/>
              <a:gd name="T92" fmla="*/ 24 w 129"/>
              <a:gd name="T93" fmla="*/ 9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9" h="181">
                <a:moveTo>
                  <a:pt x="48" y="181"/>
                </a:moveTo>
                <a:cubicBezTo>
                  <a:pt x="44" y="181"/>
                  <a:pt x="40" y="181"/>
                  <a:pt x="36" y="181"/>
                </a:cubicBezTo>
                <a:cubicBezTo>
                  <a:pt x="32" y="180"/>
                  <a:pt x="28" y="180"/>
                  <a:pt x="23" y="180"/>
                </a:cubicBezTo>
                <a:cubicBezTo>
                  <a:pt x="19" y="180"/>
                  <a:pt x="15" y="179"/>
                  <a:pt x="11" y="179"/>
                </a:cubicBezTo>
                <a:cubicBezTo>
                  <a:pt x="7" y="178"/>
                  <a:pt x="3" y="177"/>
                  <a:pt x="0" y="177"/>
                </a:cubicBezTo>
                <a:cubicBezTo>
                  <a:pt x="0" y="4"/>
                  <a:pt x="0" y="4"/>
                  <a:pt x="0" y="4"/>
                </a:cubicBezTo>
                <a:cubicBezTo>
                  <a:pt x="3" y="4"/>
                  <a:pt x="7" y="3"/>
                  <a:pt x="11" y="2"/>
                </a:cubicBezTo>
                <a:cubicBezTo>
                  <a:pt x="15" y="2"/>
                  <a:pt x="19" y="1"/>
                  <a:pt x="23" y="1"/>
                </a:cubicBezTo>
                <a:cubicBezTo>
                  <a:pt x="28" y="1"/>
                  <a:pt x="32" y="1"/>
                  <a:pt x="36" y="0"/>
                </a:cubicBezTo>
                <a:cubicBezTo>
                  <a:pt x="40" y="0"/>
                  <a:pt x="44" y="0"/>
                  <a:pt x="47" y="0"/>
                </a:cubicBezTo>
                <a:cubicBezTo>
                  <a:pt x="58" y="0"/>
                  <a:pt x="67" y="1"/>
                  <a:pt x="76" y="2"/>
                </a:cubicBezTo>
                <a:cubicBezTo>
                  <a:pt x="85" y="4"/>
                  <a:pt x="93" y="7"/>
                  <a:pt x="99" y="10"/>
                </a:cubicBezTo>
                <a:cubicBezTo>
                  <a:pt x="106" y="14"/>
                  <a:pt x="111" y="19"/>
                  <a:pt x="115" y="25"/>
                </a:cubicBezTo>
                <a:cubicBezTo>
                  <a:pt x="119" y="31"/>
                  <a:pt x="121" y="38"/>
                  <a:pt x="121" y="47"/>
                </a:cubicBezTo>
                <a:cubicBezTo>
                  <a:pt x="121" y="56"/>
                  <a:pt x="118" y="64"/>
                  <a:pt x="114" y="71"/>
                </a:cubicBezTo>
                <a:cubicBezTo>
                  <a:pt x="109" y="77"/>
                  <a:pt x="103" y="82"/>
                  <a:pt x="95" y="85"/>
                </a:cubicBezTo>
                <a:cubicBezTo>
                  <a:pt x="106" y="88"/>
                  <a:pt x="114" y="93"/>
                  <a:pt x="120" y="99"/>
                </a:cubicBezTo>
                <a:cubicBezTo>
                  <a:pt x="126" y="106"/>
                  <a:pt x="129" y="115"/>
                  <a:pt x="129" y="127"/>
                </a:cubicBezTo>
                <a:cubicBezTo>
                  <a:pt x="129" y="145"/>
                  <a:pt x="123" y="158"/>
                  <a:pt x="110" y="167"/>
                </a:cubicBezTo>
                <a:cubicBezTo>
                  <a:pt x="97" y="176"/>
                  <a:pt x="76" y="181"/>
                  <a:pt x="48" y="181"/>
                </a:cubicBezTo>
                <a:close/>
                <a:moveTo>
                  <a:pt x="24" y="77"/>
                </a:moveTo>
                <a:cubicBezTo>
                  <a:pt x="50" y="77"/>
                  <a:pt x="50" y="77"/>
                  <a:pt x="50" y="77"/>
                </a:cubicBezTo>
                <a:cubicBezTo>
                  <a:pt x="57" y="77"/>
                  <a:pt x="62" y="76"/>
                  <a:pt x="68" y="75"/>
                </a:cubicBezTo>
                <a:cubicBezTo>
                  <a:pt x="73" y="75"/>
                  <a:pt x="78" y="73"/>
                  <a:pt x="82" y="71"/>
                </a:cubicBezTo>
                <a:cubicBezTo>
                  <a:pt x="86" y="69"/>
                  <a:pt x="89" y="66"/>
                  <a:pt x="91" y="62"/>
                </a:cubicBezTo>
                <a:cubicBezTo>
                  <a:pt x="94" y="58"/>
                  <a:pt x="95" y="54"/>
                  <a:pt x="95" y="49"/>
                </a:cubicBezTo>
                <a:cubicBezTo>
                  <a:pt x="95" y="43"/>
                  <a:pt x="94" y="39"/>
                  <a:pt x="91" y="36"/>
                </a:cubicBezTo>
                <a:cubicBezTo>
                  <a:pt x="89" y="32"/>
                  <a:pt x="86" y="29"/>
                  <a:pt x="82" y="27"/>
                </a:cubicBezTo>
                <a:cubicBezTo>
                  <a:pt x="77" y="25"/>
                  <a:pt x="72" y="23"/>
                  <a:pt x="67" y="22"/>
                </a:cubicBezTo>
                <a:cubicBezTo>
                  <a:pt x="61" y="21"/>
                  <a:pt x="55" y="21"/>
                  <a:pt x="49" y="21"/>
                </a:cubicBezTo>
                <a:cubicBezTo>
                  <a:pt x="43" y="21"/>
                  <a:pt x="38" y="21"/>
                  <a:pt x="34" y="21"/>
                </a:cubicBezTo>
                <a:cubicBezTo>
                  <a:pt x="30" y="21"/>
                  <a:pt x="27" y="22"/>
                  <a:pt x="24" y="22"/>
                </a:cubicBezTo>
                <a:lnTo>
                  <a:pt x="24" y="77"/>
                </a:lnTo>
                <a:close/>
                <a:moveTo>
                  <a:pt x="24" y="97"/>
                </a:moveTo>
                <a:cubicBezTo>
                  <a:pt x="24" y="159"/>
                  <a:pt x="24" y="159"/>
                  <a:pt x="24" y="159"/>
                </a:cubicBezTo>
                <a:cubicBezTo>
                  <a:pt x="26" y="159"/>
                  <a:pt x="28" y="159"/>
                  <a:pt x="31" y="160"/>
                </a:cubicBezTo>
                <a:cubicBezTo>
                  <a:pt x="33" y="160"/>
                  <a:pt x="36" y="160"/>
                  <a:pt x="39" y="160"/>
                </a:cubicBezTo>
                <a:cubicBezTo>
                  <a:pt x="42" y="160"/>
                  <a:pt x="45" y="160"/>
                  <a:pt x="49" y="160"/>
                </a:cubicBezTo>
                <a:cubicBezTo>
                  <a:pt x="56" y="160"/>
                  <a:pt x="63" y="160"/>
                  <a:pt x="70" y="159"/>
                </a:cubicBezTo>
                <a:cubicBezTo>
                  <a:pt x="77" y="158"/>
                  <a:pt x="82" y="156"/>
                  <a:pt x="87" y="154"/>
                </a:cubicBezTo>
                <a:cubicBezTo>
                  <a:pt x="92" y="151"/>
                  <a:pt x="96" y="148"/>
                  <a:pt x="99" y="144"/>
                </a:cubicBezTo>
                <a:cubicBezTo>
                  <a:pt x="102" y="139"/>
                  <a:pt x="104" y="134"/>
                  <a:pt x="104" y="128"/>
                </a:cubicBezTo>
                <a:cubicBezTo>
                  <a:pt x="104" y="122"/>
                  <a:pt x="103" y="117"/>
                  <a:pt x="100" y="113"/>
                </a:cubicBezTo>
                <a:cubicBezTo>
                  <a:pt x="98" y="109"/>
                  <a:pt x="95" y="106"/>
                  <a:pt x="91" y="103"/>
                </a:cubicBezTo>
                <a:cubicBezTo>
                  <a:pt x="87" y="101"/>
                  <a:pt x="82" y="99"/>
                  <a:pt x="76" y="98"/>
                </a:cubicBezTo>
                <a:cubicBezTo>
                  <a:pt x="70" y="97"/>
                  <a:pt x="63" y="97"/>
                  <a:pt x="56" y="97"/>
                </a:cubicBezTo>
                <a:lnTo>
                  <a:pt x="24" y="97"/>
                </a:ln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2873038" y="12007850"/>
            <a:ext cx="338138" cy="458788"/>
          </a:xfrm>
          <a:custGeom>
            <a:avLst/>
            <a:gdLst>
              <a:gd name="T0" fmla="*/ 83 w 137"/>
              <a:gd name="T1" fmla="*/ 185 h 185"/>
              <a:gd name="T2" fmla="*/ 49 w 137"/>
              <a:gd name="T3" fmla="*/ 179 h 185"/>
              <a:gd name="T4" fmla="*/ 23 w 137"/>
              <a:gd name="T5" fmla="*/ 161 h 185"/>
              <a:gd name="T6" fmla="*/ 6 w 137"/>
              <a:gd name="T7" fmla="*/ 132 h 185"/>
              <a:gd name="T8" fmla="*/ 0 w 137"/>
              <a:gd name="T9" fmla="*/ 93 h 185"/>
              <a:gd name="T10" fmla="*/ 7 w 137"/>
              <a:gd name="T11" fmla="*/ 53 h 185"/>
              <a:gd name="T12" fmla="*/ 25 w 137"/>
              <a:gd name="T13" fmla="*/ 24 h 185"/>
              <a:gd name="T14" fmla="*/ 52 w 137"/>
              <a:gd name="T15" fmla="*/ 6 h 185"/>
              <a:gd name="T16" fmla="*/ 85 w 137"/>
              <a:gd name="T17" fmla="*/ 0 h 185"/>
              <a:gd name="T18" fmla="*/ 104 w 137"/>
              <a:gd name="T19" fmla="*/ 1 h 185"/>
              <a:gd name="T20" fmla="*/ 120 w 137"/>
              <a:gd name="T21" fmla="*/ 5 h 185"/>
              <a:gd name="T22" fmla="*/ 130 w 137"/>
              <a:gd name="T23" fmla="*/ 9 h 185"/>
              <a:gd name="T24" fmla="*/ 136 w 137"/>
              <a:gd name="T25" fmla="*/ 12 h 185"/>
              <a:gd name="T26" fmla="*/ 129 w 137"/>
              <a:gd name="T27" fmla="*/ 33 h 185"/>
              <a:gd name="T28" fmla="*/ 122 w 137"/>
              <a:gd name="T29" fmla="*/ 29 h 185"/>
              <a:gd name="T30" fmla="*/ 112 w 137"/>
              <a:gd name="T31" fmla="*/ 26 h 185"/>
              <a:gd name="T32" fmla="*/ 100 w 137"/>
              <a:gd name="T33" fmla="*/ 23 h 185"/>
              <a:gd name="T34" fmla="*/ 87 w 137"/>
              <a:gd name="T35" fmla="*/ 22 h 185"/>
              <a:gd name="T36" fmla="*/ 62 w 137"/>
              <a:gd name="T37" fmla="*/ 26 h 185"/>
              <a:gd name="T38" fmla="*/ 43 w 137"/>
              <a:gd name="T39" fmla="*/ 41 h 185"/>
              <a:gd name="T40" fmla="*/ 30 w 137"/>
              <a:gd name="T41" fmla="*/ 63 h 185"/>
              <a:gd name="T42" fmla="*/ 26 w 137"/>
              <a:gd name="T43" fmla="*/ 93 h 185"/>
              <a:gd name="T44" fmla="*/ 30 w 137"/>
              <a:gd name="T45" fmla="*/ 121 h 185"/>
              <a:gd name="T46" fmla="*/ 41 w 137"/>
              <a:gd name="T47" fmla="*/ 144 h 185"/>
              <a:gd name="T48" fmla="*/ 60 w 137"/>
              <a:gd name="T49" fmla="*/ 158 h 185"/>
              <a:gd name="T50" fmla="*/ 86 w 137"/>
              <a:gd name="T51" fmla="*/ 163 h 185"/>
              <a:gd name="T52" fmla="*/ 114 w 137"/>
              <a:gd name="T53" fmla="*/ 160 h 185"/>
              <a:gd name="T54" fmla="*/ 131 w 137"/>
              <a:gd name="T55" fmla="*/ 153 h 185"/>
              <a:gd name="T56" fmla="*/ 137 w 137"/>
              <a:gd name="T57" fmla="*/ 174 h 185"/>
              <a:gd name="T58" fmla="*/ 131 w 137"/>
              <a:gd name="T59" fmla="*/ 177 h 185"/>
              <a:gd name="T60" fmla="*/ 119 w 137"/>
              <a:gd name="T61" fmla="*/ 181 h 185"/>
              <a:gd name="T62" fmla="*/ 103 w 137"/>
              <a:gd name="T63" fmla="*/ 184 h 185"/>
              <a:gd name="T64" fmla="*/ 83 w 137"/>
              <a:gd name="T65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7" h="185">
                <a:moveTo>
                  <a:pt x="83" y="185"/>
                </a:moveTo>
                <a:cubicBezTo>
                  <a:pt x="71" y="185"/>
                  <a:pt x="59" y="183"/>
                  <a:pt x="49" y="179"/>
                </a:cubicBezTo>
                <a:cubicBezTo>
                  <a:pt x="39" y="175"/>
                  <a:pt x="30" y="169"/>
                  <a:pt x="23" y="161"/>
                </a:cubicBezTo>
                <a:cubicBezTo>
                  <a:pt x="16" y="153"/>
                  <a:pt x="10" y="144"/>
                  <a:pt x="6" y="132"/>
                </a:cubicBezTo>
                <a:cubicBezTo>
                  <a:pt x="2" y="121"/>
                  <a:pt x="0" y="107"/>
                  <a:pt x="0" y="93"/>
                </a:cubicBezTo>
                <a:cubicBezTo>
                  <a:pt x="0" y="78"/>
                  <a:pt x="2" y="64"/>
                  <a:pt x="7" y="53"/>
                </a:cubicBezTo>
                <a:cubicBezTo>
                  <a:pt x="11" y="41"/>
                  <a:pt x="17" y="32"/>
                  <a:pt x="25" y="24"/>
                </a:cubicBezTo>
                <a:cubicBezTo>
                  <a:pt x="33" y="16"/>
                  <a:pt x="42" y="10"/>
                  <a:pt x="52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2" y="0"/>
                  <a:pt x="99" y="0"/>
                  <a:pt x="104" y="1"/>
                </a:cubicBezTo>
                <a:cubicBezTo>
                  <a:pt x="110" y="2"/>
                  <a:pt x="115" y="4"/>
                  <a:pt x="120" y="5"/>
                </a:cubicBezTo>
                <a:cubicBezTo>
                  <a:pt x="124" y="6"/>
                  <a:pt x="128" y="8"/>
                  <a:pt x="130" y="9"/>
                </a:cubicBezTo>
                <a:cubicBezTo>
                  <a:pt x="133" y="10"/>
                  <a:pt x="135" y="11"/>
                  <a:pt x="136" y="12"/>
                </a:cubicBezTo>
                <a:cubicBezTo>
                  <a:pt x="129" y="33"/>
                  <a:pt x="129" y="33"/>
                  <a:pt x="129" y="33"/>
                </a:cubicBezTo>
                <a:cubicBezTo>
                  <a:pt x="127" y="32"/>
                  <a:pt x="125" y="30"/>
                  <a:pt x="122" y="29"/>
                </a:cubicBezTo>
                <a:cubicBezTo>
                  <a:pt x="119" y="28"/>
                  <a:pt x="116" y="27"/>
                  <a:pt x="112" y="26"/>
                </a:cubicBezTo>
                <a:cubicBezTo>
                  <a:pt x="109" y="24"/>
                  <a:pt x="105" y="24"/>
                  <a:pt x="100" y="23"/>
                </a:cubicBezTo>
                <a:cubicBezTo>
                  <a:pt x="96" y="22"/>
                  <a:pt x="92" y="22"/>
                  <a:pt x="87" y="22"/>
                </a:cubicBezTo>
                <a:cubicBezTo>
                  <a:pt x="78" y="22"/>
                  <a:pt x="69" y="23"/>
                  <a:pt x="62" y="26"/>
                </a:cubicBezTo>
                <a:cubicBezTo>
                  <a:pt x="54" y="30"/>
                  <a:pt x="48" y="34"/>
                  <a:pt x="43" y="41"/>
                </a:cubicBezTo>
                <a:cubicBezTo>
                  <a:pt x="37" y="47"/>
                  <a:pt x="33" y="54"/>
                  <a:pt x="30" y="63"/>
                </a:cubicBezTo>
                <a:cubicBezTo>
                  <a:pt x="28" y="72"/>
                  <a:pt x="26" y="82"/>
                  <a:pt x="26" y="93"/>
                </a:cubicBezTo>
                <a:cubicBezTo>
                  <a:pt x="26" y="103"/>
                  <a:pt x="27" y="113"/>
                  <a:pt x="30" y="121"/>
                </a:cubicBezTo>
                <a:cubicBezTo>
                  <a:pt x="32" y="130"/>
                  <a:pt x="36" y="138"/>
                  <a:pt x="41" y="144"/>
                </a:cubicBezTo>
                <a:cubicBezTo>
                  <a:pt x="46" y="150"/>
                  <a:pt x="52" y="155"/>
                  <a:pt x="60" y="158"/>
                </a:cubicBezTo>
                <a:cubicBezTo>
                  <a:pt x="67" y="162"/>
                  <a:pt x="76" y="163"/>
                  <a:pt x="86" y="163"/>
                </a:cubicBezTo>
                <a:cubicBezTo>
                  <a:pt x="97" y="163"/>
                  <a:pt x="107" y="162"/>
                  <a:pt x="114" y="160"/>
                </a:cubicBezTo>
                <a:cubicBezTo>
                  <a:pt x="122" y="157"/>
                  <a:pt x="127" y="155"/>
                  <a:pt x="131" y="153"/>
                </a:cubicBezTo>
                <a:cubicBezTo>
                  <a:pt x="137" y="174"/>
                  <a:pt x="137" y="174"/>
                  <a:pt x="137" y="174"/>
                </a:cubicBezTo>
                <a:cubicBezTo>
                  <a:pt x="136" y="175"/>
                  <a:pt x="134" y="176"/>
                  <a:pt x="131" y="177"/>
                </a:cubicBezTo>
                <a:cubicBezTo>
                  <a:pt x="128" y="178"/>
                  <a:pt x="124" y="180"/>
                  <a:pt x="119" y="181"/>
                </a:cubicBezTo>
                <a:cubicBezTo>
                  <a:pt x="115" y="182"/>
                  <a:pt x="109" y="183"/>
                  <a:pt x="103" y="184"/>
                </a:cubicBezTo>
                <a:cubicBezTo>
                  <a:pt x="97" y="185"/>
                  <a:pt x="90" y="185"/>
                  <a:pt x="83" y="185"/>
                </a:cubicBezTo>
                <a:close/>
              </a:path>
            </a:pathLst>
          </a:cu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11987440" y="2412081"/>
            <a:ext cx="11380788" cy="10412413"/>
            <a:chOff x="6505575" y="2044700"/>
            <a:chExt cx="11380788" cy="10412413"/>
          </a:xfrm>
        </p:grpSpPr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11207750" y="12018963"/>
              <a:ext cx="411163" cy="438150"/>
            </a:xfrm>
            <a:custGeom>
              <a:avLst/>
              <a:gdLst>
                <a:gd name="T0" fmla="*/ 139 w 166"/>
                <a:gd name="T1" fmla="*/ 177 h 177"/>
                <a:gd name="T2" fmla="*/ 131 w 166"/>
                <a:gd name="T3" fmla="*/ 155 h 177"/>
                <a:gd name="T4" fmla="*/ 123 w 166"/>
                <a:gd name="T5" fmla="*/ 132 h 177"/>
                <a:gd name="T6" fmla="*/ 42 w 166"/>
                <a:gd name="T7" fmla="*/ 132 h 177"/>
                <a:gd name="T8" fmla="*/ 26 w 166"/>
                <a:gd name="T9" fmla="*/ 177 h 177"/>
                <a:gd name="T10" fmla="*/ 0 w 166"/>
                <a:gd name="T11" fmla="*/ 177 h 177"/>
                <a:gd name="T12" fmla="*/ 20 w 166"/>
                <a:gd name="T13" fmla="*/ 125 h 177"/>
                <a:gd name="T14" fmla="*/ 37 w 166"/>
                <a:gd name="T15" fmla="*/ 80 h 177"/>
                <a:gd name="T16" fmla="*/ 54 w 166"/>
                <a:gd name="T17" fmla="*/ 39 h 177"/>
                <a:gd name="T18" fmla="*/ 72 w 166"/>
                <a:gd name="T19" fmla="*/ 0 h 177"/>
                <a:gd name="T20" fmla="*/ 95 w 166"/>
                <a:gd name="T21" fmla="*/ 0 h 177"/>
                <a:gd name="T22" fmla="*/ 112 w 166"/>
                <a:gd name="T23" fmla="*/ 39 h 177"/>
                <a:gd name="T24" fmla="*/ 129 w 166"/>
                <a:gd name="T25" fmla="*/ 80 h 177"/>
                <a:gd name="T26" fmla="*/ 147 w 166"/>
                <a:gd name="T27" fmla="*/ 125 h 177"/>
                <a:gd name="T28" fmla="*/ 166 w 166"/>
                <a:gd name="T29" fmla="*/ 177 h 177"/>
                <a:gd name="T30" fmla="*/ 139 w 166"/>
                <a:gd name="T31" fmla="*/ 177 h 177"/>
                <a:gd name="T32" fmla="*/ 116 w 166"/>
                <a:gd name="T33" fmla="*/ 112 h 177"/>
                <a:gd name="T34" fmla="*/ 99 w 166"/>
                <a:gd name="T35" fmla="*/ 68 h 177"/>
                <a:gd name="T36" fmla="*/ 83 w 166"/>
                <a:gd name="T37" fmla="*/ 28 h 177"/>
                <a:gd name="T38" fmla="*/ 66 w 166"/>
                <a:gd name="T39" fmla="*/ 68 h 177"/>
                <a:gd name="T40" fmla="*/ 49 w 166"/>
                <a:gd name="T41" fmla="*/ 112 h 177"/>
                <a:gd name="T42" fmla="*/ 116 w 166"/>
                <a:gd name="T43" fmla="*/ 11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77">
                  <a:moveTo>
                    <a:pt x="139" y="177"/>
                  </a:moveTo>
                  <a:cubicBezTo>
                    <a:pt x="136" y="170"/>
                    <a:pt x="133" y="162"/>
                    <a:pt x="131" y="155"/>
                  </a:cubicBezTo>
                  <a:cubicBezTo>
                    <a:pt x="128" y="147"/>
                    <a:pt x="125" y="140"/>
                    <a:pt x="123" y="132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7" y="159"/>
                    <a:pt x="14" y="141"/>
                    <a:pt x="20" y="125"/>
                  </a:cubicBezTo>
                  <a:cubicBezTo>
                    <a:pt x="26" y="109"/>
                    <a:pt x="31" y="94"/>
                    <a:pt x="37" y="80"/>
                  </a:cubicBezTo>
                  <a:cubicBezTo>
                    <a:pt x="43" y="65"/>
                    <a:pt x="48" y="52"/>
                    <a:pt x="54" y="39"/>
                  </a:cubicBezTo>
                  <a:cubicBezTo>
                    <a:pt x="60" y="26"/>
                    <a:pt x="66" y="13"/>
                    <a:pt x="72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3"/>
                    <a:pt x="107" y="26"/>
                    <a:pt x="112" y="39"/>
                  </a:cubicBezTo>
                  <a:cubicBezTo>
                    <a:pt x="118" y="52"/>
                    <a:pt x="124" y="65"/>
                    <a:pt x="129" y="80"/>
                  </a:cubicBezTo>
                  <a:cubicBezTo>
                    <a:pt x="135" y="94"/>
                    <a:pt x="141" y="109"/>
                    <a:pt x="147" y="125"/>
                  </a:cubicBezTo>
                  <a:cubicBezTo>
                    <a:pt x="153" y="141"/>
                    <a:pt x="159" y="159"/>
                    <a:pt x="166" y="177"/>
                  </a:cubicBezTo>
                  <a:lnTo>
                    <a:pt x="139" y="177"/>
                  </a:lnTo>
                  <a:close/>
                  <a:moveTo>
                    <a:pt x="116" y="112"/>
                  </a:moveTo>
                  <a:cubicBezTo>
                    <a:pt x="110" y="97"/>
                    <a:pt x="105" y="82"/>
                    <a:pt x="99" y="68"/>
                  </a:cubicBezTo>
                  <a:cubicBezTo>
                    <a:pt x="94" y="54"/>
                    <a:pt x="88" y="41"/>
                    <a:pt x="83" y="28"/>
                  </a:cubicBezTo>
                  <a:cubicBezTo>
                    <a:pt x="77" y="41"/>
                    <a:pt x="71" y="54"/>
                    <a:pt x="66" y="68"/>
                  </a:cubicBezTo>
                  <a:cubicBezTo>
                    <a:pt x="60" y="82"/>
                    <a:pt x="55" y="97"/>
                    <a:pt x="49" y="112"/>
                  </a:cubicBezTo>
                  <a:lnTo>
                    <a:pt x="116" y="11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1679238" y="12018963"/>
              <a:ext cx="263525" cy="438150"/>
            </a:xfrm>
            <a:custGeom>
              <a:avLst/>
              <a:gdLst>
                <a:gd name="T0" fmla="*/ 166 w 166"/>
                <a:gd name="T1" fmla="*/ 243 h 276"/>
                <a:gd name="T2" fmla="*/ 166 w 166"/>
                <a:gd name="T3" fmla="*/ 276 h 276"/>
                <a:gd name="T4" fmla="*/ 0 w 166"/>
                <a:gd name="T5" fmla="*/ 276 h 276"/>
                <a:gd name="T6" fmla="*/ 0 w 166"/>
                <a:gd name="T7" fmla="*/ 0 h 276"/>
                <a:gd name="T8" fmla="*/ 39 w 166"/>
                <a:gd name="T9" fmla="*/ 0 h 276"/>
                <a:gd name="T10" fmla="*/ 39 w 166"/>
                <a:gd name="T11" fmla="*/ 243 h 276"/>
                <a:gd name="T12" fmla="*/ 166 w 166"/>
                <a:gd name="T13" fmla="*/ 24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276">
                  <a:moveTo>
                    <a:pt x="166" y="243"/>
                  </a:moveTo>
                  <a:lnTo>
                    <a:pt x="166" y="276"/>
                  </a:lnTo>
                  <a:lnTo>
                    <a:pt x="0" y="276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243"/>
                  </a:lnTo>
                  <a:lnTo>
                    <a:pt x="166" y="24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11958638" y="12018963"/>
              <a:ext cx="411163" cy="438150"/>
            </a:xfrm>
            <a:custGeom>
              <a:avLst/>
              <a:gdLst>
                <a:gd name="T0" fmla="*/ 138 w 166"/>
                <a:gd name="T1" fmla="*/ 177 h 177"/>
                <a:gd name="T2" fmla="*/ 130 w 166"/>
                <a:gd name="T3" fmla="*/ 155 h 177"/>
                <a:gd name="T4" fmla="*/ 122 w 166"/>
                <a:gd name="T5" fmla="*/ 132 h 177"/>
                <a:gd name="T6" fmla="*/ 42 w 166"/>
                <a:gd name="T7" fmla="*/ 132 h 177"/>
                <a:gd name="T8" fmla="*/ 26 w 166"/>
                <a:gd name="T9" fmla="*/ 177 h 177"/>
                <a:gd name="T10" fmla="*/ 0 w 166"/>
                <a:gd name="T11" fmla="*/ 177 h 177"/>
                <a:gd name="T12" fmla="*/ 19 w 166"/>
                <a:gd name="T13" fmla="*/ 125 h 177"/>
                <a:gd name="T14" fmla="*/ 37 w 166"/>
                <a:gd name="T15" fmla="*/ 80 h 177"/>
                <a:gd name="T16" fmla="*/ 54 w 166"/>
                <a:gd name="T17" fmla="*/ 39 h 177"/>
                <a:gd name="T18" fmla="*/ 71 w 166"/>
                <a:gd name="T19" fmla="*/ 0 h 177"/>
                <a:gd name="T20" fmla="*/ 94 w 166"/>
                <a:gd name="T21" fmla="*/ 0 h 177"/>
                <a:gd name="T22" fmla="*/ 112 w 166"/>
                <a:gd name="T23" fmla="*/ 39 h 177"/>
                <a:gd name="T24" fmla="*/ 129 w 166"/>
                <a:gd name="T25" fmla="*/ 80 h 177"/>
                <a:gd name="T26" fmla="*/ 146 w 166"/>
                <a:gd name="T27" fmla="*/ 125 h 177"/>
                <a:gd name="T28" fmla="*/ 166 w 166"/>
                <a:gd name="T29" fmla="*/ 177 h 177"/>
                <a:gd name="T30" fmla="*/ 138 w 166"/>
                <a:gd name="T31" fmla="*/ 177 h 177"/>
                <a:gd name="T32" fmla="*/ 115 w 166"/>
                <a:gd name="T33" fmla="*/ 112 h 177"/>
                <a:gd name="T34" fmla="*/ 99 w 166"/>
                <a:gd name="T35" fmla="*/ 68 h 177"/>
                <a:gd name="T36" fmla="*/ 82 w 166"/>
                <a:gd name="T37" fmla="*/ 28 h 177"/>
                <a:gd name="T38" fmla="*/ 65 w 166"/>
                <a:gd name="T39" fmla="*/ 68 h 177"/>
                <a:gd name="T40" fmla="*/ 49 w 166"/>
                <a:gd name="T41" fmla="*/ 112 h 177"/>
                <a:gd name="T42" fmla="*/ 115 w 166"/>
                <a:gd name="T43" fmla="*/ 11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77">
                  <a:moveTo>
                    <a:pt x="138" y="177"/>
                  </a:moveTo>
                  <a:cubicBezTo>
                    <a:pt x="136" y="170"/>
                    <a:pt x="133" y="162"/>
                    <a:pt x="130" y="155"/>
                  </a:cubicBezTo>
                  <a:cubicBezTo>
                    <a:pt x="128" y="147"/>
                    <a:pt x="125" y="140"/>
                    <a:pt x="122" y="132"/>
                  </a:cubicBezTo>
                  <a:cubicBezTo>
                    <a:pt x="42" y="132"/>
                    <a:pt x="42" y="132"/>
                    <a:pt x="42" y="132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7" y="159"/>
                    <a:pt x="13" y="141"/>
                    <a:pt x="19" y="125"/>
                  </a:cubicBezTo>
                  <a:cubicBezTo>
                    <a:pt x="25" y="109"/>
                    <a:pt x="31" y="94"/>
                    <a:pt x="37" y="80"/>
                  </a:cubicBezTo>
                  <a:cubicBezTo>
                    <a:pt x="42" y="65"/>
                    <a:pt x="48" y="52"/>
                    <a:pt x="54" y="39"/>
                  </a:cubicBezTo>
                  <a:cubicBezTo>
                    <a:pt x="59" y="26"/>
                    <a:pt x="65" y="13"/>
                    <a:pt x="71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100" y="13"/>
                    <a:pt x="106" y="26"/>
                    <a:pt x="112" y="39"/>
                  </a:cubicBezTo>
                  <a:cubicBezTo>
                    <a:pt x="117" y="52"/>
                    <a:pt x="123" y="65"/>
                    <a:pt x="129" y="80"/>
                  </a:cubicBezTo>
                  <a:cubicBezTo>
                    <a:pt x="135" y="94"/>
                    <a:pt x="140" y="109"/>
                    <a:pt x="146" y="125"/>
                  </a:cubicBezTo>
                  <a:cubicBezTo>
                    <a:pt x="152" y="141"/>
                    <a:pt x="159" y="159"/>
                    <a:pt x="166" y="177"/>
                  </a:cubicBezTo>
                  <a:lnTo>
                    <a:pt x="138" y="177"/>
                  </a:lnTo>
                  <a:close/>
                  <a:moveTo>
                    <a:pt x="115" y="112"/>
                  </a:moveTo>
                  <a:cubicBezTo>
                    <a:pt x="110" y="97"/>
                    <a:pt x="104" y="82"/>
                    <a:pt x="99" y="68"/>
                  </a:cubicBezTo>
                  <a:cubicBezTo>
                    <a:pt x="94" y="54"/>
                    <a:pt x="88" y="41"/>
                    <a:pt x="82" y="28"/>
                  </a:cubicBezTo>
                  <a:cubicBezTo>
                    <a:pt x="76" y="41"/>
                    <a:pt x="70" y="54"/>
                    <a:pt x="65" y="68"/>
                  </a:cubicBezTo>
                  <a:cubicBezTo>
                    <a:pt x="60" y="82"/>
                    <a:pt x="54" y="97"/>
                    <a:pt x="49" y="112"/>
                  </a:cubicBezTo>
                  <a:lnTo>
                    <a:pt x="115" y="11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2428538" y="12018963"/>
              <a:ext cx="352425" cy="438150"/>
            </a:xfrm>
            <a:custGeom>
              <a:avLst/>
              <a:gdLst>
                <a:gd name="T0" fmla="*/ 121 w 142"/>
                <a:gd name="T1" fmla="*/ 177 h 177"/>
                <a:gd name="T2" fmla="*/ 108 w 142"/>
                <a:gd name="T3" fmla="*/ 156 h 177"/>
                <a:gd name="T4" fmla="*/ 93 w 142"/>
                <a:gd name="T5" fmla="*/ 132 h 177"/>
                <a:gd name="T6" fmla="*/ 75 w 142"/>
                <a:gd name="T7" fmla="*/ 106 h 177"/>
                <a:gd name="T8" fmla="*/ 57 w 142"/>
                <a:gd name="T9" fmla="*/ 81 h 177"/>
                <a:gd name="T10" fmla="*/ 40 w 142"/>
                <a:gd name="T11" fmla="*/ 58 h 177"/>
                <a:gd name="T12" fmla="*/ 24 w 142"/>
                <a:gd name="T13" fmla="*/ 39 h 177"/>
                <a:gd name="T14" fmla="*/ 24 w 142"/>
                <a:gd name="T15" fmla="*/ 177 h 177"/>
                <a:gd name="T16" fmla="*/ 0 w 142"/>
                <a:gd name="T17" fmla="*/ 177 h 177"/>
                <a:gd name="T18" fmla="*/ 0 w 142"/>
                <a:gd name="T19" fmla="*/ 0 h 177"/>
                <a:gd name="T20" fmla="*/ 19 w 142"/>
                <a:gd name="T21" fmla="*/ 0 h 177"/>
                <a:gd name="T22" fmla="*/ 45 w 142"/>
                <a:gd name="T23" fmla="*/ 30 h 177"/>
                <a:gd name="T24" fmla="*/ 72 w 142"/>
                <a:gd name="T25" fmla="*/ 65 h 177"/>
                <a:gd name="T26" fmla="*/ 98 w 142"/>
                <a:gd name="T27" fmla="*/ 100 h 177"/>
                <a:gd name="T28" fmla="*/ 118 w 142"/>
                <a:gd name="T29" fmla="*/ 131 h 177"/>
                <a:gd name="T30" fmla="*/ 118 w 142"/>
                <a:gd name="T31" fmla="*/ 0 h 177"/>
                <a:gd name="T32" fmla="*/ 142 w 142"/>
                <a:gd name="T33" fmla="*/ 0 h 177"/>
                <a:gd name="T34" fmla="*/ 142 w 142"/>
                <a:gd name="T35" fmla="*/ 177 h 177"/>
                <a:gd name="T36" fmla="*/ 121 w 142"/>
                <a:gd name="T37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2" h="177">
                  <a:moveTo>
                    <a:pt x="121" y="177"/>
                  </a:moveTo>
                  <a:cubicBezTo>
                    <a:pt x="117" y="171"/>
                    <a:pt x="113" y="164"/>
                    <a:pt x="108" y="156"/>
                  </a:cubicBezTo>
                  <a:cubicBezTo>
                    <a:pt x="103" y="148"/>
                    <a:pt x="98" y="140"/>
                    <a:pt x="93" y="132"/>
                  </a:cubicBezTo>
                  <a:cubicBezTo>
                    <a:pt x="87" y="123"/>
                    <a:pt x="81" y="115"/>
                    <a:pt x="75" y="106"/>
                  </a:cubicBezTo>
                  <a:cubicBezTo>
                    <a:pt x="69" y="97"/>
                    <a:pt x="63" y="89"/>
                    <a:pt x="57" y="81"/>
                  </a:cubicBezTo>
                  <a:cubicBezTo>
                    <a:pt x="51" y="73"/>
                    <a:pt x="45" y="65"/>
                    <a:pt x="40" y="58"/>
                  </a:cubicBezTo>
                  <a:cubicBezTo>
                    <a:pt x="34" y="51"/>
                    <a:pt x="29" y="44"/>
                    <a:pt x="24" y="39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7" y="8"/>
                    <a:pt x="36" y="18"/>
                    <a:pt x="45" y="30"/>
                  </a:cubicBezTo>
                  <a:cubicBezTo>
                    <a:pt x="54" y="41"/>
                    <a:pt x="63" y="53"/>
                    <a:pt x="72" y="65"/>
                  </a:cubicBezTo>
                  <a:cubicBezTo>
                    <a:pt x="81" y="77"/>
                    <a:pt x="90" y="89"/>
                    <a:pt x="98" y="100"/>
                  </a:cubicBezTo>
                  <a:cubicBezTo>
                    <a:pt x="105" y="112"/>
                    <a:pt x="112" y="122"/>
                    <a:pt x="118" y="131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177"/>
                    <a:pt x="142" y="177"/>
                    <a:pt x="142" y="177"/>
                  </a:cubicBezTo>
                  <a:lnTo>
                    <a:pt x="121" y="177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3284200" y="12018963"/>
              <a:ext cx="282575" cy="438150"/>
            </a:xfrm>
            <a:custGeom>
              <a:avLst/>
              <a:gdLst>
                <a:gd name="T0" fmla="*/ 0 w 178"/>
                <a:gd name="T1" fmla="*/ 276 h 276"/>
                <a:gd name="T2" fmla="*/ 0 w 178"/>
                <a:gd name="T3" fmla="*/ 0 h 276"/>
                <a:gd name="T4" fmla="*/ 168 w 178"/>
                <a:gd name="T5" fmla="*/ 0 h 276"/>
                <a:gd name="T6" fmla="*/ 168 w 178"/>
                <a:gd name="T7" fmla="*/ 32 h 276"/>
                <a:gd name="T8" fmla="*/ 39 w 178"/>
                <a:gd name="T9" fmla="*/ 32 h 276"/>
                <a:gd name="T10" fmla="*/ 39 w 178"/>
                <a:gd name="T11" fmla="*/ 115 h 276"/>
                <a:gd name="T12" fmla="*/ 154 w 178"/>
                <a:gd name="T13" fmla="*/ 115 h 276"/>
                <a:gd name="T14" fmla="*/ 154 w 178"/>
                <a:gd name="T15" fmla="*/ 148 h 276"/>
                <a:gd name="T16" fmla="*/ 39 w 178"/>
                <a:gd name="T17" fmla="*/ 148 h 276"/>
                <a:gd name="T18" fmla="*/ 39 w 178"/>
                <a:gd name="T19" fmla="*/ 243 h 276"/>
                <a:gd name="T20" fmla="*/ 178 w 178"/>
                <a:gd name="T21" fmla="*/ 243 h 276"/>
                <a:gd name="T22" fmla="*/ 178 w 178"/>
                <a:gd name="T23" fmla="*/ 276 h 276"/>
                <a:gd name="T24" fmla="*/ 0 w 178"/>
                <a:gd name="T2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276">
                  <a:moveTo>
                    <a:pt x="0" y="276"/>
                  </a:moveTo>
                  <a:lnTo>
                    <a:pt x="0" y="0"/>
                  </a:lnTo>
                  <a:lnTo>
                    <a:pt x="168" y="0"/>
                  </a:lnTo>
                  <a:lnTo>
                    <a:pt x="168" y="32"/>
                  </a:lnTo>
                  <a:lnTo>
                    <a:pt x="39" y="32"/>
                  </a:lnTo>
                  <a:lnTo>
                    <a:pt x="39" y="115"/>
                  </a:lnTo>
                  <a:lnTo>
                    <a:pt x="154" y="115"/>
                  </a:lnTo>
                  <a:lnTo>
                    <a:pt x="154" y="148"/>
                  </a:lnTo>
                  <a:lnTo>
                    <a:pt x="39" y="148"/>
                  </a:lnTo>
                  <a:lnTo>
                    <a:pt x="39" y="243"/>
                  </a:lnTo>
                  <a:lnTo>
                    <a:pt x="178" y="243"/>
                  </a:lnTo>
                  <a:lnTo>
                    <a:pt x="178" y="276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6605588" y="4779963"/>
              <a:ext cx="1958975" cy="1100138"/>
            </a:xfrm>
            <a:custGeom>
              <a:avLst/>
              <a:gdLst>
                <a:gd name="T0" fmla="*/ 791 w 791"/>
                <a:gd name="T1" fmla="*/ 417 h 444"/>
                <a:gd name="T2" fmla="*/ 765 w 791"/>
                <a:gd name="T3" fmla="*/ 444 h 444"/>
                <a:gd name="T4" fmla="*/ 26 w 791"/>
                <a:gd name="T5" fmla="*/ 444 h 444"/>
                <a:gd name="T6" fmla="*/ 0 w 791"/>
                <a:gd name="T7" fmla="*/ 417 h 444"/>
                <a:gd name="T8" fmla="*/ 0 w 791"/>
                <a:gd name="T9" fmla="*/ 26 h 444"/>
                <a:gd name="T10" fmla="*/ 26 w 791"/>
                <a:gd name="T11" fmla="*/ 0 h 444"/>
                <a:gd name="T12" fmla="*/ 765 w 791"/>
                <a:gd name="T13" fmla="*/ 0 h 444"/>
                <a:gd name="T14" fmla="*/ 791 w 791"/>
                <a:gd name="T15" fmla="*/ 26 h 444"/>
                <a:gd name="T16" fmla="*/ 791 w 791"/>
                <a:gd name="T17" fmla="*/ 417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1" h="444">
                  <a:moveTo>
                    <a:pt x="791" y="417"/>
                  </a:moveTo>
                  <a:cubicBezTo>
                    <a:pt x="791" y="432"/>
                    <a:pt x="779" y="444"/>
                    <a:pt x="765" y="444"/>
                  </a:cubicBezTo>
                  <a:cubicBezTo>
                    <a:pt x="26" y="444"/>
                    <a:pt x="26" y="444"/>
                    <a:pt x="26" y="444"/>
                  </a:cubicBezTo>
                  <a:cubicBezTo>
                    <a:pt x="11" y="444"/>
                    <a:pt x="0" y="432"/>
                    <a:pt x="0" y="4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765" y="0"/>
                    <a:pt x="765" y="0"/>
                    <a:pt x="765" y="0"/>
                  </a:cubicBezTo>
                  <a:cubicBezTo>
                    <a:pt x="779" y="0"/>
                    <a:pt x="791" y="12"/>
                    <a:pt x="791" y="26"/>
                  </a:cubicBezTo>
                  <a:lnTo>
                    <a:pt x="791" y="417"/>
                  </a:lnTo>
                  <a:close/>
                </a:path>
              </a:pathLst>
            </a:custGeom>
            <a:solidFill>
              <a:srgbClr val="0F7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694488" y="4883150"/>
              <a:ext cx="1778000" cy="890588"/>
            </a:xfrm>
            <a:custGeom>
              <a:avLst/>
              <a:gdLst>
                <a:gd name="T0" fmla="*/ 1120 w 1120"/>
                <a:gd name="T1" fmla="*/ 127 h 561"/>
                <a:gd name="T2" fmla="*/ 995 w 1120"/>
                <a:gd name="T3" fmla="*/ 0 h 561"/>
                <a:gd name="T4" fmla="*/ 995 w 1120"/>
                <a:gd name="T5" fmla="*/ 0 h 561"/>
                <a:gd name="T6" fmla="*/ 126 w 1120"/>
                <a:gd name="T7" fmla="*/ 0 h 561"/>
                <a:gd name="T8" fmla="*/ 0 w 1120"/>
                <a:gd name="T9" fmla="*/ 127 h 561"/>
                <a:gd name="T10" fmla="*/ 0 w 1120"/>
                <a:gd name="T11" fmla="*/ 434 h 561"/>
                <a:gd name="T12" fmla="*/ 126 w 1120"/>
                <a:gd name="T13" fmla="*/ 561 h 561"/>
                <a:gd name="T14" fmla="*/ 995 w 1120"/>
                <a:gd name="T15" fmla="*/ 561 h 561"/>
                <a:gd name="T16" fmla="*/ 1120 w 1120"/>
                <a:gd name="T17" fmla="*/ 434 h 561"/>
                <a:gd name="T18" fmla="*/ 1120 w 1120"/>
                <a:gd name="T19" fmla="*/ 127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0" h="561">
                  <a:moveTo>
                    <a:pt x="1120" y="127"/>
                  </a:moveTo>
                  <a:lnTo>
                    <a:pt x="995" y="0"/>
                  </a:lnTo>
                  <a:lnTo>
                    <a:pt x="995" y="0"/>
                  </a:lnTo>
                  <a:lnTo>
                    <a:pt x="126" y="0"/>
                  </a:lnTo>
                  <a:lnTo>
                    <a:pt x="0" y="127"/>
                  </a:lnTo>
                  <a:lnTo>
                    <a:pt x="0" y="434"/>
                  </a:lnTo>
                  <a:lnTo>
                    <a:pt x="126" y="561"/>
                  </a:lnTo>
                  <a:lnTo>
                    <a:pt x="995" y="561"/>
                  </a:lnTo>
                  <a:lnTo>
                    <a:pt x="1120" y="434"/>
                  </a:lnTo>
                  <a:lnTo>
                    <a:pt x="1120" y="127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7265988" y="4922838"/>
              <a:ext cx="635000" cy="800100"/>
            </a:xfrm>
            <a:prstGeom prst="ellipse">
              <a:avLst/>
            </a:prstGeom>
            <a:solidFill>
              <a:srgbClr val="0E7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445375" y="5022850"/>
              <a:ext cx="261938" cy="576263"/>
            </a:xfrm>
            <a:custGeom>
              <a:avLst/>
              <a:gdLst>
                <a:gd name="T0" fmla="*/ 44 w 106"/>
                <a:gd name="T1" fmla="*/ 233 h 233"/>
                <a:gd name="T2" fmla="*/ 44 w 106"/>
                <a:gd name="T3" fmla="*/ 205 h 233"/>
                <a:gd name="T4" fmla="*/ 0 w 106"/>
                <a:gd name="T5" fmla="*/ 192 h 233"/>
                <a:gd name="T6" fmla="*/ 7 w 106"/>
                <a:gd name="T7" fmla="*/ 173 h 233"/>
                <a:gd name="T8" fmla="*/ 48 w 106"/>
                <a:gd name="T9" fmla="*/ 185 h 233"/>
                <a:gd name="T10" fmla="*/ 82 w 106"/>
                <a:gd name="T11" fmla="*/ 158 h 233"/>
                <a:gd name="T12" fmla="*/ 50 w 106"/>
                <a:gd name="T13" fmla="*/ 124 h 233"/>
                <a:gd name="T14" fmla="*/ 3 w 106"/>
                <a:gd name="T15" fmla="*/ 75 h 233"/>
                <a:gd name="T16" fmla="*/ 46 w 106"/>
                <a:gd name="T17" fmla="*/ 29 h 233"/>
                <a:gd name="T18" fmla="*/ 46 w 106"/>
                <a:gd name="T19" fmla="*/ 0 h 233"/>
                <a:gd name="T20" fmla="*/ 63 w 106"/>
                <a:gd name="T21" fmla="*/ 0 h 233"/>
                <a:gd name="T22" fmla="*/ 63 w 106"/>
                <a:gd name="T23" fmla="*/ 28 h 233"/>
                <a:gd name="T24" fmla="*/ 100 w 106"/>
                <a:gd name="T25" fmla="*/ 38 h 233"/>
                <a:gd name="T26" fmla="*/ 93 w 106"/>
                <a:gd name="T27" fmla="*/ 56 h 233"/>
                <a:gd name="T28" fmla="*/ 57 w 106"/>
                <a:gd name="T29" fmla="*/ 47 h 233"/>
                <a:gd name="T30" fmla="*/ 27 w 106"/>
                <a:gd name="T31" fmla="*/ 71 h 233"/>
                <a:gd name="T32" fmla="*/ 62 w 106"/>
                <a:gd name="T33" fmla="*/ 104 h 233"/>
                <a:gd name="T34" fmla="*/ 106 w 106"/>
                <a:gd name="T35" fmla="*/ 156 h 233"/>
                <a:gd name="T36" fmla="*/ 62 w 106"/>
                <a:gd name="T37" fmla="*/ 204 h 233"/>
                <a:gd name="T38" fmla="*/ 62 w 106"/>
                <a:gd name="T39" fmla="*/ 233 h 233"/>
                <a:gd name="T40" fmla="*/ 44 w 106"/>
                <a:gd name="T41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33">
                  <a:moveTo>
                    <a:pt x="44" y="233"/>
                  </a:moveTo>
                  <a:cubicBezTo>
                    <a:pt x="44" y="205"/>
                    <a:pt x="44" y="205"/>
                    <a:pt x="44" y="205"/>
                  </a:cubicBezTo>
                  <a:cubicBezTo>
                    <a:pt x="27" y="205"/>
                    <a:pt x="10" y="199"/>
                    <a:pt x="0" y="192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17" y="180"/>
                    <a:pt x="32" y="185"/>
                    <a:pt x="48" y="185"/>
                  </a:cubicBezTo>
                  <a:cubicBezTo>
                    <a:pt x="68" y="185"/>
                    <a:pt x="82" y="174"/>
                    <a:pt x="82" y="158"/>
                  </a:cubicBezTo>
                  <a:cubicBezTo>
                    <a:pt x="82" y="142"/>
                    <a:pt x="71" y="132"/>
                    <a:pt x="50" y="124"/>
                  </a:cubicBezTo>
                  <a:cubicBezTo>
                    <a:pt x="21" y="112"/>
                    <a:pt x="3" y="99"/>
                    <a:pt x="3" y="75"/>
                  </a:cubicBezTo>
                  <a:cubicBezTo>
                    <a:pt x="3" y="51"/>
                    <a:pt x="19" y="33"/>
                    <a:pt x="46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80" y="28"/>
                    <a:pt x="92" y="33"/>
                    <a:pt x="100" y="3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87" y="53"/>
                    <a:pt x="75" y="47"/>
                    <a:pt x="57" y="47"/>
                  </a:cubicBezTo>
                  <a:cubicBezTo>
                    <a:pt x="35" y="47"/>
                    <a:pt x="27" y="60"/>
                    <a:pt x="27" y="71"/>
                  </a:cubicBezTo>
                  <a:cubicBezTo>
                    <a:pt x="27" y="86"/>
                    <a:pt x="38" y="93"/>
                    <a:pt x="62" y="104"/>
                  </a:cubicBezTo>
                  <a:cubicBezTo>
                    <a:pt x="92" y="116"/>
                    <a:pt x="106" y="130"/>
                    <a:pt x="106" y="156"/>
                  </a:cubicBezTo>
                  <a:cubicBezTo>
                    <a:pt x="106" y="178"/>
                    <a:pt x="91" y="199"/>
                    <a:pt x="62" y="204"/>
                  </a:cubicBezTo>
                  <a:cubicBezTo>
                    <a:pt x="62" y="233"/>
                    <a:pt x="62" y="233"/>
                    <a:pt x="62" y="233"/>
                  </a:cubicBezTo>
                  <a:lnTo>
                    <a:pt x="44" y="233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818313" y="4945063"/>
              <a:ext cx="1962150" cy="1100138"/>
            </a:xfrm>
            <a:custGeom>
              <a:avLst/>
              <a:gdLst>
                <a:gd name="T0" fmla="*/ 792 w 792"/>
                <a:gd name="T1" fmla="*/ 418 h 444"/>
                <a:gd name="T2" fmla="*/ 765 w 792"/>
                <a:gd name="T3" fmla="*/ 444 h 444"/>
                <a:gd name="T4" fmla="*/ 27 w 792"/>
                <a:gd name="T5" fmla="*/ 444 h 444"/>
                <a:gd name="T6" fmla="*/ 0 w 792"/>
                <a:gd name="T7" fmla="*/ 418 h 444"/>
                <a:gd name="T8" fmla="*/ 0 w 792"/>
                <a:gd name="T9" fmla="*/ 27 h 444"/>
                <a:gd name="T10" fmla="*/ 27 w 792"/>
                <a:gd name="T11" fmla="*/ 0 h 444"/>
                <a:gd name="T12" fmla="*/ 765 w 792"/>
                <a:gd name="T13" fmla="*/ 0 h 444"/>
                <a:gd name="T14" fmla="*/ 792 w 792"/>
                <a:gd name="T15" fmla="*/ 27 h 444"/>
                <a:gd name="T16" fmla="*/ 792 w 792"/>
                <a:gd name="T17" fmla="*/ 418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2" h="444">
                  <a:moveTo>
                    <a:pt x="792" y="418"/>
                  </a:moveTo>
                  <a:cubicBezTo>
                    <a:pt x="792" y="432"/>
                    <a:pt x="780" y="444"/>
                    <a:pt x="765" y="444"/>
                  </a:cubicBezTo>
                  <a:cubicBezTo>
                    <a:pt x="27" y="444"/>
                    <a:pt x="27" y="444"/>
                    <a:pt x="27" y="444"/>
                  </a:cubicBezTo>
                  <a:cubicBezTo>
                    <a:pt x="12" y="444"/>
                    <a:pt x="0" y="432"/>
                    <a:pt x="0" y="4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765" y="0"/>
                    <a:pt x="765" y="0"/>
                    <a:pt x="765" y="0"/>
                  </a:cubicBezTo>
                  <a:cubicBezTo>
                    <a:pt x="780" y="0"/>
                    <a:pt x="792" y="12"/>
                    <a:pt x="792" y="27"/>
                  </a:cubicBezTo>
                  <a:lnTo>
                    <a:pt x="792" y="418"/>
                  </a:lnTo>
                  <a:close/>
                </a:path>
              </a:pathLst>
            </a:custGeom>
            <a:solidFill>
              <a:srgbClr val="129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6908800" y="5051425"/>
              <a:ext cx="1779588" cy="887413"/>
            </a:xfrm>
            <a:custGeom>
              <a:avLst/>
              <a:gdLst>
                <a:gd name="T0" fmla="*/ 1121 w 1121"/>
                <a:gd name="T1" fmla="*/ 125 h 559"/>
                <a:gd name="T2" fmla="*/ 996 w 1121"/>
                <a:gd name="T3" fmla="*/ 0 h 559"/>
                <a:gd name="T4" fmla="*/ 996 w 1121"/>
                <a:gd name="T5" fmla="*/ 0 h 559"/>
                <a:gd name="T6" fmla="*/ 125 w 1121"/>
                <a:gd name="T7" fmla="*/ 0 h 559"/>
                <a:gd name="T8" fmla="*/ 0 w 1121"/>
                <a:gd name="T9" fmla="*/ 125 h 559"/>
                <a:gd name="T10" fmla="*/ 0 w 1121"/>
                <a:gd name="T11" fmla="*/ 434 h 559"/>
                <a:gd name="T12" fmla="*/ 125 w 1121"/>
                <a:gd name="T13" fmla="*/ 559 h 559"/>
                <a:gd name="T14" fmla="*/ 996 w 1121"/>
                <a:gd name="T15" fmla="*/ 559 h 559"/>
                <a:gd name="T16" fmla="*/ 1121 w 1121"/>
                <a:gd name="T17" fmla="*/ 434 h 559"/>
                <a:gd name="T18" fmla="*/ 1121 w 1121"/>
                <a:gd name="T19" fmla="*/ 12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1" h="559">
                  <a:moveTo>
                    <a:pt x="1121" y="125"/>
                  </a:moveTo>
                  <a:lnTo>
                    <a:pt x="996" y="0"/>
                  </a:lnTo>
                  <a:lnTo>
                    <a:pt x="996" y="0"/>
                  </a:lnTo>
                  <a:lnTo>
                    <a:pt x="125" y="0"/>
                  </a:lnTo>
                  <a:lnTo>
                    <a:pt x="0" y="125"/>
                  </a:lnTo>
                  <a:lnTo>
                    <a:pt x="0" y="434"/>
                  </a:lnTo>
                  <a:lnTo>
                    <a:pt x="125" y="559"/>
                  </a:lnTo>
                  <a:lnTo>
                    <a:pt x="996" y="559"/>
                  </a:lnTo>
                  <a:lnTo>
                    <a:pt x="1121" y="434"/>
                  </a:lnTo>
                  <a:lnTo>
                    <a:pt x="1121" y="125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7481888" y="5091113"/>
              <a:ext cx="631825" cy="800100"/>
            </a:xfrm>
            <a:prstGeom prst="ellipse">
              <a:avLst/>
            </a:prstGeom>
            <a:solidFill>
              <a:srgbClr val="0E7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659688" y="5191125"/>
              <a:ext cx="263525" cy="576263"/>
            </a:xfrm>
            <a:custGeom>
              <a:avLst/>
              <a:gdLst>
                <a:gd name="T0" fmla="*/ 43 w 106"/>
                <a:gd name="T1" fmla="*/ 233 h 233"/>
                <a:gd name="T2" fmla="*/ 43 w 106"/>
                <a:gd name="T3" fmla="*/ 204 h 233"/>
                <a:gd name="T4" fmla="*/ 0 w 106"/>
                <a:gd name="T5" fmla="*/ 192 h 233"/>
                <a:gd name="T6" fmla="*/ 6 w 106"/>
                <a:gd name="T7" fmla="*/ 173 h 233"/>
                <a:gd name="T8" fmla="*/ 47 w 106"/>
                <a:gd name="T9" fmla="*/ 185 h 233"/>
                <a:gd name="T10" fmla="*/ 81 w 106"/>
                <a:gd name="T11" fmla="*/ 157 h 233"/>
                <a:gd name="T12" fmla="*/ 49 w 106"/>
                <a:gd name="T13" fmla="*/ 124 h 233"/>
                <a:gd name="T14" fmla="*/ 2 w 106"/>
                <a:gd name="T15" fmla="*/ 74 h 233"/>
                <a:gd name="T16" fmla="*/ 45 w 106"/>
                <a:gd name="T17" fmla="*/ 29 h 233"/>
                <a:gd name="T18" fmla="*/ 45 w 106"/>
                <a:gd name="T19" fmla="*/ 0 h 233"/>
                <a:gd name="T20" fmla="*/ 63 w 106"/>
                <a:gd name="T21" fmla="*/ 0 h 233"/>
                <a:gd name="T22" fmla="*/ 63 w 106"/>
                <a:gd name="T23" fmla="*/ 27 h 233"/>
                <a:gd name="T24" fmla="*/ 100 w 106"/>
                <a:gd name="T25" fmla="*/ 37 h 233"/>
                <a:gd name="T26" fmla="*/ 93 w 106"/>
                <a:gd name="T27" fmla="*/ 56 h 233"/>
                <a:gd name="T28" fmla="*/ 57 w 106"/>
                <a:gd name="T29" fmla="*/ 47 h 233"/>
                <a:gd name="T30" fmla="*/ 27 w 106"/>
                <a:gd name="T31" fmla="*/ 71 h 233"/>
                <a:gd name="T32" fmla="*/ 62 w 106"/>
                <a:gd name="T33" fmla="*/ 103 h 233"/>
                <a:gd name="T34" fmla="*/ 106 w 106"/>
                <a:gd name="T35" fmla="*/ 155 h 233"/>
                <a:gd name="T36" fmla="*/ 61 w 106"/>
                <a:gd name="T37" fmla="*/ 204 h 233"/>
                <a:gd name="T38" fmla="*/ 61 w 106"/>
                <a:gd name="T39" fmla="*/ 233 h 233"/>
                <a:gd name="T40" fmla="*/ 43 w 106"/>
                <a:gd name="T41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233">
                  <a:moveTo>
                    <a:pt x="43" y="233"/>
                  </a:moveTo>
                  <a:cubicBezTo>
                    <a:pt x="43" y="204"/>
                    <a:pt x="43" y="204"/>
                    <a:pt x="43" y="204"/>
                  </a:cubicBezTo>
                  <a:cubicBezTo>
                    <a:pt x="27" y="204"/>
                    <a:pt x="10" y="199"/>
                    <a:pt x="0" y="192"/>
                  </a:cubicBezTo>
                  <a:cubicBezTo>
                    <a:pt x="6" y="173"/>
                    <a:pt x="6" y="173"/>
                    <a:pt x="6" y="173"/>
                  </a:cubicBezTo>
                  <a:cubicBezTo>
                    <a:pt x="17" y="180"/>
                    <a:pt x="31" y="185"/>
                    <a:pt x="47" y="185"/>
                  </a:cubicBezTo>
                  <a:cubicBezTo>
                    <a:pt x="68" y="185"/>
                    <a:pt x="81" y="174"/>
                    <a:pt x="81" y="157"/>
                  </a:cubicBezTo>
                  <a:cubicBezTo>
                    <a:pt x="81" y="142"/>
                    <a:pt x="70" y="132"/>
                    <a:pt x="49" y="124"/>
                  </a:cubicBezTo>
                  <a:cubicBezTo>
                    <a:pt x="20" y="112"/>
                    <a:pt x="2" y="99"/>
                    <a:pt x="2" y="74"/>
                  </a:cubicBezTo>
                  <a:cubicBezTo>
                    <a:pt x="2" y="51"/>
                    <a:pt x="19" y="33"/>
                    <a:pt x="45" y="29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80" y="28"/>
                    <a:pt x="91" y="33"/>
                    <a:pt x="100" y="37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87" y="53"/>
                    <a:pt x="75" y="47"/>
                    <a:pt x="57" y="47"/>
                  </a:cubicBezTo>
                  <a:cubicBezTo>
                    <a:pt x="35" y="47"/>
                    <a:pt x="27" y="60"/>
                    <a:pt x="27" y="71"/>
                  </a:cubicBezTo>
                  <a:cubicBezTo>
                    <a:pt x="27" y="86"/>
                    <a:pt x="37" y="93"/>
                    <a:pt x="62" y="103"/>
                  </a:cubicBezTo>
                  <a:cubicBezTo>
                    <a:pt x="91" y="115"/>
                    <a:pt x="106" y="130"/>
                    <a:pt x="106" y="155"/>
                  </a:cubicBezTo>
                  <a:cubicBezTo>
                    <a:pt x="106" y="178"/>
                    <a:pt x="90" y="199"/>
                    <a:pt x="61" y="204"/>
                  </a:cubicBezTo>
                  <a:cubicBezTo>
                    <a:pt x="61" y="233"/>
                    <a:pt x="61" y="233"/>
                    <a:pt x="61" y="233"/>
                  </a:cubicBezTo>
                  <a:lnTo>
                    <a:pt x="43" y="233"/>
                  </a:lnTo>
                  <a:close/>
                </a:path>
              </a:pathLst>
            </a:custGeom>
            <a:solidFill>
              <a:srgbClr val="7DD1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207375" y="5607050"/>
              <a:ext cx="820738" cy="366713"/>
            </a:xfrm>
            <a:custGeom>
              <a:avLst/>
              <a:gdLst>
                <a:gd name="T0" fmla="*/ 331 w 331"/>
                <a:gd name="T1" fmla="*/ 34 h 148"/>
                <a:gd name="T2" fmla="*/ 307 w 331"/>
                <a:gd name="T3" fmla="*/ 0 h 148"/>
                <a:gd name="T4" fmla="*/ 24 w 331"/>
                <a:gd name="T5" fmla="*/ 0 h 148"/>
                <a:gd name="T6" fmla="*/ 0 w 331"/>
                <a:gd name="T7" fmla="*/ 34 h 148"/>
                <a:gd name="T8" fmla="*/ 0 w 331"/>
                <a:gd name="T9" fmla="*/ 69 h 148"/>
                <a:gd name="T10" fmla="*/ 0 w 331"/>
                <a:gd name="T11" fmla="*/ 72 h 148"/>
                <a:gd name="T12" fmla="*/ 0 w 331"/>
                <a:gd name="T13" fmla="*/ 74 h 148"/>
                <a:gd name="T14" fmla="*/ 166 w 331"/>
                <a:gd name="T15" fmla="*/ 148 h 148"/>
                <a:gd name="T16" fmla="*/ 331 w 331"/>
                <a:gd name="T17" fmla="*/ 74 h 148"/>
                <a:gd name="T18" fmla="*/ 331 w 331"/>
                <a:gd name="T19" fmla="*/ 72 h 148"/>
                <a:gd name="T20" fmla="*/ 331 w 331"/>
                <a:gd name="T21" fmla="*/ 69 h 148"/>
                <a:gd name="T22" fmla="*/ 331 w 331"/>
                <a:gd name="T2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1" h="148">
                  <a:moveTo>
                    <a:pt x="331" y="34"/>
                  </a:moveTo>
                  <a:cubicBezTo>
                    <a:pt x="331" y="15"/>
                    <a:pt x="321" y="0"/>
                    <a:pt x="30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0" y="71"/>
                    <a:pt x="0" y="72"/>
                  </a:cubicBezTo>
                  <a:cubicBezTo>
                    <a:pt x="0" y="72"/>
                    <a:pt x="0" y="73"/>
                    <a:pt x="0" y="74"/>
                  </a:cubicBezTo>
                  <a:cubicBezTo>
                    <a:pt x="0" y="115"/>
                    <a:pt x="74" y="148"/>
                    <a:pt x="166" y="148"/>
                  </a:cubicBezTo>
                  <a:cubicBezTo>
                    <a:pt x="257" y="148"/>
                    <a:pt x="331" y="115"/>
                    <a:pt x="331" y="74"/>
                  </a:cubicBezTo>
                  <a:cubicBezTo>
                    <a:pt x="331" y="73"/>
                    <a:pt x="331" y="72"/>
                    <a:pt x="331" y="72"/>
                  </a:cubicBezTo>
                  <a:cubicBezTo>
                    <a:pt x="331" y="71"/>
                    <a:pt x="331" y="70"/>
                    <a:pt x="331" y="69"/>
                  </a:cubicBezTo>
                  <a:lnTo>
                    <a:pt x="331" y="34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8207375" y="5495925"/>
              <a:ext cx="820738" cy="363538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8086725" y="5367338"/>
              <a:ext cx="819150" cy="366713"/>
            </a:xfrm>
            <a:custGeom>
              <a:avLst/>
              <a:gdLst>
                <a:gd name="T0" fmla="*/ 331 w 331"/>
                <a:gd name="T1" fmla="*/ 34 h 148"/>
                <a:gd name="T2" fmla="*/ 307 w 331"/>
                <a:gd name="T3" fmla="*/ 0 h 148"/>
                <a:gd name="T4" fmla="*/ 24 w 331"/>
                <a:gd name="T5" fmla="*/ 0 h 148"/>
                <a:gd name="T6" fmla="*/ 0 w 331"/>
                <a:gd name="T7" fmla="*/ 34 h 148"/>
                <a:gd name="T8" fmla="*/ 0 w 331"/>
                <a:gd name="T9" fmla="*/ 69 h 148"/>
                <a:gd name="T10" fmla="*/ 0 w 331"/>
                <a:gd name="T11" fmla="*/ 72 h 148"/>
                <a:gd name="T12" fmla="*/ 0 w 331"/>
                <a:gd name="T13" fmla="*/ 74 h 148"/>
                <a:gd name="T14" fmla="*/ 165 w 331"/>
                <a:gd name="T15" fmla="*/ 148 h 148"/>
                <a:gd name="T16" fmla="*/ 331 w 331"/>
                <a:gd name="T17" fmla="*/ 74 h 148"/>
                <a:gd name="T18" fmla="*/ 331 w 331"/>
                <a:gd name="T19" fmla="*/ 72 h 148"/>
                <a:gd name="T20" fmla="*/ 331 w 331"/>
                <a:gd name="T21" fmla="*/ 69 h 148"/>
                <a:gd name="T22" fmla="*/ 331 w 331"/>
                <a:gd name="T23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1" h="148">
                  <a:moveTo>
                    <a:pt x="331" y="34"/>
                  </a:moveTo>
                  <a:cubicBezTo>
                    <a:pt x="331" y="15"/>
                    <a:pt x="320" y="0"/>
                    <a:pt x="30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5"/>
                    <a:pt x="0" y="3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0" y="71"/>
                    <a:pt x="0" y="72"/>
                  </a:cubicBezTo>
                  <a:cubicBezTo>
                    <a:pt x="0" y="73"/>
                    <a:pt x="0" y="74"/>
                    <a:pt x="0" y="74"/>
                  </a:cubicBezTo>
                  <a:cubicBezTo>
                    <a:pt x="0" y="115"/>
                    <a:pt x="74" y="148"/>
                    <a:pt x="165" y="148"/>
                  </a:cubicBezTo>
                  <a:cubicBezTo>
                    <a:pt x="257" y="148"/>
                    <a:pt x="331" y="115"/>
                    <a:pt x="331" y="74"/>
                  </a:cubicBezTo>
                  <a:cubicBezTo>
                    <a:pt x="331" y="74"/>
                    <a:pt x="331" y="73"/>
                    <a:pt x="331" y="72"/>
                  </a:cubicBezTo>
                  <a:cubicBezTo>
                    <a:pt x="331" y="71"/>
                    <a:pt x="331" y="70"/>
                    <a:pt x="331" y="69"/>
                  </a:cubicBezTo>
                  <a:lnTo>
                    <a:pt x="331" y="34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8086725" y="5254625"/>
              <a:ext cx="819150" cy="366713"/>
            </a:xfrm>
            <a:prstGeom prst="ellipse">
              <a:avLst/>
            </a:pr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8678863" y="5302250"/>
              <a:ext cx="800100" cy="639763"/>
            </a:xfrm>
            <a:custGeom>
              <a:avLst/>
              <a:gdLst>
                <a:gd name="T0" fmla="*/ 313 w 323"/>
                <a:gd name="T1" fmla="*/ 192 h 258"/>
                <a:gd name="T2" fmla="*/ 310 w 323"/>
                <a:gd name="T3" fmla="*/ 152 h 258"/>
                <a:gd name="T4" fmla="*/ 79 w 323"/>
                <a:gd name="T5" fmla="*/ 7 h 258"/>
                <a:gd name="T6" fmla="*/ 42 w 323"/>
                <a:gd name="T7" fmla="*/ 22 h 258"/>
                <a:gd name="T8" fmla="*/ 24 w 323"/>
                <a:gd name="T9" fmla="*/ 51 h 258"/>
                <a:gd name="T10" fmla="*/ 22 w 323"/>
                <a:gd name="T11" fmla="*/ 53 h 258"/>
                <a:gd name="T12" fmla="*/ 21 w 323"/>
                <a:gd name="T13" fmla="*/ 55 h 258"/>
                <a:gd name="T14" fmla="*/ 119 w 323"/>
                <a:gd name="T15" fmla="*/ 200 h 258"/>
                <a:gd name="T16" fmla="*/ 293 w 323"/>
                <a:gd name="T17" fmla="*/ 225 h 258"/>
                <a:gd name="T18" fmla="*/ 293 w 323"/>
                <a:gd name="T19" fmla="*/ 223 h 258"/>
                <a:gd name="T20" fmla="*/ 295 w 323"/>
                <a:gd name="T21" fmla="*/ 220 h 258"/>
                <a:gd name="T22" fmla="*/ 313 w 323"/>
                <a:gd name="T23" fmla="*/ 192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" h="258">
                  <a:moveTo>
                    <a:pt x="313" y="192"/>
                  </a:moveTo>
                  <a:cubicBezTo>
                    <a:pt x="323" y="176"/>
                    <a:pt x="321" y="159"/>
                    <a:pt x="310" y="152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68" y="0"/>
                    <a:pt x="51" y="7"/>
                    <a:pt x="42" y="2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2"/>
                    <a:pt x="23" y="52"/>
                    <a:pt x="22" y="53"/>
                  </a:cubicBezTo>
                  <a:cubicBezTo>
                    <a:pt x="22" y="54"/>
                    <a:pt x="22" y="54"/>
                    <a:pt x="21" y="55"/>
                  </a:cubicBezTo>
                  <a:cubicBezTo>
                    <a:pt x="0" y="88"/>
                    <a:pt x="44" y="153"/>
                    <a:pt x="119" y="200"/>
                  </a:cubicBezTo>
                  <a:cubicBezTo>
                    <a:pt x="194" y="247"/>
                    <a:pt x="272" y="258"/>
                    <a:pt x="293" y="225"/>
                  </a:cubicBezTo>
                  <a:cubicBezTo>
                    <a:pt x="293" y="224"/>
                    <a:pt x="293" y="223"/>
                    <a:pt x="293" y="223"/>
                  </a:cubicBezTo>
                  <a:cubicBezTo>
                    <a:pt x="294" y="222"/>
                    <a:pt x="295" y="221"/>
                    <a:pt x="295" y="220"/>
                  </a:cubicBezTo>
                  <a:lnTo>
                    <a:pt x="313" y="192"/>
                  </a:lnTo>
                  <a:close/>
                </a:path>
              </a:pathLst>
            </a:custGeom>
            <a:solidFill>
              <a:srgbClr val="F4BD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8737600" y="5262563"/>
              <a:ext cx="776288" cy="587375"/>
            </a:xfrm>
            <a:custGeom>
              <a:avLst/>
              <a:gdLst>
                <a:gd name="T0" fmla="*/ 292 w 313"/>
                <a:gd name="T1" fmla="*/ 203 h 237"/>
                <a:gd name="T2" fmla="*/ 118 w 313"/>
                <a:gd name="T3" fmla="*/ 179 h 237"/>
                <a:gd name="T4" fmla="*/ 20 w 313"/>
                <a:gd name="T5" fmla="*/ 34 h 237"/>
                <a:gd name="T6" fmla="*/ 194 w 313"/>
                <a:gd name="T7" fmla="*/ 58 h 237"/>
                <a:gd name="T8" fmla="*/ 292 w 313"/>
                <a:gd name="T9" fmla="*/ 20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3" h="237">
                  <a:moveTo>
                    <a:pt x="292" y="203"/>
                  </a:moveTo>
                  <a:cubicBezTo>
                    <a:pt x="271" y="237"/>
                    <a:pt x="193" y="226"/>
                    <a:pt x="118" y="179"/>
                  </a:cubicBezTo>
                  <a:cubicBezTo>
                    <a:pt x="43" y="132"/>
                    <a:pt x="0" y="67"/>
                    <a:pt x="20" y="34"/>
                  </a:cubicBezTo>
                  <a:cubicBezTo>
                    <a:pt x="41" y="0"/>
                    <a:pt x="119" y="11"/>
                    <a:pt x="194" y="58"/>
                  </a:cubicBezTo>
                  <a:cubicBezTo>
                    <a:pt x="269" y="105"/>
                    <a:pt x="313" y="170"/>
                    <a:pt x="292" y="203"/>
                  </a:cubicBezTo>
                  <a:close/>
                </a:path>
              </a:pathLst>
            </a:custGeom>
            <a:solidFill>
              <a:srgbClr val="F2D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8278813" y="4684713"/>
              <a:ext cx="993775" cy="992188"/>
            </a:xfrm>
            <a:prstGeom prst="ellipse">
              <a:avLst/>
            </a:prstGeom>
            <a:solidFill>
              <a:srgbClr val="F4C9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8616950" y="4816475"/>
              <a:ext cx="323850" cy="708025"/>
            </a:xfrm>
            <a:custGeom>
              <a:avLst/>
              <a:gdLst>
                <a:gd name="T0" fmla="*/ 54 w 131"/>
                <a:gd name="T1" fmla="*/ 286 h 286"/>
                <a:gd name="T2" fmla="*/ 54 w 131"/>
                <a:gd name="T3" fmla="*/ 251 h 286"/>
                <a:gd name="T4" fmla="*/ 0 w 131"/>
                <a:gd name="T5" fmla="*/ 236 h 286"/>
                <a:gd name="T6" fmla="*/ 9 w 131"/>
                <a:gd name="T7" fmla="*/ 212 h 286"/>
                <a:gd name="T8" fmla="*/ 59 w 131"/>
                <a:gd name="T9" fmla="*/ 227 h 286"/>
                <a:gd name="T10" fmla="*/ 100 w 131"/>
                <a:gd name="T11" fmla="*/ 193 h 286"/>
                <a:gd name="T12" fmla="*/ 61 w 131"/>
                <a:gd name="T13" fmla="*/ 152 h 286"/>
                <a:gd name="T14" fmla="*/ 4 w 131"/>
                <a:gd name="T15" fmla="*/ 92 h 286"/>
                <a:gd name="T16" fmla="*/ 56 w 131"/>
                <a:gd name="T17" fmla="*/ 36 h 286"/>
                <a:gd name="T18" fmla="*/ 56 w 131"/>
                <a:gd name="T19" fmla="*/ 0 h 286"/>
                <a:gd name="T20" fmla="*/ 78 w 131"/>
                <a:gd name="T21" fmla="*/ 0 h 286"/>
                <a:gd name="T22" fmla="*/ 78 w 131"/>
                <a:gd name="T23" fmla="*/ 34 h 286"/>
                <a:gd name="T24" fmla="*/ 123 w 131"/>
                <a:gd name="T25" fmla="*/ 46 h 286"/>
                <a:gd name="T26" fmla="*/ 114 w 131"/>
                <a:gd name="T27" fmla="*/ 69 h 286"/>
                <a:gd name="T28" fmla="*/ 70 w 131"/>
                <a:gd name="T29" fmla="*/ 58 h 286"/>
                <a:gd name="T30" fmla="*/ 34 w 131"/>
                <a:gd name="T31" fmla="*/ 87 h 286"/>
                <a:gd name="T32" fmla="*/ 77 w 131"/>
                <a:gd name="T33" fmla="*/ 127 h 286"/>
                <a:gd name="T34" fmla="*/ 131 w 131"/>
                <a:gd name="T35" fmla="*/ 191 h 286"/>
                <a:gd name="T36" fmla="*/ 76 w 131"/>
                <a:gd name="T37" fmla="*/ 250 h 286"/>
                <a:gd name="T38" fmla="*/ 76 w 131"/>
                <a:gd name="T39" fmla="*/ 286 h 286"/>
                <a:gd name="T40" fmla="*/ 54 w 131"/>
                <a:gd name="T41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1" h="286">
                  <a:moveTo>
                    <a:pt x="54" y="286"/>
                  </a:moveTo>
                  <a:cubicBezTo>
                    <a:pt x="54" y="251"/>
                    <a:pt x="54" y="251"/>
                    <a:pt x="54" y="251"/>
                  </a:cubicBezTo>
                  <a:cubicBezTo>
                    <a:pt x="34" y="250"/>
                    <a:pt x="13" y="244"/>
                    <a:pt x="0" y="236"/>
                  </a:cubicBezTo>
                  <a:cubicBezTo>
                    <a:pt x="9" y="212"/>
                    <a:pt x="9" y="212"/>
                    <a:pt x="9" y="212"/>
                  </a:cubicBezTo>
                  <a:cubicBezTo>
                    <a:pt x="21" y="221"/>
                    <a:pt x="39" y="227"/>
                    <a:pt x="59" y="227"/>
                  </a:cubicBezTo>
                  <a:cubicBezTo>
                    <a:pt x="84" y="227"/>
                    <a:pt x="100" y="213"/>
                    <a:pt x="100" y="193"/>
                  </a:cubicBezTo>
                  <a:cubicBezTo>
                    <a:pt x="100" y="174"/>
                    <a:pt x="87" y="162"/>
                    <a:pt x="61" y="152"/>
                  </a:cubicBezTo>
                  <a:cubicBezTo>
                    <a:pt x="26" y="138"/>
                    <a:pt x="4" y="122"/>
                    <a:pt x="4" y="92"/>
                  </a:cubicBezTo>
                  <a:cubicBezTo>
                    <a:pt x="4" y="63"/>
                    <a:pt x="24" y="41"/>
                    <a:pt x="56" y="3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99" y="35"/>
                    <a:pt x="113" y="40"/>
                    <a:pt x="123" y="46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07" y="65"/>
                    <a:pt x="93" y="58"/>
                    <a:pt x="70" y="58"/>
                  </a:cubicBezTo>
                  <a:cubicBezTo>
                    <a:pt x="44" y="58"/>
                    <a:pt x="34" y="73"/>
                    <a:pt x="34" y="87"/>
                  </a:cubicBezTo>
                  <a:cubicBezTo>
                    <a:pt x="34" y="105"/>
                    <a:pt x="46" y="115"/>
                    <a:pt x="77" y="127"/>
                  </a:cubicBezTo>
                  <a:cubicBezTo>
                    <a:pt x="112" y="142"/>
                    <a:pt x="131" y="160"/>
                    <a:pt x="131" y="191"/>
                  </a:cubicBezTo>
                  <a:cubicBezTo>
                    <a:pt x="131" y="218"/>
                    <a:pt x="111" y="244"/>
                    <a:pt x="76" y="250"/>
                  </a:cubicBezTo>
                  <a:cubicBezTo>
                    <a:pt x="76" y="286"/>
                    <a:pt x="76" y="286"/>
                    <a:pt x="76" y="286"/>
                  </a:cubicBezTo>
                  <a:lnTo>
                    <a:pt x="54" y="286"/>
                  </a:lnTo>
                  <a:close/>
                </a:path>
              </a:pathLst>
            </a:custGeom>
            <a:solidFill>
              <a:srgbClr val="C195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8329613" y="4732338"/>
              <a:ext cx="893763" cy="896938"/>
            </a:xfrm>
            <a:custGeom>
              <a:avLst/>
              <a:gdLst>
                <a:gd name="T0" fmla="*/ 180 w 361"/>
                <a:gd name="T1" fmla="*/ 362 h 362"/>
                <a:gd name="T2" fmla="*/ 0 w 361"/>
                <a:gd name="T3" fmla="*/ 181 h 362"/>
                <a:gd name="T4" fmla="*/ 180 w 361"/>
                <a:gd name="T5" fmla="*/ 0 h 362"/>
                <a:gd name="T6" fmla="*/ 361 w 361"/>
                <a:gd name="T7" fmla="*/ 181 h 362"/>
                <a:gd name="T8" fmla="*/ 180 w 361"/>
                <a:gd name="T9" fmla="*/ 362 h 362"/>
                <a:gd name="T10" fmla="*/ 180 w 361"/>
                <a:gd name="T11" fmla="*/ 11 h 362"/>
                <a:gd name="T12" fmla="*/ 10 w 361"/>
                <a:gd name="T13" fmla="*/ 181 h 362"/>
                <a:gd name="T14" fmla="*/ 180 w 361"/>
                <a:gd name="T15" fmla="*/ 351 h 362"/>
                <a:gd name="T16" fmla="*/ 351 w 361"/>
                <a:gd name="T17" fmla="*/ 181 h 362"/>
                <a:gd name="T18" fmla="*/ 180 w 361"/>
                <a:gd name="T19" fmla="*/ 11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1" h="362">
                  <a:moveTo>
                    <a:pt x="180" y="362"/>
                  </a:moveTo>
                  <a:cubicBezTo>
                    <a:pt x="81" y="362"/>
                    <a:pt x="0" y="281"/>
                    <a:pt x="0" y="181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280" y="0"/>
                    <a:pt x="361" y="81"/>
                    <a:pt x="361" y="181"/>
                  </a:cubicBezTo>
                  <a:cubicBezTo>
                    <a:pt x="361" y="281"/>
                    <a:pt x="280" y="362"/>
                    <a:pt x="180" y="362"/>
                  </a:cubicBezTo>
                  <a:close/>
                  <a:moveTo>
                    <a:pt x="180" y="11"/>
                  </a:moveTo>
                  <a:cubicBezTo>
                    <a:pt x="86" y="11"/>
                    <a:pt x="10" y="87"/>
                    <a:pt x="10" y="181"/>
                  </a:cubicBezTo>
                  <a:cubicBezTo>
                    <a:pt x="10" y="275"/>
                    <a:pt x="86" y="351"/>
                    <a:pt x="180" y="351"/>
                  </a:cubicBezTo>
                  <a:cubicBezTo>
                    <a:pt x="274" y="351"/>
                    <a:pt x="351" y="275"/>
                    <a:pt x="351" y="181"/>
                  </a:cubicBezTo>
                  <a:cubicBezTo>
                    <a:pt x="351" y="87"/>
                    <a:pt x="274" y="11"/>
                    <a:pt x="180" y="11"/>
                  </a:cubicBezTo>
                  <a:close/>
                </a:path>
              </a:pathLst>
            </a:custGeom>
            <a:solidFill>
              <a:srgbClr val="F7D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5286038" y="4465638"/>
              <a:ext cx="1089025" cy="477838"/>
            </a:xfrm>
            <a:custGeom>
              <a:avLst/>
              <a:gdLst>
                <a:gd name="T0" fmla="*/ 440 w 440"/>
                <a:gd name="T1" fmla="*/ 171 h 193"/>
                <a:gd name="T2" fmla="*/ 417 w 440"/>
                <a:gd name="T3" fmla="*/ 193 h 193"/>
                <a:gd name="T4" fmla="*/ 23 w 440"/>
                <a:gd name="T5" fmla="*/ 193 h 193"/>
                <a:gd name="T6" fmla="*/ 0 w 440"/>
                <a:gd name="T7" fmla="*/ 171 h 193"/>
                <a:gd name="T8" fmla="*/ 0 w 440"/>
                <a:gd name="T9" fmla="*/ 23 h 193"/>
                <a:gd name="T10" fmla="*/ 23 w 440"/>
                <a:gd name="T11" fmla="*/ 0 h 193"/>
                <a:gd name="T12" fmla="*/ 417 w 440"/>
                <a:gd name="T13" fmla="*/ 0 h 193"/>
                <a:gd name="T14" fmla="*/ 440 w 440"/>
                <a:gd name="T15" fmla="*/ 23 h 193"/>
                <a:gd name="T16" fmla="*/ 440 w 440"/>
                <a:gd name="T17" fmla="*/ 17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0" h="193">
                  <a:moveTo>
                    <a:pt x="440" y="171"/>
                  </a:moveTo>
                  <a:cubicBezTo>
                    <a:pt x="440" y="183"/>
                    <a:pt x="430" y="193"/>
                    <a:pt x="417" y="193"/>
                  </a:cubicBezTo>
                  <a:cubicBezTo>
                    <a:pt x="23" y="193"/>
                    <a:pt x="23" y="193"/>
                    <a:pt x="23" y="193"/>
                  </a:cubicBezTo>
                  <a:cubicBezTo>
                    <a:pt x="11" y="193"/>
                    <a:pt x="0" y="183"/>
                    <a:pt x="0" y="17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30" y="0"/>
                    <a:pt x="440" y="10"/>
                    <a:pt x="440" y="23"/>
                  </a:cubicBezTo>
                  <a:lnTo>
                    <a:pt x="440" y="171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5286038" y="4678363"/>
              <a:ext cx="2103438" cy="1260475"/>
            </a:xfrm>
            <a:custGeom>
              <a:avLst/>
              <a:gdLst>
                <a:gd name="T0" fmla="*/ 849 w 849"/>
                <a:gd name="T1" fmla="*/ 487 h 509"/>
                <a:gd name="T2" fmla="*/ 826 w 849"/>
                <a:gd name="T3" fmla="*/ 509 h 509"/>
                <a:gd name="T4" fmla="*/ 23 w 849"/>
                <a:gd name="T5" fmla="*/ 509 h 509"/>
                <a:gd name="T6" fmla="*/ 0 w 849"/>
                <a:gd name="T7" fmla="*/ 487 h 509"/>
                <a:gd name="T8" fmla="*/ 0 w 849"/>
                <a:gd name="T9" fmla="*/ 22 h 509"/>
                <a:gd name="T10" fmla="*/ 0 w 849"/>
                <a:gd name="T11" fmla="*/ 0 h 509"/>
                <a:gd name="T12" fmla="*/ 23 w 849"/>
                <a:gd name="T13" fmla="*/ 0 h 509"/>
                <a:gd name="T14" fmla="*/ 826 w 849"/>
                <a:gd name="T15" fmla="*/ 0 h 509"/>
                <a:gd name="T16" fmla="*/ 849 w 849"/>
                <a:gd name="T17" fmla="*/ 22 h 509"/>
                <a:gd name="T18" fmla="*/ 849 w 849"/>
                <a:gd name="T19" fmla="*/ 487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9" h="509">
                  <a:moveTo>
                    <a:pt x="849" y="487"/>
                  </a:moveTo>
                  <a:cubicBezTo>
                    <a:pt x="849" y="499"/>
                    <a:pt x="839" y="509"/>
                    <a:pt x="826" y="509"/>
                  </a:cubicBezTo>
                  <a:cubicBezTo>
                    <a:pt x="23" y="509"/>
                    <a:pt x="23" y="509"/>
                    <a:pt x="23" y="509"/>
                  </a:cubicBezTo>
                  <a:cubicBezTo>
                    <a:pt x="11" y="509"/>
                    <a:pt x="0" y="499"/>
                    <a:pt x="0" y="48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0"/>
                    <a:pt x="0" y="0"/>
                  </a:cubicBezTo>
                  <a:cubicBezTo>
                    <a:pt x="0" y="0"/>
                    <a:pt x="14" y="0"/>
                    <a:pt x="23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39" y="0"/>
                    <a:pt x="849" y="10"/>
                    <a:pt x="849" y="22"/>
                  </a:cubicBezTo>
                  <a:lnTo>
                    <a:pt x="849" y="487"/>
                  </a:lnTo>
                  <a:close/>
                </a:path>
              </a:pathLst>
            </a:custGeom>
            <a:solidFill>
              <a:srgbClr val="DDA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5286038" y="4718050"/>
              <a:ext cx="2103438" cy="1260475"/>
            </a:xfrm>
            <a:custGeom>
              <a:avLst/>
              <a:gdLst>
                <a:gd name="T0" fmla="*/ 849 w 849"/>
                <a:gd name="T1" fmla="*/ 486 h 509"/>
                <a:gd name="T2" fmla="*/ 826 w 849"/>
                <a:gd name="T3" fmla="*/ 509 h 509"/>
                <a:gd name="T4" fmla="*/ 23 w 849"/>
                <a:gd name="T5" fmla="*/ 509 h 509"/>
                <a:gd name="T6" fmla="*/ 0 w 849"/>
                <a:gd name="T7" fmla="*/ 486 h 509"/>
                <a:gd name="T8" fmla="*/ 0 w 849"/>
                <a:gd name="T9" fmla="*/ 23 h 509"/>
                <a:gd name="T10" fmla="*/ 23 w 849"/>
                <a:gd name="T11" fmla="*/ 0 h 509"/>
                <a:gd name="T12" fmla="*/ 826 w 849"/>
                <a:gd name="T13" fmla="*/ 0 h 509"/>
                <a:gd name="T14" fmla="*/ 849 w 849"/>
                <a:gd name="T15" fmla="*/ 23 h 509"/>
                <a:gd name="T16" fmla="*/ 849 w 849"/>
                <a:gd name="T17" fmla="*/ 48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509">
                  <a:moveTo>
                    <a:pt x="849" y="486"/>
                  </a:moveTo>
                  <a:cubicBezTo>
                    <a:pt x="849" y="498"/>
                    <a:pt x="839" y="509"/>
                    <a:pt x="826" y="509"/>
                  </a:cubicBezTo>
                  <a:cubicBezTo>
                    <a:pt x="23" y="509"/>
                    <a:pt x="23" y="509"/>
                    <a:pt x="23" y="509"/>
                  </a:cubicBezTo>
                  <a:cubicBezTo>
                    <a:pt x="11" y="509"/>
                    <a:pt x="0" y="498"/>
                    <a:pt x="0" y="48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839" y="0"/>
                    <a:pt x="849" y="10"/>
                    <a:pt x="849" y="23"/>
                  </a:cubicBezTo>
                  <a:lnTo>
                    <a:pt x="849" y="486"/>
                  </a:lnTo>
                  <a:close/>
                </a:path>
              </a:pathLst>
            </a:custGeom>
            <a:solidFill>
              <a:srgbClr val="F7C3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15962313" y="4202113"/>
              <a:ext cx="1246188" cy="515938"/>
            </a:xfrm>
            <a:custGeom>
              <a:avLst/>
              <a:gdLst>
                <a:gd name="T0" fmla="*/ 785 w 785"/>
                <a:gd name="T1" fmla="*/ 325 h 325"/>
                <a:gd name="T2" fmla="*/ 0 w 785"/>
                <a:gd name="T3" fmla="*/ 325 h 325"/>
                <a:gd name="T4" fmla="*/ 521 w 785"/>
                <a:gd name="T5" fmla="*/ 0 h 325"/>
                <a:gd name="T6" fmla="*/ 785 w 785"/>
                <a:gd name="T7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5" h="325">
                  <a:moveTo>
                    <a:pt x="785" y="325"/>
                  </a:moveTo>
                  <a:lnTo>
                    <a:pt x="0" y="325"/>
                  </a:lnTo>
                  <a:lnTo>
                    <a:pt x="521" y="0"/>
                  </a:lnTo>
                  <a:lnTo>
                    <a:pt x="785" y="325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6081375" y="4259263"/>
              <a:ext cx="1127125" cy="458788"/>
            </a:xfrm>
            <a:custGeom>
              <a:avLst/>
              <a:gdLst>
                <a:gd name="T0" fmla="*/ 710 w 710"/>
                <a:gd name="T1" fmla="*/ 289 h 289"/>
                <a:gd name="T2" fmla="*/ 0 w 710"/>
                <a:gd name="T3" fmla="*/ 289 h 289"/>
                <a:gd name="T4" fmla="*/ 525 w 710"/>
                <a:gd name="T5" fmla="*/ 0 h 289"/>
                <a:gd name="T6" fmla="*/ 710 w 710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289">
                  <a:moveTo>
                    <a:pt x="710" y="289"/>
                  </a:moveTo>
                  <a:lnTo>
                    <a:pt x="0" y="289"/>
                  </a:lnTo>
                  <a:lnTo>
                    <a:pt x="525" y="0"/>
                  </a:lnTo>
                  <a:lnTo>
                    <a:pt x="710" y="28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5347950" y="4489450"/>
              <a:ext cx="50800" cy="153988"/>
            </a:xfrm>
            <a:custGeom>
              <a:avLst/>
              <a:gdLst>
                <a:gd name="T0" fmla="*/ 21 w 21"/>
                <a:gd name="T1" fmla="*/ 51 h 62"/>
                <a:gd name="T2" fmla="*/ 11 w 21"/>
                <a:gd name="T3" fmla="*/ 62 h 62"/>
                <a:gd name="T4" fmla="*/ 11 w 21"/>
                <a:gd name="T5" fmla="*/ 62 h 62"/>
                <a:gd name="T6" fmla="*/ 0 w 21"/>
                <a:gd name="T7" fmla="*/ 51 h 62"/>
                <a:gd name="T8" fmla="*/ 0 w 21"/>
                <a:gd name="T9" fmla="*/ 10 h 62"/>
                <a:gd name="T10" fmla="*/ 11 w 21"/>
                <a:gd name="T11" fmla="*/ 0 h 62"/>
                <a:gd name="T12" fmla="*/ 11 w 21"/>
                <a:gd name="T13" fmla="*/ 0 h 62"/>
                <a:gd name="T14" fmla="*/ 21 w 21"/>
                <a:gd name="T15" fmla="*/ 10 h 62"/>
                <a:gd name="T16" fmla="*/ 21 w 21"/>
                <a:gd name="T17" fmla="*/ 5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2">
                  <a:moveTo>
                    <a:pt x="21" y="51"/>
                  </a:moveTo>
                  <a:cubicBezTo>
                    <a:pt x="21" y="57"/>
                    <a:pt x="17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5" y="62"/>
                    <a:pt x="0" y="57"/>
                    <a:pt x="0" y="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21" y="4"/>
                    <a:pt x="21" y="10"/>
                  </a:cubicBezTo>
                  <a:lnTo>
                    <a:pt x="21" y="51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5428913" y="4489450"/>
              <a:ext cx="450850" cy="153988"/>
            </a:xfrm>
            <a:custGeom>
              <a:avLst/>
              <a:gdLst>
                <a:gd name="T0" fmla="*/ 182 w 182"/>
                <a:gd name="T1" fmla="*/ 48 h 62"/>
                <a:gd name="T2" fmla="*/ 168 w 182"/>
                <a:gd name="T3" fmla="*/ 62 h 62"/>
                <a:gd name="T4" fmla="*/ 14 w 182"/>
                <a:gd name="T5" fmla="*/ 62 h 62"/>
                <a:gd name="T6" fmla="*/ 0 w 182"/>
                <a:gd name="T7" fmla="*/ 48 h 62"/>
                <a:gd name="T8" fmla="*/ 0 w 182"/>
                <a:gd name="T9" fmla="*/ 13 h 62"/>
                <a:gd name="T10" fmla="*/ 14 w 182"/>
                <a:gd name="T11" fmla="*/ 0 h 62"/>
                <a:gd name="T12" fmla="*/ 168 w 182"/>
                <a:gd name="T13" fmla="*/ 0 h 62"/>
                <a:gd name="T14" fmla="*/ 182 w 182"/>
                <a:gd name="T15" fmla="*/ 13 h 62"/>
                <a:gd name="T16" fmla="*/ 182 w 182"/>
                <a:gd name="T17" fmla="*/ 4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62">
                  <a:moveTo>
                    <a:pt x="182" y="48"/>
                  </a:moveTo>
                  <a:cubicBezTo>
                    <a:pt x="182" y="56"/>
                    <a:pt x="176" y="62"/>
                    <a:pt x="168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" y="62"/>
                    <a:pt x="0" y="56"/>
                    <a:pt x="0" y="4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6" y="0"/>
                    <a:pt x="182" y="6"/>
                    <a:pt x="182" y="13"/>
                  </a:cubicBezTo>
                  <a:lnTo>
                    <a:pt x="182" y="48"/>
                  </a:lnTo>
                  <a:close/>
                </a:path>
              </a:pathLst>
            </a:cu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6538575" y="5040313"/>
              <a:ext cx="1222375" cy="1195388"/>
            </a:xfrm>
            <a:custGeom>
              <a:avLst/>
              <a:gdLst>
                <a:gd name="T0" fmla="*/ 492 w 493"/>
                <a:gd name="T1" fmla="*/ 267 h 483"/>
                <a:gd name="T2" fmla="*/ 493 w 493"/>
                <a:gd name="T3" fmla="*/ 241 h 483"/>
                <a:gd name="T4" fmla="*/ 492 w 493"/>
                <a:gd name="T5" fmla="*/ 216 h 483"/>
                <a:gd name="T6" fmla="*/ 439 w 493"/>
                <a:gd name="T7" fmla="*/ 195 h 483"/>
                <a:gd name="T8" fmla="*/ 430 w 493"/>
                <a:gd name="T9" fmla="*/ 166 h 483"/>
                <a:gd name="T10" fmla="*/ 460 w 493"/>
                <a:gd name="T11" fmla="*/ 118 h 483"/>
                <a:gd name="T12" fmla="*/ 430 w 493"/>
                <a:gd name="T13" fmla="*/ 77 h 483"/>
                <a:gd name="T14" fmla="*/ 375 w 493"/>
                <a:gd name="T15" fmla="*/ 90 h 483"/>
                <a:gd name="T16" fmla="*/ 350 w 493"/>
                <a:gd name="T17" fmla="*/ 72 h 483"/>
                <a:gd name="T18" fmla="*/ 346 w 493"/>
                <a:gd name="T19" fmla="*/ 16 h 483"/>
                <a:gd name="T20" fmla="*/ 298 w 493"/>
                <a:gd name="T21" fmla="*/ 0 h 483"/>
                <a:gd name="T22" fmla="*/ 262 w 493"/>
                <a:gd name="T23" fmla="*/ 44 h 483"/>
                <a:gd name="T24" fmla="*/ 246 w 493"/>
                <a:gd name="T25" fmla="*/ 43 h 483"/>
                <a:gd name="T26" fmla="*/ 231 w 493"/>
                <a:gd name="T27" fmla="*/ 44 h 483"/>
                <a:gd name="T28" fmla="*/ 195 w 493"/>
                <a:gd name="T29" fmla="*/ 0 h 483"/>
                <a:gd name="T30" fmla="*/ 146 w 493"/>
                <a:gd name="T31" fmla="*/ 16 h 483"/>
                <a:gd name="T32" fmla="*/ 143 w 493"/>
                <a:gd name="T33" fmla="*/ 72 h 483"/>
                <a:gd name="T34" fmla="*/ 118 w 493"/>
                <a:gd name="T35" fmla="*/ 90 h 483"/>
                <a:gd name="T36" fmla="*/ 63 w 493"/>
                <a:gd name="T37" fmla="*/ 77 h 483"/>
                <a:gd name="T38" fmla="*/ 33 w 493"/>
                <a:gd name="T39" fmla="*/ 118 h 483"/>
                <a:gd name="T40" fmla="*/ 63 w 493"/>
                <a:gd name="T41" fmla="*/ 166 h 483"/>
                <a:gd name="T42" fmla="*/ 54 w 493"/>
                <a:gd name="T43" fmla="*/ 195 h 483"/>
                <a:gd name="T44" fmla="*/ 1 w 493"/>
                <a:gd name="T45" fmla="*/ 216 h 483"/>
                <a:gd name="T46" fmla="*/ 0 w 493"/>
                <a:gd name="T47" fmla="*/ 241 h 483"/>
                <a:gd name="T48" fmla="*/ 1 w 493"/>
                <a:gd name="T49" fmla="*/ 267 h 483"/>
                <a:gd name="T50" fmla="*/ 54 w 493"/>
                <a:gd name="T51" fmla="*/ 288 h 483"/>
                <a:gd name="T52" fmla="*/ 63 w 493"/>
                <a:gd name="T53" fmla="*/ 317 h 483"/>
                <a:gd name="T54" fmla="*/ 33 w 493"/>
                <a:gd name="T55" fmla="*/ 365 h 483"/>
                <a:gd name="T56" fmla="*/ 63 w 493"/>
                <a:gd name="T57" fmla="*/ 406 h 483"/>
                <a:gd name="T58" fmla="*/ 118 w 493"/>
                <a:gd name="T59" fmla="*/ 392 h 483"/>
                <a:gd name="T60" fmla="*/ 143 w 493"/>
                <a:gd name="T61" fmla="*/ 410 h 483"/>
                <a:gd name="T62" fmla="*/ 146 w 493"/>
                <a:gd name="T63" fmla="*/ 467 h 483"/>
                <a:gd name="T64" fmla="*/ 195 w 493"/>
                <a:gd name="T65" fmla="*/ 483 h 483"/>
                <a:gd name="T66" fmla="*/ 231 w 493"/>
                <a:gd name="T67" fmla="*/ 439 h 483"/>
                <a:gd name="T68" fmla="*/ 246 w 493"/>
                <a:gd name="T69" fmla="*/ 440 h 483"/>
                <a:gd name="T70" fmla="*/ 262 w 493"/>
                <a:gd name="T71" fmla="*/ 439 h 483"/>
                <a:gd name="T72" fmla="*/ 298 w 493"/>
                <a:gd name="T73" fmla="*/ 483 h 483"/>
                <a:gd name="T74" fmla="*/ 346 w 493"/>
                <a:gd name="T75" fmla="*/ 467 h 483"/>
                <a:gd name="T76" fmla="*/ 350 w 493"/>
                <a:gd name="T77" fmla="*/ 410 h 483"/>
                <a:gd name="T78" fmla="*/ 375 w 493"/>
                <a:gd name="T79" fmla="*/ 392 h 483"/>
                <a:gd name="T80" fmla="*/ 430 w 493"/>
                <a:gd name="T81" fmla="*/ 406 h 483"/>
                <a:gd name="T82" fmla="*/ 460 w 493"/>
                <a:gd name="T83" fmla="*/ 365 h 483"/>
                <a:gd name="T84" fmla="*/ 430 w 493"/>
                <a:gd name="T85" fmla="*/ 317 h 483"/>
                <a:gd name="T86" fmla="*/ 439 w 493"/>
                <a:gd name="T87" fmla="*/ 288 h 483"/>
                <a:gd name="T88" fmla="*/ 492 w 493"/>
                <a:gd name="T89" fmla="*/ 26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3" h="483">
                  <a:moveTo>
                    <a:pt x="492" y="267"/>
                  </a:moveTo>
                  <a:cubicBezTo>
                    <a:pt x="493" y="258"/>
                    <a:pt x="493" y="250"/>
                    <a:pt x="493" y="241"/>
                  </a:cubicBezTo>
                  <a:cubicBezTo>
                    <a:pt x="493" y="233"/>
                    <a:pt x="493" y="224"/>
                    <a:pt x="492" y="216"/>
                  </a:cubicBezTo>
                  <a:cubicBezTo>
                    <a:pt x="439" y="195"/>
                    <a:pt x="439" y="195"/>
                    <a:pt x="439" y="195"/>
                  </a:cubicBezTo>
                  <a:cubicBezTo>
                    <a:pt x="437" y="185"/>
                    <a:pt x="433" y="175"/>
                    <a:pt x="430" y="166"/>
                  </a:cubicBezTo>
                  <a:cubicBezTo>
                    <a:pt x="460" y="118"/>
                    <a:pt x="460" y="118"/>
                    <a:pt x="460" y="118"/>
                  </a:cubicBezTo>
                  <a:cubicBezTo>
                    <a:pt x="451" y="103"/>
                    <a:pt x="441" y="89"/>
                    <a:pt x="430" y="77"/>
                  </a:cubicBezTo>
                  <a:cubicBezTo>
                    <a:pt x="375" y="90"/>
                    <a:pt x="375" y="90"/>
                    <a:pt x="375" y="90"/>
                  </a:cubicBezTo>
                  <a:cubicBezTo>
                    <a:pt x="367" y="84"/>
                    <a:pt x="359" y="78"/>
                    <a:pt x="350" y="72"/>
                  </a:cubicBezTo>
                  <a:cubicBezTo>
                    <a:pt x="346" y="16"/>
                    <a:pt x="346" y="16"/>
                    <a:pt x="346" y="16"/>
                  </a:cubicBezTo>
                  <a:cubicBezTo>
                    <a:pt x="331" y="9"/>
                    <a:pt x="315" y="4"/>
                    <a:pt x="298" y="0"/>
                  </a:cubicBezTo>
                  <a:cubicBezTo>
                    <a:pt x="262" y="44"/>
                    <a:pt x="262" y="44"/>
                    <a:pt x="262" y="44"/>
                  </a:cubicBezTo>
                  <a:cubicBezTo>
                    <a:pt x="257" y="43"/>
                    <a:pt x="251" y="43"/>
                    <a:pt x="246" y="43"/>
                  </a:cubicBezTo>
                  <a:cubicBezTo>
                    <a:pt x="241" y="43"/>
                    <a:pt x="236" y="43"/>
                    <a:pt x="231" y="44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78" y="4"/>
                    <a:pt x="162" y="9"/>
                    <a:pt x="146" y="16"/>
                  </a:cubicBezTo>
                  <a:cubicBezTo>
                    <a:pt x="143" y="72"/>
                    <a:pt x="143" y="72"/>
                    <a:pt x="143" y="72"/>
                  </a:cubicBezTo>
                  <a:cubicBezTo>
                    <a:pt x="134" y="78"/>
                    <a:pt x="126" y="84"/>
                    <a:pt x="118" y="90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2" y="89"/>
                    <a:pt x="41" y="103"/>
                    <a:pt x="33" y="118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59" y="175"/>
                    <a:pt x="56" y="185"/>
                    <a:pt x="54" y="195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24"/>
                    <a:pt x="0" y="233"/>
                    <a:pt x="0" y="241"/>
                  </a:cubicBezTo>
                  <a:cubicBezTo>
                    <a:pt x="0" y="250"/>
                    <a:pt x="0" y="258"/>
                    <a:pt x="1" y="267"/>
                  </a:cubicBezTo>
                  <a:cubicBezTo>
                    <a:pt x="54" y="288"/>
                    <a:pt x="54" y="288"/>
                    <a:pt x="54" y="288"/>
                  </a:cubicBezTo>
                  <a:cubicBezTo>
                    <a:pt x="56" y="298"/>
                    <a:pt x="59" y="308"/>
                    <a:pt x="63" y="317"/>
                  </a:cubicBezTo>
                  <a:cubicBezTo>
                    <a:pt x="33" y="365"/>
                    <a:pt x="33" y="365"/>
                    <a:pt x="33" y="365"/>
                  </a:cubicBezTo>
                  <a:cubicBezTo>
                    <a:pt x="41" y="380"/>
                    <a:pt x="52" y="394"/>
                    <a:pt x="63" y="406"/>
                  </a:cubicBezTo>
                  <a:cubicBezTo>
                    <a:pt x="118" y="392"/>
                    <a:pt x="118" y="392"/>
                    <a:pt x="118" y="392"/>
                  </a:cubicBezTo>
                  <a:cubicBezTo>
                    <a:pt x="126" y="399"/>
                    <a:pt x="134" y="405"/>
                    <a:pt x="143" y="410"/>
                  </a:cubicBezTo>
                  <a:cubicBezTo>
                    <a:pt x="146" y="467"/>
                    <a:pt x="146" y="467"/>
                    <a:pt x="146" y="467"/>
                  </a:cubicBezTo>
                  <a:cubicBezTo>
                    <a:pt x="162" y="474"/>
                    <a:pt x="178" y="479"/>
                    <a:pt x="195" y="483"/>
                  </a:cubicBezTo>
                  <a:cubicBezTo>
                    <a:pt x="231" y="439"/>
                    <a:pt x="231" y="439"/>
                    <a:pt x="231" y="439"/>
                  </a:cubicBezTo>
                  <a:cubicBezTo>
                    <a:pt x="236" y="439"/>
                    <a:pt x="241" y="440"/>
                    <a:pt x="246" y="440"/>
                  </a:cubicBezTo>
                  <a:cubicBezTo>
                    <a:pt x="251" y="440"/>
                    <a:pt x="257" y="439"/>
                    <a:pt x="262" y="439"/>
                  </a:cubicBezTo>
                  <a:cubicBezTo>
                    <a:pt x="298" y="483"/>
                    <a:pt x="298" y="483"/>
                    <a:pt x="298" y="483"/>
                  </a:cubicBezTo>
                  <a:cubicBezTo>
                    <a:pt x="315" y="479"/>
                    <a:pt x="331" y="474"/>
                    <a:pt x="346" y="467"/>
                  </a:cubicBezTo>
                  <a:cubicBezTo>
                    <a:pt x="350" y="410"/>
                    <a:pt x="350" y="410"/>
                    <a:pt x="350" y="410"/>
                  </a:cubicBezTo>
                  <a:cubicBezTo>
                    <a:pt x="359" y="405"/>
                    <a:pt x="367" y="399"/>
                    <a:pt x="375" y="392"/>
                  </a:cubicBezTo>
                  <a:cubicBezTo>
                    <a:pt x="430" y="406"/>
                    <a:pt x="430" y="406"/>
                    <a:pt x="430" y="406"/>
                  </a:cubicBezTo>
                  <a:cubicBezTo>
                    <a:pt x="441" y="394"/>
                    <a:pt x="451" y="380"/>
                    <a:pt x="460" y="365"/>
                  </a:cubicBezTo>
                  <a:cubicBezTo>
                    <a:pt x="430" y="317"/>
                    <a:pt x="430" y="317"/>
                    <a:pt x="430" y="317"/>
                  </a:cubicBezTo>
                  <a:cubicBezTo>
                    <a:pt x="433" y="308"/>
                    <a:pt x="437" y="298"/>
                    <a:pt x="439" y="288"/>
                  </a:cubicBezTo>
                  <a:lnTo>
                    <a:pt x="492" y="26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16900525" y="5389563"/>
              <a:ext cx="498475" cy="496888"/>
            </a:xfrm>
            <a:prstGeom prst="ellipse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5754350" y="4967288"/>
              <a:ext cx="784225" cy="766763"/>
            </a:xfrm>
            <a:custGeom>
              <a:avLst/>
              <a:gdLst>
                <a:gd name="T0" fmla="*/ 316 w 317"/>
                <a:gd name="T1" fmla="*/ 171 h 309"/>
                <a:gd name="T2" fmla="*/ 317 w 317"/>
                <a:gd name="T3" fmla="*/ 155 h 309"/>
                <a:gd name="T4" fmla="*/ 316 w 317"/>
                <a:gd name="T5" fmla="*/ 138 h 309"/>
                <a:gd name="T6" fmla="*/ 282 w 317"/>
                <a:gd name="T7" fmla="*/ 125 h 309"/>
                <a:gd name="T8" fmla="*/ 276 w 317"/>
                <a:gd name="T9" fmla="*/ 106 h 309"/>
                <a:gd name="T10" fmla="*/ 295 w 317"/>
                <a:gd name="T11" fmla="*/ 75 h 309"/>
                <a:gd name="T12" fmla="*/ 276 w 317"/>
                <a:gd name="T13" fmla="*/ 49 h 309"/>
                <a:gd name="T14" fmla="*/ 241 w 317"/>
                <a:gd name="T15" fmla="*/ 58 h 309"/>
                <a:gd name="T16" fmla="*/ 225 w 317"/>
                <a:gd name="T17" fmla="*/ 46 h 309"/>
                <a:gd name="T18" fmla="*/ 223 w 317"/>
                <a:gd name="T19" fmla="*/ 10 h 309"/>
                <a:gd name="T20" fmla="*/ 192 w 317"/>
                <a:gd name="T21" fmla="*/ 0 h 309"/>
                <a:gd name="T22" fmla="*/ 168 w 317"/>
                <a:gd name="T23" fmla="*/ 28 h 309"/>
                <a:gd name="T24" fmla="*/ 159 w 317"/>
                <a:gd name="T25" fmla="*/ 28 h 309"/>
                <a:gd name="T26" fmla="*/ 149 w 317"/>
                <a:gd name="T27" fmla="*/ 28 h 309"/>
                <a:gd name="T28" fmla="*/ 125 w 317"/>
                <a:gd name="T29" fmla="*/ 0 h 309"/>
                <a:gd name="T30" fmla="*/ 94 w 317"/>
                <a:gd name="T31" fmla="*/ 10 h 309"/>
                <a:gd name="T32" fmla="*/ 92 w 317"/>
                <a:gd name="T33" fmla="*/ 46 h 309"/>
                <a:gd name="T34" fmla="*/ 76 w 317"/>
                <a:gd name="T35" fmla="*/ 58 h 309"/>
                <a:gd name="T36" fmla="*/ 41 w 317"/>
                <a:gd name="T37" fmla="*/ 49 h 309"/>
                <a:gd name="T38" fmla="*/ 22 w 317"/>
                <a:gd name="T39" fmla="*/ 75 h 309"/>
                <a:gd name="T40" fmla="*/ 41 w 317"/>
                <a:gd name="T41" fmla="*/ 106 h 309"/>
                <a:gd name="T42" fmla="*/ 35 w 317"/>
                <a:gd name="T43" fmla="*/ 125 h 309"/>
                <a:gd name="T44" fmla="*/ 1 w 317"/>
                <a:gd name="T45" fmla="*/ 138 h 309"/>
                <a:gd name="T46" fmla="*/ 0 w 317"/>
                <a:gd name="T47" fmla="*/ 155 h 309"/>
                <a:gd name="T48" fmla="*/ 1 w 317"/>
                <a:gd name="T49" fmla="*/ 171 h 309"/>
                <a:gd name="T50" fmla="*/ 35 w 317"/>
                <a:gd name="T51" fmla="*/ 185 h 309"/>
                <a:gd name="T52" fmla="*/ 41 w 317"/>
                <a:gd name="T53" fmla="*/ 203 h 309"/>
                <a:gd name="T54" fmla="*/ 22 w 317"/>
                <a:gd name="T55" fmla="*/ 234 h 309"/>
                <a:gd name="T56" fmla="*/ 41 w 317"/>
                <a:gd name="T57" fmla="*/ 260 h 309"/>
                <a:gd name="T58" fmla="*/ 76 w 317"/>
                <a:gd name="T59" fmla="*/ 252 h 309"/>
                <a:gd name="T60" fmla="*/ 92 w 317"/>
                <a:gd name="T61" fmla="*/ 263 h 309"/>
                <a:gd name="T62" fmla="*/ 94 w 317"/>
                <a:gd name="T63" fmla="*/ 299 h 309"/>
                <a:gd name="T64" fmla="*/ 125 w 317"/>
                <a:gd name="T65" fmla="*/ 309 h 309"/>
                <a:gd name="T66" fmla="*/ 149 w 317"/>
                <a:gd name="T67" fmla="*/ 281 h 309"/>
                <a:gd name="T68" fmla="*/ 159 w 317"/>
                <a:gd name="T69" fmla="*/ 282 h 309"/>
                <a:gd name="T70" fmla="*/ 168 w 317"/>
                <a:gd name="T71" fmla="*/ 281 h 309"/>
                <a:gd name="T72" fmla="*/ 192 w 317"/>
                <a:gd name="T73" fmla="*/ 309 h 309"/>
                <a:gd name="T74" fmla="*/ 223 w 317"/>
                <a:gd name="T75" fmla="*/ 299 h 309"/>
                <a:gd name="T76" fmla="*/ 225 w 317"/>
                <a:gd name="T77" fmla="*/ 263 h 309"/>
                <a:gd name="T78" fmla="*/ 241 w 317"/>
                <a:gd name="T79" fmla="*/ 252 h 309"/>
                <a:gd name="T80" fmla="*/ 276 w 317"/>
                <a:gd name="T81" fmla="*/ 260 h 309"/>
                <a:gd name="T82" fmla="*/ 295 w 317"/>
                <a:gd name="T83" fmla="*/ 234 h 309"/>
                <a:gd name="T84" fmla="*/ 276 w 317"/>
                <a:gd name="T85" fmla="*/ 203 h 309"/>
                <a:gd name="T86" fmla="*/ 282 w 317"/>
                <a:gd name="T87" fmla="*/ 185 h 309"/>
                <a:gd name="T88" fmla="*/ 316 w 317"/>
                <a:gd name="T89" fmla="*/ 17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7" h="309">
                  <a:moveTo>
                    <a:pt x="316" y="171"/>
                  </a:moveTo>
                  <a:cubicBezTo>
                    <a:pt x="316" y="166"/>
                    <a:pt x="317" y="160"/>
                    <a:pt x="317" y="155"/>
                  </a:cubicBezTo>
                  <a:cubicBezTo>
                    <a:pt x="317" y="149"/>
                    <a:pt x="316" y="144"/>
                    <a:pt x="316" y="138"/>
                  </a:cubicBezTo>
                  <a:cubicBezTo>
                    <a:pt x="282" y="125"/>
                    <a:pt x="282" y="125"/>
                    <a:pt x="282" y="125"/>
                  </a:cubicBezTo>
                  <a:cubicBezTo>
                    <a:pt x="281" y="118"/>
                    <a:pt x="279" y="112"/>
                    <a:pt x="276" y="106"/>
                  </a:cubicBezTo>
                  <a:cubicBezTo>
                    <a:pt x="295" y="75"/>
                    <a:pt x="295" y="75"/>
                    <a:pt x="295" y="75"/>
                  </a:cubicBezTo>
                  <a:cubicBezTo>
                    <a:pt x="290" y="66"/>
                    <a:pt x="283" y="57"/>
                    <a:pt x="276" y="49"/>
                  </a:cubicBezTo>
                  <a:cubicBezTo>
                    <a:pt x="241" y="58"/>
                    <a:pt x="241" y="58"/>
                    <a:pt x="241" y="58"/>
                  </a:cubicBezTo>
                  <a:cubicBezTo>
                    <a:pt x="236" y="54"/>
                    <a:pt x="231" y="50"/>
                    <a:pt x="225" y="46"/>
                  </a:cubicBezTo>
                  <a:cubicBezTo>
                    <a:pt x="223" y="10"/>
                    <a:pt x="223" y="10"/>
                    <a:pt x="223" y="10"/>
                  </a:cubicBezTo>
                  <a:cubicBezTo>
                    <a:pt x="213" y="6"/>
                    <a:pt x="202" y="2"/>
                    <a:pt x="192" y="0"/>
                  </a:cubicBezTo>
                  <a:cubicBezTo>
                    <a:pt x="168" y="28"/>
                    <a:pt x="168" y="28"/>
                    <a:pt x="168" y="28"/>
                  </a:cubicBezTo>
                  <a:cubicBezTo>
                    <a:pt x="165" y="28"/>
                    <a:pt x="162" y="28"/>
                    <a:pt x="159" y="28"/>
                  </a:cubicBezTo>
                  <a:cubicBezTo>
                    <a:pt x="155" y="28"/>
                    <a:pt x="152" y="28"/>
                    <a:pt x="149" y="28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15" y="2"/>
                    <a:pt x="104" y="6"/>
                    <a:pt x="94" y="10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86" y="50"/>
                    <a:pt x="81" y="54"/>
                    <a:pt x="76" y="58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4" y="57"/>
                    <a:pt x="27" y="66"/>
                    <a:pt x="22" y="75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8" y="112"/>
                    <a:pt x="36" y="118"/>
                    <a:pt x="35" y="125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44"/>
                    <a:pt x="0" y="149"/>
                    <a:pt x="0" y="155"/>
                  </a:cubicBezTo>
                  <a:cubicBezTo>
                    <a:pt x="0" y="160"/>
                    <a:pt x="1" y="166"/>
                    <a:pt x="1" y="171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36" y="191"/>
                    <a:pt x="38" y="197"/>
                    <a:pt x="41" y="203"/>
                  </a:cubicBezTo>
                  <a:cubicBezTo>
                    <a:pt x="22" y="234"/>
                    <a:pt x="22" y="234"/>
                    <a:pt x="22" y="234"/>
                  </a:cubicBezTo>
                  <a:cubicBezTo>
                    <a:pt x="27" y="244"/>
                    <a:pt x="34" y="252"/>
                    <a:pt x="41" y="260"/>
                  </a:cubicBezTo>
                  <a:cubicBezTo>
                    <a:pt x="76" y="252"/>
                    <a:pt x="76" y="252"/>
                    <a:pt x="76" y="252"/>
                  </a:cubicBezTo>
                  <a:cubicBezTo>
                    <a:pt x="81" y="256"/>
                    <a:pt x="86" y="260"/>
                    <a:pt x="92" y="263"/>
                  </a:cubicBezTo>
                  <a:cubicBezTo>
                    <a:pt x="94" y="299"/>
                    <a:pt x="94" y="299"/>
                    <a:pt x="94" y="299"/>
                  </a:cubicBezTo>
                  <a:cubicBezTo>
                    <a:pt x="104" y="304"/>
                    <a:pt x="115" y="307"/>
                    <a:pt x="125" y="309"/>
                  </a:cubicBezTo>
                  <a:cubicBezTo>
                    <a:pt x="149" y="281"/>
                    <a:pt x="149" y="281"/>
                    <a:pt x="149" y="281"/>
                  </a:cubicBezTo>
                  <a:cubicBezTo>
                    <a:pt x="152" y="282"/>
                    <a:pt x="155" y="282"/>
                    <a:pt x="159" y="282"/>
                  </a:cubicBezTo>
                  <a:cubicBezTo>
                    <a:pt x="162" y="282"/>
                    <a:pt x="165" y="282"/>
                    <a:pt x="168" y="281"/>
                  </a:cubicBezTo>
                  <a:cubicBezTo>
                    <a:pt x="192" y="309"/>
                    <a:pt x="192" y="309"/>
                    <a:pt x="192" y="309"/>
                  </a:cubicBezTo>
                  <a:cubicBezTo>
                    <a:pt x="202" y="307"/>
                    <a:pt x="213" y="304"/>
                    <a:pt x="223" y="299"/>
                  </a:cubicBezTo>
                  <a:cubicBezTo>
                    <a:pt x="225" y="263"/>
                    <a:pt x="225" y="263"/>
                    <a:pt x="225" y="263"/>
                  </a:cubicBezTo>
                  <a:cubicBezTo>
                    <a:pt x="231" y="260"/>
                    <a:pt x="236" y="256"/>
                    <a:pt x="241" y="252"/>
                  </a:cubicBezTo>
                  <a:cubicBezTo>
                    <a:pt x="276" y="260"/>
                    <a:pt x="276" y="260"/>
                    <a:pt x="276" y="260"/>
                  </a:cubicBezTo>
                  <a:cubicBezTo>
                    <a:pt x="283" y="252"/>
                    <a:pt x="290" y="244"/>
                    <a:pt x="295" y="234"/>
                  </a:cubicBezTo>
                  <a:cubicBezTo>
                    <a:pt x="276" y="203"/>
                    <a:pt x="276" y="203"/>
                    <a:pt x="276" y="203"/>
                  </a:cubicBezTo>
                  <a:cubicBezTo>
                    <a:pt x="279" y="197"/>
                    <a:pt x="281" y="191"/>
                    <a:pt x="282" y="185"/>
                  </a:cubicBezTo>
                  <a:lnTo>
                    <a:pt x="316" y="171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15986125" y="5191125"/>
              <a:ext cx="320675" cy="319088"/>
            </a:xfrm>
            <a:prstGeom prst="ellipse">
              <a:avLst/>
            </a:prstGeom>
            <a:solidFill>
              <a:srgbClr val="002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6638925" y="2225675"/>
              <a:ext cx="2765425" cy="3665538"/>
            </a:xfrm>
            <a:custGeom>
              <a:avLst/>
              <a:gdLst>
                <a:gd name="T0" fmla="*/ 1742 w 1742"/>
                <a:gd name="T1" fmla="*/ 2280 h 2309"/>
                <a:gd name="T2" fmla="*/ 901 w 1742"/>
                <a:gd name="T3" fmla="*/ 0 h 2309"/>
                <a:gd name="T4" fmla="*/ 866 w 1742"/>
                <a:gd name="T5" fmla="*/ 11 h 2309"/>
                <a:gd name="T6" fmla="*/ 834 w 1742"/>
                <a:gd name="T7" fmla="*/ 0 h 2309"/>
                <a:gd name="T8" fmla="*/ 0 w 1742"/>
                <a:gd name="T9" fmla="*/ 2283 h 2309"/>
                <a:gd name="T10" fmla="*/ 75 w 1742"/>
                <a:gd name="T11" fmla="*/ 2309 h 2309"/>
                <a:gd name="T12" fmla="*/ 868 w 1742"/>
                <a:gd name="T13" fmla="*/ 139 h 2309"/>
                <a:gd name="T14" fmla="*/ 1667 w 1742"/>
                <a:gd name="T15" fmla="*/ 2306 h 2309"/>
                <a:gd name="T16" fmla="*/ 1742 w 1742"/>
                <a:gd name="T17" fmla="*/ 2280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2" h="2309">
                  <a:moveTo>
                    <a:pt x="1742" y="2280"/>
                  </a:moveTo>
                  <a:lnTo>
                    <a:pt x="901" y="0"/>
                  </a:lnTo>
                  <a:lnTo>
                    <a:pt x="866" y="11"/>
                  </a:lnTo>
                  <a:lnTo>
                    <a:pt x="834" y="0"/>
                  </a:lnTo>
                  <a:lnTo>
                    <a:pt x="0" y="2283"/>
                  </a:lnTo>
                  <a:lnTo>
                    <a:pt x="75" y="2309"/>
                  </a:lnTo>
                  <a:lnTo>
                    <a:pt x="868" y="139"/>
                  </a:lnTo>
                  <a:lnTo>
                    <a:pt x="1667" y="2306"/>
                  </a:lnTo>
                  <a:lnTo>
                    <a:pt x="1742" y="228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5025688" y="2225675"/>
              <a:ext cx="2762250" cy="3665538"/>
            </a:xfrm>
            <a:custGeom>
              <a:avLst/>
              <a:gdLst>
                <a:gd name="T0" fmla="*/ 1740 w 1740"/>
                <a:gd name="T1" fmla="*/ 2280 h 2309"/>
                <a:gd name="T2" fmla="*/ 899 w 1740"/>
                <a:gd name="T3" fmla="*/ 0 h 2309"/>
                <a:gd name="T4" fmla="*/ 866 w 1740"/>
                <a:gd name="T5" fmla="*/ 11 h 2309"/>
                <a:gd name="T6" fmla="*/ 833 w 1740"/>
                <a:gd name="T7" fmla="*/ 0 h 2309"/>
                <a:gd name="T8" fmla="*/ 0 w 1740"/>
                <a:gd name="T9" fmla="*/ 2283 h 2309"/>
                <a:gd name="T10" fmla="*/ 75 w 1740"/>
                <a:gd name="T11" fmla="*/ 2309 h 2309"/>
                <a:gd name="T12" fmla="*/ 866 w 1740"/>
                <a:gd name="T13" fmla="*/ 139 h 2309"/>
                <a:gd name="T14" fmla="*/ 1666 w 1740"/>
                <a:gd name="T15" fmla="*/ 2306 h 2309"/>
                <a:gd name="T16" fmla="*/ 1740 w 1740"/>
                <a:gd name="T17" fmla="*/ 2280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0" h="2309">
                  <a:moveTo>
                    <a:pt x="1740" y="2280"/>
                  </a:moveTo>
                  <a:lnTo>
                    <a:pt x="899" y="0"/>
                  </a:lnTo>
                  <a:lnTo>
                    <a:pt x="866" y="11"/>
                  </a:lnTo>
                  <a:lnTo>
                    <a:pt x="833" y="0"/>
                  </a:lnTo>
                  <a:lnTo>
                    <a:pt x="0" y="2283"/>
                  </a:lnTo>
                  <a:lnTo>
                    <a:pt x="75" y="2309"/>
                  </a:lnTo>
                  <a:lnTo>
                    <a:pt x="866" y="139"/>
                  </a:lnTo>
                  <a:lnTo>
                    <a:pt x="1666" y="2306"/>
                  </a:lnTo>
                  <a:lnTo>
                    <a:pt x="1740" y="228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6505575" y="5832475"/>
              <a:ext cx="2957513" cy="1479550"/>
            </a:xfrm>
            <a:custGeom>
              <a:avLst/>
              <a:gdLst>
                <a:gd name="T0" fmla="*/ 597 w 1194"/>
                <a:gd name="T1" fmla="*/ 597 h 597"/>
                <a:gd name="T2" fmla="*/ 1194 w 1194"/>
                <a:gd name="T3" fmla="*/ 0 h 597"/>
                <a:gd name="T4" fmla="*/ 0 w 1194"/>
                <a:gd name="T5" fmla="*/ 0 h 597"/>
                <a:gd name="T6" fmla="*/ 597 w 1194"/>
                <a:gd name="T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597">
                  <a:moveTo>
                    <a:pt x="597" y="597"/>
                  </a:moveTo>
                  <a:cubicBezTo>
                    <a:pt x="927" y="597"/>
                    <a:pt x="1194" y="329"/>
                    <a:pt x="11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9"/>
                    <a:pt x="268" y="597"/>
                    <a:pt x="597" y="597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4928850" y="5832475"/>
              <a:ext cx="2957513" cy="1479550"/>
            </a:xfrm>
            <a:custGeom>
              <a:avLst/>
              <a:gdLst>
                <a:gd name="T0" fmla="*/ 597 w 1194"/>
                <a:gd name="T1" fmla="*/ 597 h 597"/>
                <a:gd name="T2" fmla="*/ 1194 w 1194"/>
                <a:gd name="T3" fmla="*/ 0 h 597"/>
                <a:gd name="T4" fmla="*/ 0 w 1194"/>
                <a:gd name="T5" fmla="*/ 0 h 597"/>
                <a:gd name="T6" fmla="*/ 597 w 1194"/>
                <a:gd name="T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597">
                  <a:moveTo>
                    <a:pt x="597" y="597"/>
                  </a:moveTo>
                  <a:cubicBezTo>
                    <a:pt x="927" y="597"/>
                    <a:pt x="1194" y="330"/>
                    <a:pt x="11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0"/>
                    <a:pt x="267" y="597"/>
                    <a:pt x="597" y="597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7800975" y="2044700"/>
              <a:ext cx="8821738" cy="8401050"/>
            </a:xfrm>
            <a:custGeom>
              <a:avLst/>
              <a:gdLst>
                <a:gd name="T0" fmla="*/ 3498 w 3561"/>
                <a:gd name="T1" fmla="*/ 0 h 3391"/>
                <a:gd name="T2" fmla="*/ 1929 w 3561"/>
                <a:gd name="T3" fmla="*/ 0 h 3391"/>
                <a:gd name="T4" fmla="*/ 1630 w 3561"/>
                <a:gd name="T5" fmla="*/ 0 h 3391"/>
                <a:gd name="T6" fmla="*/ 62 w 3561"/>
                <a:gd name="T7" fmla="*/ 0 h 3391"/>
                <a:gd name="T8" fmla="*/ 0 w 3561"/>
                <a:gd name="T9" fmla="*/ 62 h 3391"/>
                <a:gd name="T10" fmla="*/ 0 w 3561"/>
                <a:gd name="T11" fmla="*/ 110 h 3391"/>
                <a:gd name="T12" fmla="*/ 62 w 3561"/>
                <a:gd name="T13" fmla="*/ 172 h 3391"/>
                <a:gd name="T14" fmla="*/ 1630 w 3561"/>
                <a:gd name="T15" fmla="*/ 172 h 3391"/>
                <a:gd name="T16" fmla="*/ 1630 w 3561"/>
                <a:gd name="T17" fmla="*/ 3391 h 3391"/>
                <a:gd name="T18" fmla="*/ 1929 w 3561"/>
                <a:gd name="T19" fmla="*/ 3391 h 3391"/>
                <a:gd name="T20" fmla="*/ 1929 w 3561"/>
                <a:gd name="T21" fmla="*/ 172 h 3391"/>
                <a:gd name="T22" fmla="*/ 3498 w 3561"/>
                <a:gd name="T23" fmla="*/ 172 h 3391"/>
                <a:gd name="T24" fmla="*/ 3561 w 3561"/>
                <a:gd name="T25" fmla="*/ 110 h 3391"/>
                <a:gd name="T26" fmla="*/ 3561 w 3561"/>
                <a:gd name="T27" fmla="*/ 62 h 3391"/>
                <a:gd name="T28" fmla="*/ 3498 w 3561"/>
                <a:gd name="T29" fmla="*/ 0 h 3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1" h="3391">
                  <a:moveTo>
                    <a:pt x="3498" y="0"/>
                  </a:moveTo>
                  <a:cubicBezTo>
                    <a:pt x="1929" y="0"/>
                    <a:pt x="1929" y="0"/>
                    <a:pt x="1929" y="0"/>
                  </a:cubicBezTo>
                  <a:cubicBezTo>
                    <a:pt x="1630" y="0"/>
                    <a:pt x="1630" y="0"/>
                    <a:pt x="163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44"/>
                    <a:pt x="28" y="172"/>
                    <a:pt x="62" y="172"/>
                  </a:cubicBezTo>
                  <a:cubicBezTo>
                    <a:pt x="1630" y="172"/>
                    <a:pt x="1630" y="172"/>
                    <a:pt x="1630" y="172"/>
                  </a:cubicBezTo>
                  <a:cubicBezTo>
                    <a:pt x="1630" y="3391"/>
                    <a:pt x="1630" y="3391"/>
                    <a:pt x="1630" y="3391"/>
                  </a:cubicBezTo>
                  <a:cubicBezTo>
                    <a:pt x="1929" y="3391"/>
                    <a:pt x="1929" y="3391"/>
                    <a:pt x="1929" y="3391"/>
                  </a:cubicBezTo>
                  <a:cubicBezTo>
                    <a:pt x="1929" y="172"/>
                    <a:pt x="1929" y="172"/>
                    <a:pt x="1929" y="172"/>
                  </a:cubicBezTo>
                  <a:cubicBezTo>
                    <a:pt x="3498" y="172"/>
                    <a:pt x="3498" y="172"/>
                    <a:pt x="3498" y="172"/>
                  </a:cubicBezTo>
                  <a:cubicBezTo>
                    <a:pt x="3533" y="172"/>
                    <a:pt x="3561" y="144"/>
                    <a:pt x="3561" y="110"/>
                  </a:cubicBezTo>
                  <a:cubicBezTo>
                    <a:pt x="3561" y="62"/>
                    <a:pt x="3561" y="62"/>
                    <a:pt x="3561" y="62"/>
                  </a:cubicBezTo>
                  <a:cubicBezTo>
                    <a:pt x="3561" y="28"/>
                    <a:pt x="3533" y="0"/>
                    <a:pt x="3498" y="0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4468475" y="5124450"/>
              <a:ext cx="1131888" cy="1230313"/>
            </a:xfrm>
            <a:custGeom>
              <a:avLst/>
              <a:gdLst>
                <a:gd name="T0" fmla="*/ 132 w 457"/>
                <a:gd name="T1" fmla="*/ 128 h 497"/>
                <a:gd name="T2" fmla="*/ 260 w 457"/>
                <a:gd name="T3" fmla="*/ 66 h 497"/>
                <a:gd name="T4" fmla="*/ 230 w 457"/>
                <a:gd name="T5" fmla="*/ 142 h 497"/>
                <a:gd name="T6" fmla="*/ 172 w 457"/>
                <a:gd name="T7" fmla="*/ 213 h 497"/>
                <a:gd name="T8" fmla="*/ 306 w 457"/>
                <a:gd name="T9" fmla="*/ 174 h 497"/>
                <a:gd name="T10" fmla="*/ 396 w 457"/>
                <a:gd name="T11" fmla="*/ 40 h 497"/>
                <a:gd name="T12" fmla="*/ 457 w 457"/>
                <a:gd name="T13" fmla="*/ 12 h 497"/>
                <a:gd name="T14" fmla="*/ 385 w 457"/>
                <a:gd name="T15" fmla="*/ 248 h 497"/>
                <a:gd name="T16" fmla="*/ 296 w 457"/>
                <a:gd name="T17" fmla="*/ 317 h 497"/>
                <a:gd name="T18" fmla="*/ 162 w 457"/>
                <a:gd name="T19" fmla="*/ 375 h 497"/>
                <a:gd name="T20" fmla="*/ 115 w 457"/>
                <a:gd name="T21" fmla="*/ 476 h 497"/>
                <a:gd name="T22" fmla="*/ 7 w 457"/>
                <a:gd name="T23" fmla="*/ 442 h 497"/>
                <a:gd name="T24" fmla="*/ 46 w 457"/>
                <a:gd name="T25" fmla="*/ 252 h 497"/>
                <a:gd name="T26" fmla="*/ 132 w 457"/>
                <a:gd name="T27" fmla="*/ 128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497">
                  <a:moveTo>
                    <a:pt x="132" y="128"/>
                  </a:moveTo>
                  <a:cubicBezTo>
                    <a:pt x="187" y="109"/>
                    <a:pt x="260" y="66"/>
                    <a:pt x="260" y="66"/>
                  </a:cubicBezTo>
                  <a:cubicBezTo>
                    <a:pt x="260" y="66"/>
                    <a:pt x="282" y="114"/>
                    <a:pt x="230" y="142"/>
                  </a:cubicBezTo>
                  <a:cubicBezTo>
                    <a:pt x="172" y="173"/>
                    <a:pt x="172" y="213"/>
                    <a:pt x="172" y="213"/>
                  </a:cubicBezTo>
                  <a:cubicBezTo>
                    <a:pt x="172" y="213"/>
                    <a:pt x="264" y="207"/>
                    <a:pt x="306" y="174"/>
                  </a:cubicBezTo>
                  <a:cubicBezTo>
                    <a:pt x="347" y="141"/>
                    <a:pt x="361" y="74"/>
                    <a:pt x="396" y="40"/>
                  </a:cubicBezTo>
                  <a:cubicBezTo>
                    <a:pt x="437" y="0"/>
                    <a:pt x="457" y="12"/>
                    <a:pt x="457" y="12"/>
                  </a:cubicBezTo>
                  <a:cubicBezTo>
                    <a:pt x="457" y="12"/>
                    <a:pt x="433" y="63"/>
                    <a:pt x="385" y="248"/>
                  </a:cubicBezTo>
                  <a:cubicBezTo>
                    <a:pt x="380" y="267"/>
                    <a:pt x="381" y="278"/>
                    <a:pt x="296" y="317"/>
                  </a:cubicBezTo>
                  <a:cubicBezTo>
                    <a:pt x="236" y="345"/>
                    <a:pt x="179" y="367"/>
                    <a:pt x="162" y="375"/>
                  </a:cubicBezTo>
                  <a:cubicBezTo>
                    <a:pt x="115" y="476"/>
                    <a:pt x="115" y="476"/>
                    <a:pt x="115" y="476"/>
                  </a:cubicBezTo>
                  <a:cubicBezTo>
                    <a:pt x="101" y="497"/>
                    <a:pt x="14" y="476"/>
                    <a:pt x="7" y="442"/>
                  </a:cubicBezTo>
                  <a:cubicBezTo>
                    <a:pt x="0" y="410"/>
                    <a:pt x="46" y="252"/>
                    <a:pt x="46" y="252"/>
                  </a:cubicBezTo>
                  <a:cubicBezTo>
                    <a:pt x="47" y="251"/>
                    <a:pt x="95" y="140"/>
                    <a:pt x="132" y="128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2979400" y="5411788"/>
              <a:ext cx="1976438" cy="2290763"/>
            </a:xfrm>
            <a:custGeom>
              <a:avLst/>
              <a:gdLst>
                <a:gd name="T0" fmla="*/ 0 w 798"/>
                <a:gd name="T1" fmla="*/ 81 h 925"/>
                <a:gd name="T2" fmla="*/ 81 w 798"/>
                <a:gd name="T3" fmla="*/ 0 h 925"/>
                <a:gd name="T4" fmla="*/ 133 w 798"/>
                <a:gd name="T5" fmla="*/ 0 h 925"/>
                <a:gd name="T6" fmla="*/ 214 w 798"/>
                <a:gd name="T7" fmla="*/ 81 h 925"/>
                <a:gd name="T8" fmla="*/ 214 w 798"/>
                <a:gd name="T9" fmla="*/ 181 h 925"/>
                <a:gd name="T10" fmla="*/ 213 w 798"/>
                <a:gd name="T11" fmla="*/ 194 h 925"/>
                <a:gd name="T12" fmla="*/ 327 w 798"/>
                <a:gd name="T13" fmla="*/ 469 h 925"/>
                <a:gd name="T14" fmla="*/ 601 w 798"/>
                <a:gd name="T15" fmla="*/ 284 h 925"/>
                <a:gd name="T16" fmla="*/ 798 w 798"/>
                <a:gd name="T17" fmla="*/ 322 h 925"/>
                <a:gd name="T18" fmla="*/ 168 w 798"/>
                <a:gd name="T19" fmla="*/ 649 h 925"/>
                <a:gd name="T20" fmla="*/ 22 w 798"/>
                <a:gd name="T21" fmla="*/ 237 h 925"/>
                <a:gd name="T22" fmla="*/ 0 w 798"/>
                <a:gd name="T23" fmla="*/ 181 h 925"/>
                <a:gd name="T24" fmla="*/ 0 w 798"/>
                <a:gd name="T25" fmla="*/ 81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8" h="925">
                  <a:moveTo>
                    <a:pt x="0" y="81"/>
                  </a:moveTo>
                  <a:cubicBezTo>
                    <a:pt x="0" y="36"/>
                    <a:pt x="37" y="0"/>
                    <a:pt x="8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77" y="0"/>
                    <a:pt x="214" y="36"/>
                    <a:pt x="214" y="81"/>
                  </a:cubicBezTo>
                  <a:cubicBezTo>
                    <a:pt x="214" y="181"/>
                    <a:pt x="214" y="181"/>
                    <a:pt x="214" y="181"/>
                  </a:cubicBezTo>
                  <a:cubicBezTo>
                    <a:pt x="214" y="186"/>
                    <a:pt x="213" y="190"/>
                    <a:pt x="213" y="194"/>
                  </a:cubicBezTo>
                  <a:cubicBezTo>
                    <a:pt x="216" y="263"/>
                    <a:pt x="213" y="409"/>
                    <a:pt x="327" y="469"/>
                  </a:cubicBezTo>
                  <a:cubicBezTo>
                    <a:pt x="522" y="573"/>
                    <a:pt x="601" y="284"/>
                    <a:pt x="601" y="284"/>
                  </a:cubicBezTo>
                  <a:cubicBezTo>
                    <a:pt x="798" y="322"/>
                    <a:pt x="798" y="322"/>
                    <a:pt x="798" y="322"/>
                  </a:cubicBezTo>
                  <a:cubicBezTo>
                    <a:pt x="798" y="322"/>
                    <a:pt x="620" y="925"/>
                    <a:pt x="168" y="649"/>
                  </a:cubicBezTo>
                  <a:cubicBezTo>
                    <a:pt x="32" y="565"/>
                    <a:pt x="36" y="347"/>
                    <a:pt x="22" y="237"/>
                  </a:cubicBezTo>
                  <a:cubicBezTo>
                    <a:pt x="9" y="222"/>
                    <a:pt x="0" y="203"/>
                    <a:pt x="0" y="181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1264900" y="5408613"/>
              <a:ext cx="1958975" cy="3216275"/>
            </a:xfrm>
            <a:custGeom>
              <a:avLst/>
              <a:gdLst>
                <a:gd name="T0" fmla="*/ 691 w 791"/>
                <a:gd name="T1" fmla="*/ 0 h 1298"/>
                <a:gd name="T2" fmla="*/ 609 w 791"/>
                <a:gd name="T3" fmla="*/ 0 h 1298"/>
                <a:gd name="T4" fmla="*/ 169 w 791"/>
                <a:gd name="T5" fmla="*/ 0 h 1298"/>
                <a:gd name="T6" fmla="*/ 100 w 791"/>
                <a:gd name="T7" fmla="*/ 0 h 1298"/>
                <a:gd name="T8" fmla="*/ 0 w 791"/>
                <a:gd name="T9" fmla="*/ 88 h 1298"/>
                <a:gd name="T10" fmla="*/ 0 w 791"/>
                <a:gd name="T11" fmla="*/ 1210 h 1298"/>
                <a:gd name="T12" fmla="*/ 100 w 791"/>
                <a:gd name="T13" fmla="*/ 1298 h 1298"/>
                <a:gd name="T14" fmla="*/ 691 w 791"/>
                <a:gd name="T15" fmla="*/ 1298 h 1298"/>
                <a:gd name="T16" fmla="*/ 791 w 791"/>
                <a:gd name="T17" fmla="*/ 1210 h 1298"/>
                <a:gd name="T18" fmla="*/ 791 w 791"/>
                <a:gd name="T19" fmla="*/ 88 h 1298"/>
                <a:gd name="T20" fmla="*/ 691 w 791"/>
                <a:gd name="T21" fmla="*/ 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1" h="1298">
                  <a:moveTo>
                    <a:pt x="691" y="0"/>
                  </a:moveTo>
                  <a:cubicBezTo>
                    <a:pt x="609" y="0"/>
                    <a:pt x="609" y="0"/>
                    <a:pt x="609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0"/>
                    <a:pt x="0" y="88"/>
                  </a:cubicBezTo>
                  <a:cubicBezTo>
                    <a:pt x="0" y="1210"/>
                    <a:pt x="0" y="1210"/>
                    <a:pt x="0" y="1210"/>
                  </a:cubicBezTo>
                  <a:cubicBezTo>
                    <a:pt x="0" y="1259"/>
                    <a:pt x="45" y="1298"/>
                    <a:pt x="100" y="1298"/>
                  </a:cubicBezTo>
                  <a:cubicBezTo>
                    <a:pt x="691" y="1298"/>
                    <a:pt x="691" y="1298"/>
                    <a:pt x="691" y="1298"/>
                  </a:cubicBezTo>
                  <a:cubicBezTo>
                    <a:pt x="746" y="1298"/>
                    <a:pt x="791" y="1259"/>
                    <a:pt x="791" y="1210"/>
                  </a:cubicBezTo>
                  <a:cubicBezTo>
                    <a:pt x="791" y="88"/>
                    <a:pt x="791" y="88"/>
                    <a:pt x="791" y="88"/>
                  </a:cubicBezTo>
                  <a:cubicBezTo>
                    <a:pt x="791" y="40"/>
                    <a:pt x="746" y="0"/>
                    <a:pt x="691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1684000" y="5408613"/>
              <a:ext cx="1089025" cy="1273175"/>
            </a:xfrm>
            <a:custGeom>
              <a:avLst/>
              <a:gdLst>
                <a:gd name="T0" fmla="*/ 0 w 686"/>
                <a:gd name="T1" fmla="*/ 0 h 802"/>
                <a:gd name="T2" fmla="*/ 343 w 686"/>
                <a:gd name="T3" fmla="*/ 802 h 802"/>
                <a:gd name="T4" fmla="*/ 686 w 686"/>
                <a:gd name="T5" fmla="*/ 0 h 802"/>
                <a:gd name="T6" fmla="*/ 0 w 686"/>
                <a:gd name="T7" fmla="*/ 0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6" h="802">
                  <a:moveTo>
                    <a:pt x="0" y="0"/>
                  </a:moveTo>
                  <a:lnTo>
                    <a:pt x="343" y="802"/>
                  </a:lnTo>
                  <a:lnTo>
                    <a:pt x="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1204575" y="11150600"/>
              <a:ext cx="873125" cy="325438"/>
            </a:xfrm>
            <a:custGeom>
              <a:avLst/>
              <a:gdLst>
                <a:gd name="T0" fmla="*/ 236 w 352"/>
                <a:gd name="T1" fmla="*/ 0 h 131"/>
                <a:gd name="T2" fmla="*/ 134 w 352"/>
                <a:gd name="T3" fmla="*/ 42 h 131"/>
                <a:gd name="T4" fmla="*/ 0 w 352"/>
                <a:gd name="T5" fmla="*/ 131 h 131"/>
                <a:gd name="T6" fmla="*/ 349 w 352"/>
                <a:gd name="T7" fmla="*/ 115 h 131"/>
                <a:gd name="T8" fmla="*/ 352 w 352"/>
                <a:gd name="T9" fmla="*/ 0 h 131"/>
                <a:gd name="T10" fmla="*/ 236 w 352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31">
                  <a:moveTo>
                    <a:pt x="236" y="0"/>
                  </a:moveTo>
                  <a:cubicBezTo>
                    <a:pt x="236" y="0"/>
                    <a:pt x="184" y="11"/>
                    <a:pt x="134" y="42"/>
                  </a:cubicBezTo>
                  <a:cubicBezTo>
                    <a:pt x="64" y="84"/>
                    <a:pt x="0" y="131"/>
                    <a:pt x="0" y="131"/>
                  </a:cubicBezTo>
                  <a:cubicBezTo>
                    <a:pt x="349" y="115"/>
                    <a:pt x="349" y="115"/>
                    <a:pt x="349" y="115"/>
                  </a:cubicBezTo>
                  <a:cubicBezTo>
                    <a:pt x="352" y="0"/>
                    <a:pt x="352" y="0"/>
                    <a:pt x="352" y="0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1644313" y="8462963"/>
              <a:ext cx="439738" cy="2730500"/>
            </a:xfrm>
            <a:custGeom>
              <a:avLst/>
              <a:gdLst>
                <a:gd name="T0" fmla="*/ 277 w 277"/>
                <a:gd name="T1" fmla="*/ 1717 h 1720"/>
                <a:gd name="T2" fmla="*/ 0 w 277"/>
                <a:gd name="T3" fmla="*/ 1720 h 1720"/>
                <a:gd name="T4" fmla="*/ 0 w 277"/>
                <a:gd name="T5" fmla="*/ 0 h 1720"/>
                <a:gd name="T6" fmla="*/ 277 w 277"/>
                <a:gd name="T7" fmla="*/ 47 h 1720"/>
                <a:gd name="T8" fmla="*/ 277 w 277"/>
                <a:gd name="T9" fmla="*/ 1717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720">
                  <a:moveTo>
                    <a:pt x="277" y="1717"/>
                  </a:moveTo>
                  <a:lnTo>
                    <a:pt x="0" y="1720"/>
                  </a:lnTo>
                  <a:lnTo>
                    <a:pt x="0" y="0"/>
                  </a:lnTo>
                  <a:lnTo>
                    <a:pt x="277" y="47"/>
                  </a:lnTo>
                  <a:lnTo>
                    <a:pt x="277" y="1717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2047538" y="4995863"/>
              <a:ext cx="363538" cy="581025"/>
            </a:xfrm>
            <a:custGeom>
              <a:avLst/>
              <a:gdLst>
                <a:gd name="T0" fmla="*/ 147 w 147"/>
                <a:gd name="T1" fmla="*/ 184 h 235"/>
                <a:gd name="T2" fmla="*/ 73 w 147"/>
                <a:gd name="T3" fmla="*/ 235 h 235"/>
                <a:gd name="T4" fmla="*/ 73 w 147"/>
                <a:gd name="T5" fmla="*/ 235 h 235"/>
                <a:gd name="T6" fmla="*/ 0 w 147"/>
                <a:gd name="T7" fmla="*/ 184 h 235"/>
                <a:gd name="T8" fmla="*/ 0 w 147"/>
                <a:gd name="T9" fmla="*/ 51 h 235"/>
                <a:gd name="T10" fmla="*/ 73 w 147"/>
                <a:gd name="T11" fmla="*/ 0 h 235"/>
                <a:gd name="T12" fmla="*/ 73 w 147"/>
                <a:gd name="T13" fmla="*/ 0 h 235"/>
                <a:gd name="T14" fmla="*/ 147 w 147"/>
                <a:gd name="T15" fmla="*/ 51 h 235"/>
                <a:gd name="T16" fmla="*/ 147 w 147"/>
                <a:gd name="T17" fmla="*/ 18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235">
                  <a:moveTo>
                    <a:pt x="147" y="184"/>
                  </a:moveTo>
                  <a:cubicBezTo>
                    <a:pt x="147" y="212"/>
                    <a:pt x="114" y="235"/>
                    <a:pt x="73" y="235"/>
                  </a:cubicBezTo>
                  <a:cubicBezTo>
                    <a:pt x="73" y="235"/>
                    <a:pt x="73" y="235"/>
                    <a:pt x="73" y="235"/>
                  </a:cubicBezTo>
                  <a:cubicBezTo>
                    <a:pt x="33" y="235"/>
                    <a:pt x="0" y="212"/>
                    <a:pt x="0" y="18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3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14" y="0"/>
                    <a:pt x="147" y="23"/>
                    <a:pt x="147" y="51"/>
                  </a:cubicBezTo>
                  <a:lnTo>
                    <a:pt x="147" y="184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2104688" y="5626100"/>
              <a:ext cx="255588" cy="1055688"/>
            </a:xfrm>
            <a:custGeom>
              <a:avLst/>
              <a:gdLst>
                <a:gd name="T0" fmla="*/ 71 w 103"/>
                <a:gd name="T1" fmla="*/ 49 h 426"/>
                <a:gd name="T2" fmla="*/ 86 w 103"/>
                <a:gd name="T3" fmla="*/ 26 h 426"/>
                <a:gd name="T4" fmla="*/ 60 w 103"/>
                <a:gd name="T5" fmla="*/ 0 h 426"/>
                <a:gd name="T6" fmla="*/ 44 w 103"/>
                <a:gd name="T7" fmla="*/ 0 h 426"/>
                <a:gd name="T8" fmla="*/ 16 w 103"/>
                <a:gd name="T9" fmla="*/ 26 h 426"/>
                <a:gd name="T10" fmla="*/ 32 w 103"/>
                <a:gd name="T11" fmla="*/ 49 h 426"/>
                <a:gd name="T12" fmla="*/ 0 w 103"/>
                <a:gd name="T13" fmla="*/ 309 h 426"/>
                <a:gd name="T14" fmla="*/ 50 w 103"/>
                <a:gd name="T15" fmla="*/ 426 h 426"/>
                <a:gd name="T16" fmla="*/ 103 w 103"/>
                <a:gd name="T17" fmla="*/ 301 h 426"/>
                <a:gd name="T18" fmla="*/ 71 w 103"/>
                <a:gd name="T19" fmla="*/ 4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426">
                  <a:moveTo>
                    <a:pt x="71" y="49"/>
                  </a:moveTo>
                  <a:cubicBezTo>
                    <a:pt x="80" y="47"/>
                    <a:pt x="91" y="34"/>
                    <a:pt x="86" y="26"/>
                  </a:cubicBezTo>
                  <a:cubicBezTo>
                    <a:pt x="74" y="8"/>
                    <a:pt x="74" y="0"/>
                    <a:pt x="6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9" y="0"/>
                    <a:pt x="28" y="7"/>
                    <a:pt x="16" y="26"/>
                  </a:cubicBezTo>
                  <a:cubicBezTo>
                    <a:pt x="11" y="35"/>
                    <a:pt x="22" y="48"/>
                    <a:pt x="32" y="49"/>
                  </a:cubicBezTo>
                  <a:cubicBezTo>
                    <a:pt x="32" y="51"/>
                    <a:pt x="0" y="309"/>
                    <a:pt x="0" y="309"/>
                  </a:cubicBezTo>
                  <a:cubicBezTo>
                    <a:pt x="50" y="426"/>
                    <a:pt x="50" y="426"/>
                    <a:pt x="50" y="426"/>
                  </a:cubicBezTo>
                  <a:cubicBezTo>
                    <a:pt x="103" y="301"/>
                    <a:pt x="103" y="301"/>
                    <a:pt x="103" y="301"/>
                  </a:cubicBezTo>
                  <a:cubicBezTo>
                    <a:pt x="103" y="301"/>
                    <a:pt x="71" y="51"/>
                    <a:pt x="71" y="49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1566525" y="3349625"/>
              <a:ext cx="1325563" cy="1762125"/>
            </a:xfrm>
            <a:custGeom>
              <a:avLst/>
              <a:gdLst>
                <a:gd name="T0" fmla="*/ 321 w 535"/>
                <a:gd name="T1" fmla="*/ 0 h 711"/>
                <a:gd name="T2" fmla="*/ 267 w 535"/>
                <a:gd name="T3" fmla="*/ 0 h 711"/>
                <a:gd name="T4" fmla="*/ 214 w 535"/>
                <a:gd name="T5" fmla="*/ 0 h 711"/>
                <a:gd name="T6" fmla="*/ 0 w 535"/>
                <a:gd name="T7" fmla="*/ 214 h 711"/>
                <a:gd name="T8" fmla="*/ 0 w 535"/>
                <a:gd name="T9" fmla="*/ 469 h 711"/>
                <a:gd name="T10" fmla="*/ 222 w 535"/>
                <a:gd name="T11" fmla="*/ 711 h 711"/>
                <a:gd name="T12" fmla="*/ 276 w 535"/>
                <a:gd name="T13" fmla="*/ 711 h 711"/>
                <a:gd name="T14" fmla="*/ 329 w 535"/>
                <a:gd name="T15" fmla="*/ 711 h 711"/>
                <a:gd name="T16" fmla="*/ 535 w 535"/>
                <a:gd name="T17" fmla="*/ 469 h 711"/>
                <a:gd name="T18" fmla="*/ 535 w 535"/>
                <a:gd name="T19" fmla="*/ 214 h 711"/>
                <a:gd name="T20" fmla="*/ 321 w 535"/>
                <a:gd name="T2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5" h="711">
                  <a:moveTo>
                    <a:pt x="321" y="0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96" y="0"/>
                    <a:pt x="0" y="96"/>
                    <a:pt x="0" y="214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0" y="588"/>
                    <a:pt x="131" y="711"/>
                    <a:pt x="222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329" y="711"/>
                    <a:pt x="329" y="711"/>
                    <a:pt x="329" y="711"/>
                  </a:cubicBezTo>
                  <a:cubicBezTo>
                    <a:pt x="400" y="711"/>
                    <a:pt x="535" y="588"/>
                    <a:pt x="535" y="469"/>
                  </a:cubicBezTo>
                  <a:cubicBezTo>
                    <a:pt x="535" y="214"/>
                    <a:pt x="535" y="214"/>
                    <a:pt x="535" y="214"/>
                  </a:cubicBezTo>
                  <a:cubicBezTo>
                    <a:pt x="535" y="96"/>
                    <a:pt x="439" y="0"/>
                    <a:pt x="321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2039600" y="3349625"/>
              <a:ext cx="1003300" cy="1762125"/>
            </a:xfrm>
            <a:custGeom>
              <a:avLst/>
              <a:gdLst>
                <a:gd name="T0" fmla="*/ 360 w 405"/>
                <a:gd name="T1" fmla="*/ 338 h 711"/>
                <a:gd name="T2" fmla="*/ 344 w 405"/>
                <a:gd name="T3" fmla="*/ 341 h 711"/>
                <a:gd name="T4" fmla="*/ 344 w 405"/>
                <a:gd name="T5" fmla="*/ 214 h 711"/>
                <a:gd name="T6" fmla="*/ 130 w 405"/>
                <a:gd name="T7" fmla="*/ 0 h 711"/>
                <a:gd name="T8" fmla="*/ 76 w 405"/>
                <a:gd name="T9" fmla="*/ 0 h 711"/>
                <a:gd name="T10" fmla="*/ 76 w 405"/>
                <a:gd name="T11" fmla="*/ 308 h 711"/>
                <a:gd name="T12" fmla="*/ 40 w 405"/>
                <a:gd name="T13" fmla="*/ 409 h 711"/>
                <a:gd name="T14" fmla="*/ 0 w 405"/>
                <a:gd name="T15" fmla="*/ 436 h 711"/>
                <a:gd name="T16" fmla="*/ 76 w 405"/>
                <a:gd name="T17" fmla="*/ 489 h 711"/>
                <a:gd name="T18" fmla="*/ 85 w 405"/>
                <a:gd name="T19" fmla="*/ 711 h 711"/>
                <a:gd name="T20" fmla="*/ 138 w 405"/>
                <a:gd name="T21" fmla="*/ 711 h 711"/>
                <a:gd name="T22" fmla="*/ 344 w 405"/>
                <a:gd name="T23" fmla="*/ 469 h 711"/>
                <a:gd name="T24" fmla="*/ 344 w 405"/>
                <a:gd name="T25" fmla="*/ 456 h 711"/>
                <a:gd name="T26" fmla="*/ 360 w 405"/>
                <a:gd name="T27" fmla="*/ 459 h 711"/>
                <a:gd name="T28" fmla="*/ 405 w 405"/>
                <a:gd name="T29" fmla="*/ 417 h 711"/>
                <a:gd name="T30" fmla="*/ 405 w 405"/>
                <a:gd name="T31" fmla="*/ 381 h 711"/>
                <a:gd name="T32" fmla="*/ 360 w 405"/>
                <a:gd name="T33" fmla="*/ 338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5" h="711">
                  <a:moveTo>
                    <a:pt x="360" y="338"/>
                  </a:moveTo>
                  <a:cubicBezTo>
                    <a:pt x="354" y="338"/>
                    <a:pt x="349" y="339"/>
                    <a:pt x="344" y="341"/>
                  </a:cubicBezTo>
                  <a:cubicBezTo>
                    <a:pt x="344" y="214"/>
                    <a:pt x="344" y="214"/>
                    <a:pt x="344" y="214"/>
                  </a:cubicBezTo>
                  <a:cubicBezTo>
                    <a:pt x="344" y="96"/>
                    <a:pt x="248" y="0"/>
                    <a:pt x="13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308"/>
                    <a:pt x="76" y="308"/>
                    <a:pt x="76" y="308"/>
                  </a:cubicBezTo>
                  <a:cubicBezTo>
                    <a:pt x="75" y="321"/>
                    <a:pt x="70" y="379"/>
                    <a:pt x="40" y="409"/>
                  </a:cubicBezTo>
                  <a:cubicBezTo>
                    <a:pt x="21" y="428"/>
                    <a:pt x="0" y="436"/>
                    <a:pt x="0" y="436"/>
                  </a:cubicBezTo>
                  <a:cubicBezTo>
                    <a:pt x="76" y="489"/>
                    <a:pt x="76" y="489"/>
                    <a:pt x="76" y="489"/>
                  </a:cubicBezTo>
                  <a:cubicBezTo>
                    <a:pt x="85" y="711"/>
                    <a:pt x="85" y="711"/>
                    <a:pt x="85" y="711"/>
                  </a:cubicBezTo>
                  <a:cubicBezTo>
                    <a:pt x="138" y="711"/>
                    <a:pt x="138" y="711"/>
                    <a:pt x="138" y="711"/>
                  </a:cubicBezTo>
                  <a:cubicBezTo>
                    <a:pt x="209" y="711"/>
                    <a:pt x="344" y="588"/>
                    <a:pt x="344" y="469"/>
                  </a:cubicBezTo>
                  <a:cubicBezTo>
                    <a:pt x="344" y="456"/>
                    <a:pt x="344" y="456"/>
                    <a:pt x="344" y="456"/>
                  </a:cubicBezTo>
                  <a:cubicBezTo>
                    <a:pt x="349" y="458"/>
                    <a:pt x="354" y="459"/>
                    <a:pt x="360" y="459"/>
                  </a:cubicBezTo>
                  <a:cubicBezTo>
                    <a:pt x="385" y="459"/>
                    <a:pt x="405" y="440"/>
                    <a:pt x="405" y="417"/>
                  </a:cubicBezTo>
                  <a:cubicBezTo>
                    <a:pt x="405" y="381"/>
                    <a:pt x="405" y="381"/>
                    <a:pt x="405" y="381"/>
                  </a:cubicBezTo>
                  <a:cubicBezTo>
                    <a:pt x="405" y="357"/>
                    <a:pt x="385" y="338"/>
                    <a:pt x="360" y="338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8909050" y="5124450"/>
              <a:ext cx="1131888" cy="1230313"/>
            </a:xfrm>
            <a:custGeom>
              <a:avLst/>
              <a:gdLst>
                <a:gd name="T0" fmla="*/ 325 w 457"/>
                <a:gd name="T1" fmla="*/ 127 h 497"/>
                <a:gd name="T2" fmla="*/ 197 w 457"/>
                <a:gd name="T3" fmla="*/ 66 h 497"/>
                <a:gd name="T4" fmla="*/ 227 w 457"/>
                <a:gd name="T5" fmla="*/ 142 h 497"/>
                <a:gd name="T6" fmla="*/ 285 w 457"/>
                <a:gd name="T7" fmla="*/ 213 h 497"/>
                <a:gd name="T8" fmla="*/ 151 w 457"/>
                <a:gd name="T9" fmla="*/ 173 h 497"/>
                <a:gd name="T10" fmla="*/ 61 w 457"/>
                <a:gd name="T11" fmla="*/ 40 h 497"/>
                <a:gd name="T12" fmla="*/ 0 w 457"/>
                <a:gd name="T13" fmla="*/ 11 h 497"/>
                <a:gd name="T14" fmla="*/ 72 w 457"/>
                <a:gd name="T15" fmla="*/ 247 h 497"/>
                <a:gd name="T16" fmla="*/ 160 w 457"/>
                <a:gd name="T17" fmla="*/ 317 h 497"/>
                <a:gd name="T18" fmla="*/ 295 w 457"/>
                <a:gd name="T19" fmla="*/ 374 h 497"/>
                <a:gd name="T20" fmla="*/ 342 w 457"/>
                <a:gd name="T21" fmla="*/ 475 h 497"/>
                <a:gd name="T22" fmla="*/ 450 w 457"/>
                <a:gd name="T23" fmla="*/ 441 h 497"/>
                <a:gd name="T24" fmla="*/ 410 w 457"/>
                <a:gd name="T25" fmla="*/ 251 h 497"/>
                <a:gd name="T26" fmla="*/ 325 w 457"/>
                <a:gd name="T27" fmla="*/ 12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7" h="497">
                  <a:moveTo>
                    <a:pt x="325" y="127"/>
                  </a:moveTo>
                  <a:cubicBezTo>
                    <a:pt x="270" y="108"/>
                    <a:pt x="197" y="66"/>
                    <a:pt x="197" y="66"/>
                  </a:cubicBezTo>
                  <a:cubicBezTo>
                    <a:pt x="197" y="66"/>
                    <a:pt x="175" y="114"/>
                    <a:pt x="227" y="142"/>
                  </a:cubicBezTo>
                  <a:cubicBezTo>
                    <a:pt x="285" y="173"/>
                    <a:pt x="285" y="213"/>
                    <a:pt x="285" y="213"/>
                  </a:cubicBezTo>
                  <a:cubicBezTo>
                    <a:pt x="285" y="213"/>
                    <a:pt x="193" y="206"/>
                    <a:pt x="151" y="173"/>
                  </a:cubicBezTo>
                  <a:cubicBezTo>
                    <a:pt x="110" y="141"/>
                    <a:pt x="96" y="74"/>
                    <a:pt x="61" y="40"/>
                  </a:cubicBezTo>
                  <a:cubicBezTo>
                    <a:pt x="20" y="0"/>
                    <a:pt x="0" y="11"/>
                    <a:pt x="0" y="11"/>
                  </a:cubicBezTo>
                  <a:cubicBezTo>
                    <a:pt x="0" y="11"/>
                    <a:pt x="24" y="63"/>
                    <a:pt x="72" y="247"/>
                  </a:cubicBezTo>
                  <a:cubicBezTo>
                    <a:pt x="77" y="266"/>
                    <a:pt x="76" y="278"/>
                    <a:pt x="160" y="317"/>
                  </a:cubicBezTo>
                  <a:cubicBezTo>
                    <a:pt x="220" y="345"/>
                    <a:pt x="278" y="366"/>
                    <a:pt x="295" y="374"/>
                  </a:cubicBezTo>
                  <a:cubicBezTo>
                    <a:pt x="342" y="475"/>
                    <a:pt x="342" y="475"/>
                    <a:pt x="342" y="475"/>
                  </a:cubicBezTo>
                  <a:cubicBezTo>
                    <a:pt x="356" y="497"/>
                    <a:pt x="443" y="475"/>
                    <a:pt x="450" y="441"/>
                  </a:cubicBezTo>
                  <a:cubicBezTo>
                    <a:pt x="457" y="410"/>
                    <a:pt x="410" y="251"/>
                    <a:pt x="410" y="251"/>
                  </a:cubicBezTo>
                  <a:cubicBezTo>
                    <a:pt x="410" y="251"/>
                    <a:pt x="362" y="140"/>
                    <a:pt x="325" y="127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1012488" y="3146425"/>
              <a:ext cx="2081213" cy="1095375"/>
            </a:xfrm>
            <a:custGeom>
              <a:avLst/>
              <a:gdLst>
                <a:gd name="T0" fmla="*/ 775 w 840"/>
                <a:gd name="T1" fmla="*/ 44 h 442"/>
                <a:gd name="T2" fmla="*/ 299 w 840"/>
                <a:gd name="T3" fmla="*/ 44 h 442"/>
                <a:gd name="T4" fmla="*/ 292 w 840"/>
                <a:gd name="T5" fmla="*/ 45 h 442"/>
                <a:gd name="T6" fmla="*/ 133 w 840"/>
                <a:gd name="T7" fmla="*/ 0 h 442"/>
                <a:gd name="T8" fmla="*/ 229 w 840"/>
                <a:gd name="T9" fmla="*/ 125 h 442"/>
                <a:gd name="T10" fmla="*/ 97 w 840"/>
                <a:gd name="T11" fmla="*/ 128 h 442"/>
                <a:gd name="T12" fmla="*/ 19 w 840"/>
                <a:gd name="T13" fmla="*/ 72 h 442"/>
                <a:gd name="T14" fmla="*/ 298 w 840"/>
                <a:gd name="T15" fmla="*/ 292 h 442"/>
                <a:gd name="T16" fmla="*/ 299 w 840"/>
                <a:gd name="T17" fmla="*/ 292 h 442"/>
                <a:gd name="T18" fmla="*/ 746 w 840"/>
                <a:gd name="T19" fmla="*/ 292 h 442"/>
                <a:gd name="T20" fmla="*/ 746 w 840"/>
                <a:gd name="T21" fmla="*/ 400 h 442"/>
                <a:gd name="T22" fmla="*/ 793 w 840"/>
                <a:gd name="T23" fmla="*/ 442 h 442"/>
                <a:gd name="T24" fmla="*/ 840 w 840"/>
                <a:gd name="T25" fmla="*/ 400 h 442"/>
                <a:gd name="T26" fmla="*/ 840 w 840"/>
                <a:gd name="T27" fmla="*/ 225 h 442"/>
                <a:gd name="T28" fmla="*/ 840 w 840"/>
                <a:gd name="T29" fmla="*/ 213 h 442"/>
                <a:gd name="T30" fmla="*/ 840 w 840"/>
                <a:gd name="T31" fmla="*/ 112 h 442"/>
                <a:gd name="T32" fmla="*/ 775 w 840"/>
                <a:gd name="T33" fmla="*/ 44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0" h="442">
                  <a:moveTo>
                    <a:pt x="775" y="44"/>
                  </a:moveTo>
                  <a:cubicBezTo>
                    <a:pt x="299" y="44"/>
                    <a:pt x="299" y="44"/>
                    <a:pt x="299" y="44"/>
                  </a:cubicBezTo>
                  <a:cubicBezTo>
                    <a:pt x="296" y="44"/>
                    <a:pt x="294" y="45"/>
                    <a:pt x="292" y="45"/>
                  </a:cubicBezTo>
                  <a:cubicBezTo>
                    <a:pt x="255" y="45"/>
                    <a:pt x="169" y="40"/>
                    <a:pt x="133" y="0"/>
                  </a:cubicBezTo>
                  <a:cubicBezTo>
                    <a:pt x="133" y="0"/>
                    <a:pt x="139" y="115"/>
                    <a:pt x="229" y="125"/>
                  </a:cubicBezTo>
                  <a:cubicBezTo>
                    <a:pt x="229" y="125"/>
                    <a:pt x="149" y="146"/>
                    <a:pt x="97" y="128"/>
                  </a:cubicBezTo>
                  <a:cubicBezTo>
                    <a:pt x="38" y="107"/>
                    <a:pt x="19" y="72"/>
                    <a:pt x="19" y="72"/>
                  </a:cubicBezTo>
                  <a:cubicBezTo>
                    <a:pt x="19" y="72"/>
                    <a:pt x="0" y="291"/>
                    <a:pt x="298" y="292"/>
                  </a:cubicBezTo>
                  <a:cubicBezTo>
                    <a:pt x="298" y="292"/>
                    <a:pt x="299" y="292"/>
                    <a:pt x="299" y="292"/>
                  </a:cubicBezTo>
                  <a:cubicBezTo>
                    <a:pt x="746" y="292"/>
                    <a:pt x="746" y="292"/>
                    <a:pt x="746" y="292"/>
                  </a:cubicBezTo>
                  <a:cubicBezTo>
                    <a:pt x="746" y="400"/>
                    <a:pt x="746" y="400"/>
                    <a:pt x="746" y="400"/>
                  </a:cubicBezTo>
                  <a:cubicBezTo>
                    <a:pt x="746" y="423"/>
                    <a:pt x="767" y="442"/>
                    <a:pt x="793" y="442"/>
                  </a:cubicBezTo>
                  <a:cubicBezTo>
                    <a:pt x="819" y="442"/>
                    <a:pt x="840" y="423"/>
                    <a:pt x="840" y="400"/>
                  </a:cubicBezTo>
                  <a:cubicBezTo>
                    <a:pt x="840" y="225"/>
                    <a:pt x="840" y="225"/>
                    <a:pt x="840" y="225"/>
                  </a:cubicBezTo>
                  <a:cubicBezTo>
                    <a:pt x="840" y="213"/>
                    <a:pt x="840" y="213"/>
                    <a:pt x="840" y="213"/>
                  </a:cubicBezTo>
                  <a:cubicBezTo>
                    <a:pt x="840" y="112"/>
                    <a:pt x="840" y="112"/>
                    <a:pt x="840" y="112"/>
                  </a:cubicBezTo>
                  <a:cubicBezTo>
                    <a:pt x="840" y="75"/>
                    <a:pt x="811" y="44"/>
                    <a:pt x="775" y="44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auto">
            <a:xfrm>
              <a:off x="12542838" y="4138613"/>
              <a:ext cx="141288" cy="1412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auto">
            <a:xfrm>
              <a:off x="11741150" y="4138613"/>
              <a:ext cx="142875" cy="14128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1403013" y="6513513"/>
              <a:ext cx="560388" cy="119063"/>
            </a:xfrm>
            <a:custGeom>
              <a:avLst/>
              <a:gdLst>
                <a:gd name="T0" fmla="*/ 226 w 226"/>
                <a:gd name="T1" fmla="*/ 24 h 48"/>
                <a:gd name="T2" fmla="*/ 202 w 226"/>
                <a:gd name="T3" fmla="*/ 48 h 48"/>
                <a:gd name="T4" fmla="*/ 24 w 226"/>
                <a:gd name="T5" fmla="*/ 48 h 48"/>
                <a:gd name="T6" fmla="*/ 0 w 226"/>
                <a:gd name="T7" fmla="*/ 24 h 48"/>
                <a:gd name="T8" fmla="*/ 0 w 226"/>
                <a:gd name="T9" fmla="*/ 24 h 48"/>
                <a:gd name="T10" fmla="*/ 24 w 226"/>
                <a:gd name="T11" fmla="*/ 0 h 48"/>
                <a:gd name="T12" fmla="*/ 202 w 226"/>
                <a:gd name="T13" fmla="*/ 0 h 48"/>
                <a:gd name="T14" fmla="*/ 226 w 226"/>
                <a:gd name="T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6" h="48">
                  <a:moveTo>
                    <a:pt x="226" y="24"/>
                  </a:moveTo>
                  <a:cubicBezTo>
                    <a:pt x="226" y="37"/>
                    <a:pt x="216" y="48"/>
                    <a:pt x="20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6" y="0"/>
                    <a:pt x="226" y="10"/>
                    <a:pt x="226" y="24"/>
                  </a:cubicBezTo>
                  <a:close/>
                </a:path>
              </a:pathLst>
            </a:custGeom>
            <a:solidFill>
              <a:srgbClr val="011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2388850" y="11150600"/>
              <a:ext cx="873125" cy="325438"/>
            </a:xfrm>
            <a:custGeom>
              <a:avLst/>
              <a:gdLst>
                <a:gd name="T0" fmla="*/ 116 w 352"/>
                <a:gd name="T1" fmla="*/ 0 h 131"/>
                <a:gd name="T2" fmla="*/ 218 w 352"/>
                <a:gd name="T3" fmla="*/ 42 h 131"/>
                <a:gd name="T4" fmla="*/ 352 w 352"/>
                <a:gd name="T5" fmla="*/ 131 h 131"/>
                <a:gd name="T6" fmla="*/ 4 w 352"/>
                <a:gd name="T7" fmla="*/ 115 h 131"/>
                <a:gd name="T8" fmla="*/ 0 w 352"/>
                <a:gd name="T9" fmla="*/ 0 h 131"/>
                <a:gd name="T10" fmla="*/ 116 w 352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2" h="131">
                  <a:moveTo>
                    <a:pt x="116" y="0"/>
                  </a:moveTo>
                  <a:cubicBezTo>
                    <a:pt x="116" y="0"/>
                    <a:pt x="168" y="11"/>
                    <a:pt x="218" y="42"/>
                  </a:cubicBezTo>
                  <a:cubicBezTo>
                    <a:pt x="288" y="84"/>
                    <a:pt x="352" y="131"/>
                    <a:pt x="352" y="131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2382500" y="8462963"/>
              <a:ext cx="439738" cy="2730500"/>
            </a:xfrm>
            <a:custGeom>
              <a:avLst/>
              <a:gdLst>
                <a:gd name="T0" fmla="*/ 0 w 277"/>
                <a:gd name="T1" fmla="*/ 1717 h 1720"/>
                <a:gd name="T2" fmla="*/ 277 w 277"/>
                <a:gd name="T3" fmla="*/ 1720 h 1720"/>
                <a:gd name="T4" fmla="*/ 277 w 277"/>
                <a:gd name="T5" fmla="*/ 0 h 1720"/>
                <a:gd name="T6" fmla="*/ 0 w 277"/>
                <a:gd name="T7" fmla="*/ 47 h 1720"/>
                <a:gd name="T8" fmla="*/ 0 w 277"/>
                <a:gd name="T9" fmla="*/ 1717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720">
                  <a:moveTo>
                    <a:pt x="0" y="1717"/>
                  </a:moveTo>
                  <a:lnTo>
                    <a:pt x="277" y="1720"/>
                  </a:lnTo>
                  <a:lnTo>
                    <a:pt x="277" y="0"/>
                  </a:lnTo>
                  <a:lnTo>
                    <a:pt x="0" y="47"/>
                  </a:lnTo>
                  <a:lnTo>
                    <a:pt x="0" y="1717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9553575" y="5408613"/>
              <a:ext cx="1976438" cy="2293938"/>
            </a:xfrm>
            <a:custGeom>
              <a:avLst/>
              <a:gdLst>
                <a:gd name="T0" fmla="*/ 798 w 798"/>
                <a:gd name="T1" fmla="*/ 81 h 926"/>
                <a:gd name="T2" fmla="*/ 716 w 798"/>
                <a:gd name="T3" fmla="*/ 0 h 926"/>
                <a:gd name="T4" fmla="*/ 665 w 798"/>
                <a:gd name="T5" fmla="*/ 0 h 926"/>
                <a:gd name="T6" fmla="*/ 584 w 798"/>
                <a:gd name="T7" fmla="*/ 81 h 926"/>
                <a:gd name="T8" fmla="*/ 584 w 798"/>
                <a:gd name="T9" fmla="*/ 182 h 926"/>
                <a:gd name="T10" fmla="*/ 585 w 798"/>
                <a:gd name="T11" fmla="*/ 195 h 926"/>
                <a:gd name="T12" fmla="*/ 471 w 798"/>
                <a:gd name="T13" fmla="*/ 470 h 926"/>
                <a:gd name="T14" fmla="*/ 196 w 798"/>
                <a:gd name="T15" fmla="*/ 284 h 926"/>
                <a:gd name="T16" fmla="*/ 0 w 798"/>
                <a:gd name="T17" fmla="*/ 323 h 926"/>
                <a:gd name="T18" fmla="*/ 630 w 798"/>
                <a:gd name="T19" fmla="*/ 649 h 926"/>
                <a:gd name="T20" fmla="*/ 776 w 798"/>
                <a:gd name="T21" fmla="*/ 237 h 926"/>
                <a:gd name="T22" fmla="*/ 798 w 798"/>
                <a:gd name="T23" fmla="*/ 182 h 926"/>
                <a:gd name="T24" fmla="*/ 798 w 798"/>
                <a:gd name="T25" fmla="*/ 81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8" h="926">
                  <a:moveTo>
                    <a:pt x="798" y="81"/>
                  </a:moveTo>
                  <a:cubicBezTo>
                    <a:pt x="798" y="36"/>
                    <a:pt x="761" y="0"/>
                    <a:pt x="716" y="0"/>
                  </a:cubicBezTo>
                  <a:cubicBezTo>
                    <a:pt x="665" y="0"/>
                    <a:pt x="665" y="0"/>
                    <a:pt x="665" y="0"/>
                  </a:cubicBezTo>
                  <a:cubicBezTo>
                    <a:pt x="621" y="0"/>
                    <a:pt x="584" y="36"/>
                    <a:pt x="584" y="81"/>
                  </a:cubicBezTo>
                  <a:cubicBezTo>
                    <a:pt x="584" y="182"/>
                    <a:pt x="584" y="182"/>
                    <a:pt x="584" y="182"/>
                  </a:cubicBezTo>
                  <a:cubicBezTo>
                    <a:pt x="584" y="186"/>
                    <a:pt x="585" y="191"/>
                    <a:pt x="585" y="195"/>
                  </a:cubicBezTo>
                  <a:cubicBezTo>
                    <a:pt x="582" y="263"/>
                    <a:pt x="585" y="409"/>
                    <a:pt x="471" y="470"/>
                  </a:cubicBezTo>
                  <a:cubicBezTo>
                    <a:pt x="276" y="573"/>
                    <a:pt x="196" y="284"/>
                    <a:pt x="196" y="284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178" y="926"/>
                    <a:pt x="630" y="649"/>
                  </a:cubicBezTo>
                  <a:cubicBezTo>
                    <a:pt x="766" y="566"/>
                    <a:pt x="762" y="348"/>
                    <a:pt x="776" y="237"/>
                  </a:cubicBezTo>
                  <a:cubicBezTo>
                    <a:pt x="789" y="223"/>
                    <a:pt x="798" y="203"/>
                    <a:pt x="798" y="182"/>
                  </a:cubicBezTo>
                  <a:lnTo>
                    <a:pt x="798" y="81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436120" y="4821576"/>
            <a:ext cx="7617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BALANCE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36120" y="1017638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05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436120" y="6193124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0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0031413" y="11298238"/>
            <a:ext cx="273050" cy="379413"/>
          </a:xfrm>
          <a:custGeom>
            <a:avLst/>
            <a:gdLst>
              <a:gd name="T0" fmla="*/ 48 w 130"/>
              <a:gd name="T1" fmla="*/ 181 h 181"/>
              <a:gd name="T2" fmla="*/ 36 w 130"/>
              <a:gd name="T3" fmla="*/ 181 h 181"/>
              <a:gd name="T4" fmla="*/ 24 w 130"/>
              <a:gd name="T5" fmla="*/ 180 h 181"/>
              <a:gd name="T6" fmla="*/ 11 w 130"/>
              <a:gd name="T7" fmla="*/ 179 h 181"/>
              <a:gd name="T8" fmla="*/ 0 w 130"/>
              <a:gd name="T9" fmla="*/ 177 h 181"/>
              <a:gd name="T10" fmla="*/ 0 w 130"/>
              <a:gd name="T11" fmla="*/ 5 h 181"/>
              <a:gd name="T12" fmla="*/ 11 w 130"/>
              <a:gd name="T13" fmla="*/ 3 h 181"/>
              <a:gd name="T14" fmla="*/ 24 w 130"/>
              <a:gd name="T15" fmla="*/ 1 h 181"/>
              <a:gd name="T16" fmla="*/ 36 w 130"/>
              <a:gd name="T17" fmla="*/ 1 h 181"/>
              <a:gd name="T18" fmla="*/ 48 w 130"/>
              <a:gd name="T19" fmla="*/ 0 h 181"/>
              <a:gd name="T20" fmla="*/ 76 w 130"/>
              <a:gd name="T21" fmla="*/ 3 h 181"/>
              <a:gd name="T22" fmla="*/ 100 w 130"/>
              <a:gd name="T23" fmla="*/ 11 h 181"/>
              <a:gd name="T24" fmla="*/ 115 w 130"/>
              <a:gd name="T25" fmla="*/ 25 h 181"/>
              <a:gd name="T26" fmla="*/ 121 w 130"/>
              <a:gd name="T27" fmla="*/ 47 h 181"/>
              <a:gd name="T28" fmla="*/ 114 w 130"/>
              <a:gd name="T29" fmla="*/ 71 h 181"/>
              <a:gd name="T30" fmla="*/ 96 w 130"/>
              <a:gd name="T31" fmla="*/ 85 h 181"/>
              <a:gd name="T32" fmla="*/ 120 w 130"/>
              <a:gd name="T33" fmla="*/ 100 h 181"/>
              <a:gd name="T34" fmla="*/ 130 w 130"/>
              <a:gd name="T35" fmla="*/ 128 h 181"/>
              <a:gd name="T36" fmla="*/ 110 w 130"/>
              <a:gd name="T37" fmla="*/ 168 h 181"/>
              <a:gd name="T38" fmla="*/ 48 w 130"/>
              <a:gd name="T39" fmla="*/ 181 h 181"/>
              <a:gd name="T40" fmla="*/ 25 w 130"/>
              <a:gd name="T41" fmla="*/ 77 h 181"/>
              <a:gd name="T42" fmla="*/ 51 w 130"/>
              <a:gd name="T43" fmla="*/ 77 h 181"/>
              <a:gd name="T44" fmla="*/ 68 w 130"/>
              <a:gd name="T45" fmla="*/ 76 h 181"/>
              <a:gd name="T46" fmla="*/ 82 w 130"/>
              <a:gd name="T47" fmla="*/ 71 h 181"/>
              <a:gd name="T48" fmla="*/ 92 w 130"/>
              <a:gd name="T49" fmla="*/ 62 h 181"/>
              <a:gd name="T50" fmla="*/ 95 w 130"/>
              <a:gd name="T51" fmla="*/ 49 h 181"/>
              <a:gd name="T52" fmla="*/ 92 w 130"/>
              <a:gd name="T53" fmla="*/ 36 h 181"/>
              <a:gd name="T54" fmla="*/ 82 w 130"/>
              <a:gd name="T55" fmla="*/ 27 h 181"/>
              <a:gd name="T56" fmla="*/ 67 w 130"/>
              <a:gd name="T57" fmla="*/ 23 h 181"/>
              <a:gd name="T58" fmla="*/ 49 w 130"/>
              <a:gd name="T59" fmla="*/ 21 h 181"/>
              <a:gd name="T60" fmla="*/ 34 w 130"/>
              <a:gd name="T61" fmla="*/ 21 h 181"/>
              <a:gd name="T62" fmla="*/ 25 w 130"/>
              <a:gd name="T63" fmla="*/ 22 h 181"/>
              <a:gd name="T64" fmla="*/ 25 w 130"/>
              <a:gd name="T65" fmla="*/ 77 h 181"/>
              <a:gd name="T66" fmla="*/ 25 w 130"/>
              <a:gd name="T67" fmla="*/ 97 h 181"/>
              <a:gd name="T68" fmla="*/ 25 w 130"/>
              <a:gd name="T69" fmla="*/ 159 h 181"/>
              <a:gd name="T70" fmla="*/ 31 w 130"/>
              <a:gd name="T71" fmla="*/ 160 h 181"/>
              <a:gd name="T72" fmla="*/ 39 w 130"/>
              <a:gd name="T73" fmla="*/ 160 h 181"/>
              <a:gd name="T74" fmla="*/ 49 w 130"/>
              <a:gd name="T75" fmla="*/ 160 h 181"/>
              <a:gd name="T76" fmla="*/ 70 w 130"/>
              <a:gd name="T77" fmla="*/ 159 h 181"/>
              <a:gd name="T78" fmla="*/ 88 w 130"/>
              <a:gd name="T79" fmla="*/ 154 h 181"/>
              <a:gd name="T80" fmla="*/ 100 w 130"/>
              <a:gd name="T81" fmla="*/ 144 h 181"/>
              <a:gd name="T82" fmla="*/ 104 w 130"/>
              <a:gd name="T83" fmla="*/ 128 h 181"/>
              <a:gd name="T84" fmla="*/ 101 w 130"/>
              <a:gd name="T85" fmla="*/ 113 h 181"/>
              <a:gd name="T86" fmla="*/ 91 w 130"/>
              <a:gd name="T87" fmla="*/ 104 h 181"/>
              <a:gd name="T88" fmla="*/ 76 w 130"/>
              <a:gd name="T89" fmla="*/ 99 h 181"/>
              <a:gd name="T90" fmla="*/ 57 w 130"/>
              <a:gd name="T91" fmla="*/ 97 h 181"/>
              <a:gd name="T92" fmla="*/ 25 w 130"/>
              <a:gd name="T93" fmla="*/ 9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0" h="181">
                <a:moveTo>
                  <a:pt x="48" y="181"/>
                </a:moveTo>
                <a:cubicBezTo>
                  <a:pt x="44" y="181"/>
                  <a:pt x="40" y="181"/>
                  <a:pt x="36" y="181"/>
                </a:cubicBezTo>
                <a:cubicBezTo>
                  <a:pt x="32" y="181"/>
                  <a:pt x="28" y="181"/>
                  <a:pt x="24" y="180"/>
                </a:cubicBezTo>
                <a:cubicBezTo>
                  <a:pt x="20" y="180"/>
                  <a:pt x="15" y="179"/>
                  <a:pt x="11" y="179"/>
                </a:cubicBezTo>
                <a:cubicBezTo>
                  <a:pt x="7" y="178"/>
                  <a:pt x="3" y="178"/>
                  <a:pt x="0" y="177"/>
                </a:cubicBezTo>
                <a:cubicBezTo>
                  <a:pt x="0" y="5"/>
                  <a:pt x="0" y="5"/>
                  <a:pt x="0" y="5"/>
                </a:cubicBezTo>
                <a:cubicBezTo>
                  <a:pt x="3" y="4"/>
                  <a:pt x="7" y="3"/>
                  <a:pt x="11" y="3"/>
                </a:cubicBezTo>
                <a:cubicBezTo>
                  <a:pt x="15" y="2"/>
                  <a:pt x="20" y="2"/>
                  <a:pt x="24" y="1"/>
                </a:cubicBezTo>
                <a:cubicBezTo>
                  <a:pt x="28" y="1"/>
                  <a:pt x="32" y="1"/>
                  <a:pt x="36" y="1"/>
                </a:cubicBezTo>
                <a:cubicBezTo>
                  <a:pt x="40" y="1"/>
                  <a:pt x="44" y="0"/>
                  <a:pt x="48" y="0"/>
                </a:cubicBezTo>
                <a:cubicBezTo>
                  <a:pt x="58" y="0"/>
                  <a:pt x="68" y="1"/>
                  <a:pt x="76" y="3"/>
                </a:cubicBezTo>
                <a:cubicBezTo>
                  <a:pt x="85" y="4"/>
                  <a:pt x="93" y="7"/>
                  <a:pt x="100" y="11"/>
                </a:cubicBezTo>
                <a:cubicBezTo>
                  <a:pt x="106" y="14"/>
                  <a:pt x="111" y="19"/>
                  <a:pt x="115" y="25"/>
                </a:cubicBezTo>
                <a:cubicBezTo>
                  <a:pt x="119" y="31"/>
                  <a:pt x="121" y="38"/>
                  <a:pt x="121" y="47"/>
                </a:cubicBezTo>
                <a:cubicBezTo>
                  <a:pt x="121" y="57"/>
                  <a:pt x="119" y="65"/>
                  <a:pt x="114" y="71"/>
                </a:cubicBezTo>
                <a:cubicBezTo>
                  <a:pt x="109" y="77"/>
                  <a:pt x="103" y="82"/>
                  <a:pt x="96" y="85"/>
                </a:cubicBezTo>
                <a:cubicBezTo>
                  <a:pt x="106" y="88"/>
                  <a:pt x="114" y="93"/>
                  <a:pt x="120" y="100"/>
                </a:cubicBezTo>
                <a:cubicBezTo>
                  <a:pt x="127" y="106"/>
                  <a:pt x="130" y="116"/>
                  <a:pt x="130" y="128"/>
                </a:cubicBezTo>
                <a:cubicBezTo>
                  <a:pt x="130" y="145"/>
                  <a:pt x="123" y="159"/>
                  <a:pt x="110" y="168"/>
                </a:cubicBezTo>
                <a:cubicBezTo>
                  <a:pt x="97" y="177"/>
                  <a:pt x="76" y="181"/>
                  <a:pt x="48" y="181"/>
                </a:cubicBezTo>
                <a:close/>
                <a:moveTo>
                  <a:pt x="25" y="77"/>
                </a:moveTo>
                <a:cubicBezTo>
                  <a:pt x="51" y="77"/>
                  <a:pt x="51" y="77"/>
                  <a:pt x="51" y="77"/>
                </a:cubicBezTo>
                <a:cubicBezTo>
                  <a:pt x="57" y="77"/>
                  <a:pt x="63" y="77"/>
                  <a:pt x="68" y="76"/>
                </a:cubicBezTo>
                <a:cubicBezTo>
                  <a:pt x="74" y="75"/>
                  <a:pt x="78" y="73"/>
                  <a:pt x="82" y="71"/>
                </a:cubicBezTo>
                <a:cubicBezTo>
                  <a:pt x="86" y="69"/>
                  <a:pt x="90" y="66"/>
                  <a:pt x="92" y="62"/>
                </a:cubicBezTo>
                <a:cubicBezTo>
                  <a:pt x="94" y="59"/>
                  <a:pt x="95" y="54"/>
                  <a:pt x="95" y="49"/>
                </a:cubicBezTo>
                <a:cubicBezTo>
                  <a:pt x="95" y="44"/>
                  <a:pt x="94" y="39"/>
                  <a:pt x="92" y="36"/>
                </a:cubicBezTo>
                <a:cubicBezTo>
                  <a:pt x="89" y="32"/>
                  <a:pt x="86" y="30"/>
                  <a:pt x="82" y="27"/>
                </a:cubicBezTo>
                <a:cubicBezTo>
                  <a:pt x="78" y="25"/>
                  <a:pt x="73" y="24"/>
                  <a:pt x="67" y="23"/>
                </a:cubicBezTo>
                <a:cubicBezTo>
                  <a:pt x="61" y="22"/>
                  <a:pt x="56" y="21"/>
                  <a:pt x="49" y="21"/>
                </a:cubicBezTo>
                <a:cubicBezTo>
                  <a:pt x="43" y="21"/>
                  <a:pt x="38" y="21"/>
                  <a:pt x="34" y="21"/>
                </a:cubicBezTo>
                <a:cubicBezTo>
                  <a:pt x="31" y="22"/>
                  <a:pt x="28" y="22"/>
                  <a:pt x="25" y="22"/>
                </a:cubicBezTo>
                <a:lnTo>
                  <a:pt x="25" y="77"/>
                </a:lnTo>
                <a:close/>
                <a:moveTo>
                  <a:pt x="25" y="97"/>
                </a:moveTo>
                <a:cubicBezTo>
                  <a:pt x="25" y="159"/>
                  <a:pt x="25" y="159"/>
                  <a:pt x="25" y="159"/>
                </a:cubicBezTo>
                <a:cubicBezTo>
                  <a:pt x="27" y="160"/>
                  <a:pt x="29" y="160"/>
                  <a:pt x="31" y="160"/>
                </a:cubicBezTo>
                <a:cubicBezTo>
                  <a:pt x="33" y="160"/>
                  <a:pt x="36" y="160"/>
                  <a:pt x="39" y="160"/>
                </a:cubicBezTo>
                <a:cubicBezTo>
                  <a:pt x="42" y="160"/>
                  <a:pt x="46" y="160"/>
                  <a:pt x="49" y="160"/>
                </a:cubicBezTo>
                <a:cubicBezTo>
                  <a:pt x="57" y="160"/>
                  <a:pt x="64" y="160"/>
                  <a:pt x="70" y="159"/>
                </a:cubicBezTo>
                <a:cubicBezTo>
                  <a:pt x="77" y="158"/>
                  <a:pt x="83" y="156"/>
                  <a:pt x="88" y="154"/>
                </a:cubicBezTo>
                <a:cubicBezTo>
                  <a:pt x="93" y="152"/>
                  <a:pt x="97" y="148"/>
                  <a:pt x="100" y="144"/>
                </a:cubicBezTo>
                <a:cubicBezTo>
                  <a:pt x="102" y="140"/>
                  <a:pt x="104" y="134"/>
                  <a:pt x="104" y="128"/>
                </a:cubicBezTo>
                <a:cubicBezTo>
                  <a:pt x="104" y="122"/>
                  <a:pt x="103" y="117"/>
                  <a:pt x="101" y="113"/>
                </a:cubicBezTo>
                <a:cubicBezTo>
                  <a:pt x="98" y="109"/>
                  <a:pt x="95" y="106"/>
                  <a:pt x="91" y="104"/>
                </a:cubicBezTo>
                <a:cubicBezTo>
                  <a:pt x="87" y="101"/>
                  <a:pt x="82" y="100"/>
                  <a:pt x="76" y="99"/>
                </a:cubicBezTo>
                <a:cubicBezTo>
                  <a:pt x="70" y="97"/>
                  <a:pt x="64" y="97"/>
                  <a:pt x="57" y="97"/>
                </a:cubicBezTo>
                <a:lnTo>
                  <a:pt x="25" y="97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10377488" y="11298238"/>
            <a:ext cx="280988" cy="377825"/>
          </a:xfrm>
          <a:custGeom>
            <a:avLst/>
            <a:gdLst>
              <a:gd name="T0" fmla="*/ 86 w 134"/>
              <a:gd name="T1" fmla="*/ 105 h 180"/>
              <a:gd name="T2" fmla="*/ 97 w 134"/>
              <a:gd name="T3" fmla="*/ 119 h 180"/>
              <a:gd name="T4" fmla="*/ 110 w 134"/>
              <a:gd name="T5" fmla="*/ 137 h 180"/>
              <a:gd name="T6" fmla="*/ 123 w 134"/>
              <a:gd name="T7" fmla="*/ 158 h 180"/>
              <a:gd name="T8" fmla="*/ 134 w 134"/>
              <a:gd name="T9" fmla="*/ 180 h 180"/>
              <a:gd name="T10" fmla="*/ 107 w 134"/>
              <a:gd name="T11" fmla="*/ 180 h 180"/>
              <a:gd name="T12" fmla="*/ 96 w 134"/>
              <a:gd name="T13" fmla="*/ 160 h 180"/>
              <a:gd name="T14" fmla="*/ 84 w 134"/>
              <a:gd name="T15" fmla="*/ 141 h 180"/>
              <a:gd name="T16" fmla="*/ 71 w 134"/>
              <a:gd name="T17" fmla="*/ 124 h 180"/>
              <a:gd name="T18" fmla="*/ 61 w 134"/>
              <a:gd name="T19" fmla="*/ 110 h 180"/>
              <a:gd name="T20" fmla="*/ 54 w 134"/>
              <a:gd name="T21" fmla="*/ 110 h 180"/>
              <a:gd name="T22" fmla="*/ 47 w 134"/>
              <a:gd name="T23" fmla="*/ 110 h 180"/>
              <a:gd name="T24" fmla="*/ 24 w 134"/>
              <a:gd name="T25" fmla="*/ 110 h 180"/>
              <a:gd name="T26" fmla="*/ 24 w 134"/>
              <a:gd name="T27" fmla="*/ 180 h 180"/>
              <a:gd name="T28" fmla="*/ 0 w 134"/>
              <a:gd name="T29" fmla="*/ 180 h 180"/>
              <a:gd name="T30" fmla="*/ 0 w 134"/>
              <a:gd name="T31" fmla="*/ 5 h 180"/>
              <a:gd name="T32" fmla="*/ 23 w 134"/>
              <a:gd name="T33" fmla="*/ 1 h 180"/>
              <a:gd name="T34" fmla="*/ 47 w 134"/>
              <a:gd name="T35" fmla="*/ 0 h 180"/>
              <a:gd name="T36" fmla="*/ 104 w 134"/>
              <a:gd name="T37" fmla="*/ 15 h 180"/>
              <a:gd name="T38" fmla="*/ 123 w 134"/>
              <a:gd name="T39" fmla="*/ 57 h 180"/>
              <a:gd name="T40" fmla="*/ 114 w 134"/>
              <a:gd name="T41" fmla="*/ 87 h 180"/>
              <a:gd name="T42" fmla="*/ 86 w 134"/>
              <a:gd name="T43" fmla="*/ 105 h 180"/>
              <a:gd name="T44" fmla="*/ 49 w 134"/>
              <a:gd name="T45" fmla="*/ 22 h 180"/>
              <a:gd name="T46" fmla="*/ 24 w 134"/>
              <a:gd name="T47" fmla="*/ 23 h 180"/>
              <a:gd name="T48" fmla="*/ 24 w 134"/>
              <a:gd name="T49" fmla="*/ 90 h 180"/>
              <a:gd name="T50" fmla="*/ 42 w 134"/>
              <a:gd name="T51" fmla="*/ 90 h 180"/>
              <a:gd name="T52" fmla="*/ 65 w 134"/>
              <a:gd name="T53" fmla="*/ 89 h 180"/>
              <a:gd name="T54" fmla="*/ 82 w 134"/>
              <a:gd name="T55" fmla="*/ 84 h 180"/>
              <a:gd name="T56" fmla="*/ 93 w 134"/>
              <a:gd name="T57" fmla="*/ 74 h 180"/>
              <a:gd name="T58" fmla="*/ 97 w 134"/>
              <a:gd name="T59" fmla="*/ 56 h 180"/>
              <a:gd name="T60" fmla="*/ 93 w 134"/>
              <a:gd name="T61" fmla="*/ 40 h 180"/>
              <a:gd name="T62" fmla="*/ 83 w 134"/>
              <a:gd name="T63" fmla="*/ 29 h 180"/>
              <a:gd name="T64" fmla="*/ 68 w 134"/>
              <a:gd name="T65" fmla="*/ 24 h 180"/>
              <a:gd name="T66" fmla="*/ 49 w 134"/>
              <a:gd name="T67" fmla="*/ 2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4" h="180">
                <a:moveTo>
                  <a:pt x="86" y="105"/>
                </a:moveTo>
                <a:cubicBezTo>
                  <a:pt x="89" y="109"/>
                  <a:pt x="93" y="113"/>
                  <a:pt x="97" y="119"/>
                </a:cubicBezTo>
                <a:cubicBezTo>
                  <a:pt x="101" y="124"/>
                  <a:pt x="105" y="131"/>
                  <a:pt x="110" y="137"/>
                </a:cubicBezTo>
                <a:cubicBezTo>
                  <a:pt x="114" y="144"/>
                  <a:pt x="119" y="151"/>
                  <a:pt x="123" y="158"/>
                </a:cubicBezTo>
                <a:cubicBezTo>
                  <a:pt x="127" y="166"/>
                  <a:pt x="131" y="173"/>
                  <a:pt x="134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4" y="173"/>
                  <a:pt x="100" y="167"/>
                  <a:pt x="96" y="160"/>
                </a:cubicBezTo>
                <a:cubicBezTo>
                  <a:pt x="92" y="153"/>
                  <a:pt x="88" y="147"/>
                  <a:pt x="84" y="141"/>
                </a:cubicBezTo>
                <a:cubicBezTo>
                  <a:pt x="80" y="135"/>
                  <a:pt x="75" y="129"/>
                  <a:pt x="71" y="124"/>
                </a:cubicBezTo>
                <a:cubicBezTo>
                  <a:pt x="67" y="119"/>
                  <a:pt x="64" y="114"/>
                  <a:pt x="61" y="110"/>
                </a:cubicBezTo>
                <a:cubicBezTo>
                  <a:pt x="58" y="110"/>
                  <a:pt x="56" y="110"/>
                  <a:pt x="54" y="110"/>
                </a:cubicBezTo>
                <a:cubicBezTo>
                  <a:pt x="51" y="110"/>
                  <a:pt x="49" y="110"/>
                  <a:pt x="47" y="110"/>
                </a:cubicBezTo>
                <a:cubicBezTo>
                  <a:pt x="24" y="110"/>
                  <a:pt x="24" y="110"/>
                  <a:pt x="24" y="110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5"/>
                  <a:pt x="0" y="5"/>
                  <a:pt x="0" y="5"/>
                </a:cubicBezTo>
                <a:cubicBezTo>
                  <a:pt x="7" y="3"/>
                  <a:pt x="14" y="2"/>
                  <a:pt x="23" y="1"/>
                </a:cubicBezTo>
                <a:cubicBezTo>
                  <a:pt x="32" y="1"/>
                  <a:pt x="40" y="0"/>
                  <a:pt x="47" y="0"/>
                </a:cubicBezTo>
                <a:cubicBezTo>
                  <a:pt x="72" y="0"/>
                  <a:pt x="91" y="5"/>
                  <a:pt x="104" y="15"/>
                </a:cubicBezTo>
                <a:cubicBezTo>
                  <a:pt x="117" y="24"/>
                  <a:pt x="123" y="38"/>
                  <a:pt x="123" y="57"/>
                </a:cubicBezTo>
                <a:cubicBezTo>
                  <a:pt x="123" y="68"/>
                  <a:pt x="120" y="78"/>
                  <a:pt x="114" y="87"/>
                </a:cubicBezTo>
                <a:cubicBezTo>
                  <a:pt x="108" y="95"/>
                  <a:pt x="99" y="101"/>
                  <a:pt x="86" y="105"/>
                </a:cubicBezTo>
                <a:close/>
                <a:moveTo>
                  <a:pt x="49" y="22"/>
                </a:moveTo>
                <a:cubicBezTo>
                  <a:pt x="38" y="22"/>
                  <a:pt x="30" y="22"/>
                  <a:pt x="24" y="23"/>
                </a:cubicBezTo>
                <a:cubicBezTo>
                  <a:pt x="24" y="90"/>
                  <a:pt x="24" y="90"/>
                  <a:pt x="24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51" y="90"/>
                  <a:pt x="58" y="89"/>
                  <a:pt x="65" y="89"/>
                </a:cubicBezTo>
                <a:cubicBezTo>
                  <a:pt x="72" y="88"/>
                  <a:pt x="78" y="86"/>
                  <a:pt x="82" y="84"/>
                </a:cubicBezTo>
                <a:cubicBezTo>
                  <a:pt x="87" y="81"/>
                  <a:pt x="91" y="78"/>
                  <a:pt x="93" y="74"/>
                </a:cubicBezTo>
                <a:cubicBezTo>
                  <a:pt x="96" y="69"/>
                  <a:pt x="97" y="63"/>
                  <a:pt x="97" y="56"/>
                </a:cubicBezTo>
                <a:cubicBezTo>
                  <a:pt x="97" y="50"/>
                  <a:pt x="96" y="44"/>
                  <a:pt x="93" y="40"/>
                </a:cubicBezTo>
                <a:cubicBezTo>
                  <a:pt x="91" y="35"/>
                  <a:pt x="87" y="32"/>
                  <a:pt x="83" y="29"/>
                </a:cubicBezTo>
                <a:cubicBezTo>
                  <a:pt x="79" y="27"/>
                  <a:pt x="74" y="25"/>
                  <a:pt x="68" y="24"/>
                </a:cubicBezTo>
                <a:cubicBezTo>
                  <a:pt x="62" y="23"/>
                  <a:pt x="55" y="22"/>
                  <a:pt x="49" y="22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0672763" y="11303000"/>
            <a:ext cx="346075" cy="373063"/>
          </a:xfrm>
          <a:custGeom>
            <a:avLst/>
            <a:gdLst>
              <a:gd name="T0" fmla="*/ 138 w 165"/>
              <a:gd name="T1" fmla="*/ 178 h 178"/>
              <a:gd name="T2" fmla="*/ 130 w 165"/>
              <a:gd name="T3" fmla="*/ 155 h 178"/>
              <a:gd name="T4" fmla="*/ 122 w 165"/>
              <a:gd name="T5" fmla="*/ 132 h 178"/>
              <a:gd name="T6" fmla="*/ 42 w 165"/>
              <a:gd name="T7" fmla="*/ 132 h 178"/>
              <a:gd name="T8" fmla="*/ 26 w 165"/>
              <a:gd name="T9" fmla="*/ 178 h 178"/>
              <a:gd name="T10" fmla="*/ 0 w 165"/>
              <a:gd name="T11" fmla="*/ 178 h 178"/>
              <a:gd name="T12" fmla="*/ 19 w 165"/>
              <a:gd name="T13" fmla="*/ 126 h 178"/>
              <a:gd name="T14" fmla="*/ 36 w 165"/>
              <a:gd name="T15" fmla="*/ 80 h 178"/>
              <a:gd name="T16" fmla="*/ 53 w 165"/>
              <a:gd name="T17" fmla="*/ 39 h 178"/>
              <a:gd name="T18" fmla="*/ 71 w 165"/>
              <a:gd name="T19" fmla="*/ 0 h 178"/>
              <a:gd name="T20" fmla="*/ 94 w 165"/>
              <a:gd name="T21" fmla="*/ 0 h 178"/>
              <a:gd name="T22" fmla="*/ 112 w 165"/>
              <a:gd name="T23" fmla="*/ 39 h 178"/>
              <a:gd name="T24" fmla="*/ 129 w 165"/>
              <a:gd name="T25" fmla="*/ 80 h 178"/>
              <a:gd name="T26" fmla="*/ 146 w 165"/>
              <a:gd name="T27" fmla="*/ 126 h 178"/>
              <a:gd name="T28" fmla="*/ 165 w 165"/>
              <a:gd name="T29" fmla="*/ 178 h 178"/>
              <a:gd name="T30" fmla="*/ 138 w 165"/>
              <a:gd name="T31" fmla="*/ 178 h 178"/>
              <a:gd name="T32" fmla="*/ 115 w 165"/>
              <a:gd name="T33" fmla="*/ 112 h 178"/>
              <a:gd name="T34" fmla="*/ 99 w 165"/>
              <a:gd name="T35" fmla="*/ 69 h 178"/>
              <a:gd name="T36" fmla="*/ 82 w 165"/>
              <a:gd name="T37" fmla="*/ 29 h 178"/>
              <a:gd name="T38" fmla="*/ 65 w 165"/>
              <a:gd name="T39" fmla="*/ 69 h 178"/>
              <a:gd name="T40" fmla="*/ 49 w 165"/>
              <a:gd name="T41" fmla="*/ 112 h 178"/>
              <a:gd name="T42" fmla="*/ 115 w 165"/>
              <a:gd name="T43" fmla="*/ 11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5" h="178">
                <a:moveTo>
                  <a:pt x="138" y="178"/>
                </a:moveTo>
                <a:cubicBezTo>
                  <a:pt x="135" y="170"/>
                  <a:pt x="133" y="162"/>
                  <a:pt x="130" y="155"/>
                </a:cubicBezTo>
                <a:cubicBezTo>
                  <a:pt x="127" y="148"/>
                  <a:pt x="125" y="140"/>
                  <a:pt x="122" y="132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26" y="178"/>
                  <a:pt x="26" y="178"/>
                  <a:pt x="26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7" y="159"/>
                  <a:pt x="13" y="142"/>
                  <a:pt x="19" y="126"/>
                </a:cubicBezTo>
                <a:cubicBezTo>
                  <a:pt x="25" y="110"/>
                  <a:pt x="31" y="94"/>
                  <a:pt x="36" y="80"/>
                </a:cubicBezTo>
                <a:cubicBezTo>
                  <a:pt x="42" y="66"/>
                  <a:pt x="48" y="52"/>
                  <a:pt x="53" y="39"/>
                </a:cubicBezTo>
                <a:cubicBezTo>
                  <a:pt x="59" y="26"/>
                  <a:pt x="65" y="13"/>
                  <a:pt x="7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0" y="13"/>
                  <a:pt x="106" y="26"/>
                  <a:pt x="112" y="39"/>
                </a:cubicBezTo>
                <a:cubicBezTo>
                  <a:pt x="117" y="52"/>
                  <a:pt x="123" y="66"/>
                  <a:pt x="129" y="80"/>
                </a:cubicBezTo>
                <a:cubicBezTo>
                  <a:pt x="134" y="94"/>
                  <a:pt x="140" y="110"/>
                  <a:pt x="146" y="126"/>
                </a:cubicBezTo>
                <a:cubicBezTo>
                  <a:pt x="152" y="142"/>
                  <a:pt x="159" y="159"/>
                  <a:pt x="165" y="178"/>
                </a:cubicBezTo>
                <a:lnTo>
                  <a:pt x="138" y="178"/>
                </a:lnTo>
                <a:close/>
                <a:moveTo>
                  <a:pt x="115" y="112"/>
                </a:moveTo>
                <a:cubicBezTo>
                  <a:pt x="109" y="97"/>
                  <a:pt x="104" y="83"/>
                  <a:pt x="99" y="69"/>
                </a:cubicBezTo>
                <a:cubicBezTo>
                  <a:pt x="93" y="55"/>
                  <a:pt x="88" y="41"/>
                  <a:pt x="82" y="29"/>
                </a:cubicBezTo>
                <a:cubicBezTo>
                  <a:pt x="76" y="41"/>
                  <a:pt x="70" y="55"/>
                  <a:pt x="65" y="69"/>
                </a:cubicBezTo>
                <a:cubicBezTo>
                  <a:pt x="60" y="83"/>
                  <a:pt x="54" y="97"/>
                  <a:pt x="49" y="112"/>
                </a:cubicBezTo>
                <a:lnTo>
                  <a:pt x="115" y="112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069638" y="11303000"/>
            <a:ext cx="52388" cy="373063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1214100" y="11303000"/>
            <a:ext cx="300038" cy="373063"/>
          </a:xfrm>
          <a:custGeom>
            <a:avLst/>
            <a:gdLst>
              <a:gd name="T0" fmla="*/ 122 w 143"/>
              <a:gd name="T1" fmla="*/ 178 h 178"/>
              <a:gd name="T2" fmla="*/ 109 w 143"/>
              <a:gd name="T3" fmla="*/ 156 h 178"/>
              <a:gd name="T4" fmla="*/ 93 w 143"/>
              <a:gd name="T5" fmla="*/ 132 h 178"/>
              <a:gd name="T6" fmla="*/ 76 w 143"/>
              <a:gd name="T7" fmla="*/ 106 h 178"/>
              <a:gd name="T8" fmla="*/ 58 w 143"/>
              <a:gd name="T9" fmla="*/ 81 h 178"/>
              <a:gd name="T10" fmla="*/ 40 w 143"/>
              <a:gd name="T11" fmla="*/ 58 h 178"/>
              <a:gd name="T12" fmla="*/ 25 w 143"/>
              <a:gd name="T13" fmla="*/ 39 h 178"/>
              <a:gd name="T14" fmla="*/ 25 w 143"/>
              <a:gd name="T15" fmla="*/ 178 h 178"/>
              <a:gd name="T16" fmla="*/ 0 w 143"/>
              <a:gd name="T17" fmla="*/ 178 h 178"/>
              <a:gd name="T18" fmla="*/ 0 w 143"/>
              <a:gd name="T19" fmla="*/ 0 h 178"/>
              <a:gd name="T20" fmla="*/ 20 w 143"/>
              <a:gd name="T21" fmla="*/ 0 h 178"/>
              <a:gd name="T22" fmla="*/ 46 w 143"/>
              <a:gd name="T23" fmla="*/ 30 h 178"/>
              <a:gd name="T24" fmla="*/ 73 w 143"/>
              <a:gd name="T25" fmla="*/ 65 h 178"/>
              <a:gd name="T26" fmla="*/ 98 w 143"/>
              <a:gd name="T27" fmla="*/ 101 h 178"/>
              <a:gd name="T28" fmla="*/ 118 w 143"/>
              <a:gd name="T29" fmla="*/ 132 h 178"/>
              <a:gd name="T30" fmla="*/ 118 w 143"/>
              <a:gd name="T31" fmla="*/ 0 h 178"/>
              <a:gd name="T32" fmla="*/ 143 w 143"/>
              <a:gd name="T33" fmla="*/ 0 h 178"/>
              <a:gd name="T34" fmla="*/ 143 w 143"/>
              <a:gd name="T35" fmla="*/ 178 h 178"/>
              <a:gd name="T36" fmla="*/ 122 w 143"/>
              <a:gd name="T37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3" h="178">
                <a:moveTo>
                  <a:pt x="122" y="178"/>
                </a:moveTo>
                <a:cubicBezTo>
                  <a:pt x="118" y="171"/>
                  <a:pt x="114" y="164"/>
                  <a:pt x="109" y="156"/>
                </a:cubicBezTo>
                <a:cubicBezTo>
                  <a:pt x="104" y="149"/>
                  <a:pt x="99" y="140"/>
                  <a:pt x="93" y="132"/>
                </a:cubicBezTo>
                <a:cubicBezTo>
                  <a:pt x="88" y="124"/>
                  <a:pt x="82" y="115"/>
                  <a:pt x="76" y="106"/>
                </a:cubicBezTo>
                <a:cubicBezTo>
                  <a:pt x="70" y="98"/>
                  <a:pt x="64" y="89"/>
                  <a:pt x="58" y="81"/>
                </a:cubicBezTo>
                <a:cubicBezTo>
                  <a:pt x="52" y="73"/>
                  <a:pt x="46" y="65"/>
                  <a:pt x="40" y="58"/>
                </a:cubicBezTo>
                <a:cubicBezTo>
                  <a:pt x="35" y="51"/>
                  <a:pt x="29" y="45"/>
                  <a:pt x="25" y="39"/>
                </a:cubicBezTo>
                <a:cubicBezTo>
                  <a:pt x="25" y="178"/>
                  <a:pt x="25" y="178"/>
                  <a:pt x="25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0"/>
                  <a:pt x="0" y="0"/>
                  <a:pt x="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9"/>
                  <a:pt x="37" y="19"/>
                  <a:pt x="46" y="30"/>
                </a:cubicBezTo>
                <a:cubicBezTo>
                  <a:pt x="55" y="41"/>
                  <a:pt x="64" y="53"/>
                  <a:pt x="73" y="65"/>
                </a:cubicBezTo>
                <a:cubicBezTo>
                  <a:pt x="82" y="77"/>
                  <a:pt x="90" y="89"/>
                  <a:pt x="98" y="101"/>
                </a:cubicBezTo>
                <a:cubicBezTo>
                  <a:pt x="106" y="112"/>
                  <a:pt x="113" y="123"/>
                  <a:pt x="118" y="132"/>
                </a:cubicBezTo>
                <a:cubicBezTo>
                  <a:pt x="118" y="0"/>
                  <a:pt x="118" y="0"/>
                  <a:pt x="11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178"/>
                  <a:pt x="143" y="178"/>
                  <a:pt x="143" y="178"/>
                </a:cubicBezTo>
                <a:lnTo>
                  <a:pt x="122" y="178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11576050" y="11293475"/>
            <a:ext cx="252413" cy="390525"/>
          </a:xfrm>
          <a:custGeom>
            <a:avLst/>
            <a:gdLst>
              <a:gd name="T0" fmla="*/ 55 w 120"/>
              <a:gd name="T1" fmla="*/ 164 h 186"/>
              <a:gd name="T2" fmla="*/ 94 w 120"/>
              <a:gd name="T3" fmla="*/ 137 h 186"/>
              <a:gd name="T4" fmla="*/ 90 w 120"/>
              <a:gd name="T5" fmla="*/ 123 h 186"/>
              <a:gd name="T6" fmla="*/ 81 w 120"/>
              <a:gd name="T7" fmla="*/ 113 h 186"/>
              <a:gd name="T8" fmla="*/ 68 w 120"/>
              <a:gd name="T9" fmla="*/ 106 h 186"/>
              <a:gd name="T10" fmla="*/ 52 w 120"/>
              <a:gd name="T11" fmla="*/ 100 h 186"/>
              <a:gd name="T12" fmla="*/ 33 w 120"/>
              <a:gd name="T13" fmla="*/ 92 h 186"/>
              <a:gd name="T14" fmla="*/ 18 w 120"/>
              <a:gd name="T15" fmla="*/ 82 h 186"/>
              <a:gd name="T16" fmla="*/ 8 w 120"/>
              <a:gd name="T17" fmla="*/ 69 h 186"/>
              <a:gd name="T18" fmla="*/ 4 w 120"/>
              <a:gd name="T19" fmla="*/ 50 h 186"/>
              <a:gd name="T20" fmla="*/ 20 w 120"/>
              <a:gd name="T21" fmla="*/ 13 h 186"/>
              <a:gd name="T22" fmla="*/ 64 w 120"/>
              <a:gd name="T23" fmla="*/ 0 h 186"/>
              <a:gd name="T24" fmla="*/ 93 w 120"/>
              <a:gd name="T25" fmla="*/ 4 h 186"/>
              <a:gd name="T26" fmla="*/ 112 w 120"/>
              <a:gd name="T27" fmla="*/ 11 h 186"/>
              <a:gd name="T28" fmla="*/ 105 w 120"/>
              <a:gd name="T29" fmla="*/ 31 h 186"/>
              <a:gd name="T30" fmla="*/ 89 w 120"/>
              <a:gd name="T31" fmla="*/ 25 h 186"/>
              <a:gd name="T32" fmla="*/ 64 w 120"/>
              <a:gd name="T33" fmla="*/ 22 h 186"/>
              <a:gd name="T34" fmla="*/ 51 w 120"/>
              <a:gd name="T35" fmla="*/ 23 h 186"/>
              <a:gd name="T36" fmla="*/ 40 w 120"/>
              <a:gd name="T37" fmla="*/ 28 h 186"/>
              <a:gd name="T38" fmla="*/ 32 w 120"/>
              <a:gd name="T39" fmla="*/ 36 h 186"/>
              <a:gd name="T40" fmla="*/ 30 w 120"/>
              <a:gd name="T41" fmla="*/ 47 h 186"/>
              <a:gd name="T42" fmla="*/ 33 w 120"/>
              <a:gd name="T43" fmla="*/ 59 h 186"/>
              <a:gd name="T44" fmla="*/ 41 w 120"/>
              <a:gd name="T45" fmla="*/ 67 h 186"/>
              <a:gd name="T46" fmla="*/ 52 w 120"/>
              <a:gd name="T47" fmla="*/ 74 h 186"/>
              <a:gd name="T48" fmla="*/ 67 w 120"/>
              <a:gd name="T49" fmla="*/ 80 h 186"/>
              <a:gd name="T50" fmla="*/ 89 w 120"/>
              <a:gd name="T51" fmla="*/ 90 h 186"/>
              <a:gd name="T52" fmla="*/ 105 w 120"/>
              <a:gd name="T53" fmla="*/ 101 h 186"/>
              <a:gd name="T54" fmla="*/ 116 w 120"/>
              <a:gd name="T55" fmla="*/ 116 h 186"/>
              <a:gd name="T56" fmla="*/ 120 w 120"/>
              <a:gd name="T57" fmla="*/ 137 h 186"/>
              <a:gd name="T58" fmla="*/ 103 w 120"/>
              <a:gd name="T59" fmla="*/ 173 h 186"/>
              <a:gd name="T60" fmla="*/ 55 w 120"/>
              <a:gd name="T61" fmla="*/ 186 h 186"/>
              <a:gd name="T62" fmla="*/ 36 w 120"/>
              <a:gd name="T63" fmla="*/ 184 h 186"/>
              <a:gd name="T64" fmla="*/ 20 w 120"/>
              <a:gd name="T65" fmla="*/ 181 h 186"/>
              <a:gd name="T66" fmla="*/ 8 w 120"/>
              <a:gd name="T67" fmla="*/ 177 h 186"/>
              <a:gd name="T68" fmla="*/ 0 w 120"/>
              <a:gd name="T69" fmla="*/ 173 h 186"/>
              <a:gd name="T70" fmla="*/ 7 w 120"/>
              <a:gd name="T71" fmla="*/ 152 h 186"/>
              <a:gd name="T72" fmla="*/ 25 w 120"/>
              <a:gd name="T73" fmla="*/ 160 h 186"/>
              <a:gd name="T74" fmla="*/ 55 w 120"/>
              <a:gd name="T75" fmla="*/ 16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0" h="186">
                <a:moveTo>
                  <a:pt x="55" y="164"/>
                </a:moveTo>
                <a:cubicBezTo>
                  <a:pt x="81" y="164"/>
                  <a:pt x="94" y="155"/>
                  <a:pt x="94" y="137"/>
                </a:cubicBezTo>
                <a:cubicBezTo>
                  <a:pt x="94" y="132"/>
                  <a:pt x="93" y="127"/>
                  <a:pt x="90" y="123"/>
                </a:cubicBezTo>
                <a:cubicBezTo>
                  <a:pt x="88" y="120"/>
                  <a:pt x="85" y="116"/>
                  <a:pt x="81" y="113"/>
                </a:cubicBezTo>
                <a:cubicBezTo>
                  <a:pt x="77" y="111"/>
                  <a:pt x="73" y="108"/>
                  <a:pt x="68" y="106"/>
                </a:cubicBezTo>
                <a:cubicBezTo>
                  <a:pt x="62" y="104"/>
                  <a:pt x="57" y="102"/>
                  <a:pt x="52" y="100"/>
                </a:cubicBezTo>
                <a:cubicBezTo>
                  <a:pt x="45" y="98"/>
                  <a:pt x="39" y="95"/>
                  <a:pt x="33" y="92"/>
                </a:cubicBezTo>
                <a:cubicBezTo>
                  <a:pt x="27" y="90"/>
                  <a:pt x="22" y="86"/>
                  <a:pt x="18" y="82"/>
                </a:cubicBezTo>
                <a:cubicBezTo>
                  <a:pt x="14" y="79"/>
                  <a:pt x="10" y="74"/>
                  <a:pt x="8" y="69"/>
                </a:cubicBezTo>
                <a:cubicBezTo>
                  <a:pt x="5" y="63"/>
                  <a:pt x="4" y="57"/>
                  <a:pt x="4" y="50"/>
                </a:cubicBezTo>
                <a:cubicBezTo>
                  <a:pt x="4" y="34"/>
                  <a:pt x="9" y="22"/>
                  <a:pt x="20" y="13"/>
                </a:cubicBezTo>
                <a:cubicBezTo>
                  <a:pt x="31" y="5"/>
                  <a:pt x="45" y="0"/>
                  <a:pt x="64" y="0"/>
                </a:cubicBezTo>
                <a:cubicBezTo>
                  <a:pt x="75" y="0"/>
                  <a:pt x="84" y="1"/>
                  <a:pt x="93" y="4"/>
                </a:cubicBezTo>
                <a:cubicBezTo>
                  <a:pt x="102" y="6"/>
                  <a:pt x="108" y="8"/>
                  <a:pt x="112" y="1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1" y="29"/>
                  <a:pt x="96" y="27"/>
                  <a:pt x="89" y="25"/>
                </a:cubicBezTo>
                <a:cubicBezTo>
                  <a:pt x="81" y="23"/>
                  <a:pt x="73" y="22"/>
                  <a:pt x="64" y="22"/>
                </a:cubicBezTo>
                <a:cubicBezTo>
                  <a:pt x="59" y="22"/>
                  <a:pt x="55" y="22"/>
                  <a:pt x="51" y="23"/>
                </a:cubicBezTo>
                <a:cubicBezTo>
                  <a:pt x="46" y="24"/>
                  <a:pt x="43" y="26"/>
                  <a:pt x="40" y="28"/>
                </a:cubicBezTo>
                <a:cubicBezTo>
                  <a:pt x="37" y="30"/>
                  <a:pt x="34" y="32"/>
                  <a:pt x="32" y="36"/>
                </a:cubicBezTo>
                <a:cubicBezTo>
                  <a:pt x="31" y="39"/>
                  <a:pt x="30" y="42"/>
                  <a:pt x="30" y="47"/>
                </a:cubicBezTo>
                <a:cubicBezTo>
                  <a:pt x="30" y="52"/>
                  <a:pt x="31" y="56"/>
                  <a:pt x="33" y="59"/>
                </a:cubicBezTo>
                <a:cubicBezTo>
                  <a:pt x="34" y="62"/>
                  <a:pt x="37" y="65"/>
                  <a:pt x="41" y="67"/>
                </a:cubicBezTo>
                <a:cubicBezTo>
                  <a:pt x="44" y="70"/>
                  <a:pt x="48" y="72"/>
                  <a:pt x="52" y="74"/>
                </a:cubicBezTo>
                <a:cubicBezTo>
                  <a:pt x="57" y="76"/>
                  <a:pt x="62" y="78"/>
                  <a:pt x="67" y="80"/>
                </a:cubicBezTo>
                <a:cubicBezTo>
                  <a:pt x="75" y="83"/>
                  <a:pt x="82" y="86"/>
                  <a:pt x="89" y="90"/>
                </a:cubicBezTo>
                <a:cubicBezTo>
                  <a:pt x="95" y="93"/>
                  <a:pt x="100" y="96"/>
                  <a:pt x="105" y="101"/>
                </a:cubicBezTo>
                <a:cubicBezTo>
                  <a:pt x="110" y="105"/>
                  <a:pt x="113" y="110"/>
                  <a:pt x="116" y="116"/>
                </a:cubicBezTo>
                <a:cubicBezTo>
                  <a:pt x="119" y="122"/>
                  <a:pt x="120" y="129"/>
                  <a:pt x="120" y="137"/>
                </a:cubicBezTo>
                <a:cubicBezTo>
                  <a:pt x="120" y="153"/>
                  <a:pt x="114" y="165"/>
                  <a:pt x="103" y="173"/>
                </a:cubicBezTo>
                <a:cubicBezTo>
                  <a:pt x="91" y="181"/>
                  <a:pt x="76" y="186"/>
                  <a:pt x="55" y="186"/>
                </a:cubicBezTo>
                <a:cubicBezTo>
                  <a:pt x="48" y="186"/>
                  <a:pt x="41" y="185"/>
                  <a:pt x="36" y="184"/>
                </a:cubicBezTo>
                <a:cubicBezTo>
                  <a:pt x="30" y="183"/>
                  <a:pt x="24" y="182"/>
                  <a:pt x="20" y="181"/>
                </a:cubicBezTo>
                <a:cubicBezTo>
                  <a:pt x="15" y="179"/>
                  <a:pt x="11" y="178"/>
                  <a:pt x="8" y="177"/>
                </a:cubicBezTo>
                <a:cubicBezTo>
                  <a:pt x="5" y="175"/>
                  <a:pt x="2" y="174"/>
                  <a:pt x="0" y="173"/>
                </a:cubicBezTo>
                <a:cubicBezTo>
                  <a:pt x="7" y="152"/>
                  <a:pt x="7" y="152"/>
                  <a:pt x="7" y="152"/>
                </a:cubicBezTo>
                <a:cubicBezTo>
                  <a:pt x="11" y="155"/>
                  <a:pt x="17" y="157"/>
                  <a:pt x="25" y="160"/>
                </a:cubicBezTo>
                <a:cubicBezTo>
                  <a:pt x="33" y="163"/>
                  <a:pt x="43" y="164"/>
                  <a:pt x="55" y="164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11853863" y="11303000"/>
            <a:ext cx="284163" cy="373063"/>
          </a:xfrm>
          <a:custGeom>
            <a:avLst/>
            <a:gdLst>
              <a:gd name="T0" fmla="*/ 179 w 179"/>
              <a:gd name="T1" fmla="*/ 0 h 235"/>
              <a:gd name="T2" fmla="*/ 179 w 179"/>
              <a:gd name="T3" fmla="*/ 29 h 235"/>
              <a:gd name="T4" fmla="*/ 107 w 179"/>
              <a:gd name="T5" fmla="*/ 29 h 235"/>
              <a:gd name="T6" fmla="*/ 107 w 179"/>
              <a:gd name="T7" fmla="*/ 235 h 235"/>
              <a:gd name="T8" fmla="*/ 74 w 179"/>
              <a:gd name="T9" fmla="*/ 235 h 235"/>
              <a:gd name="T10" fmla="*/ 74 w 179"/>
              <a:gd name="T11" fmla="*/ 29 h 235"/>
              <a:gd name="T12" fmla="*/ 0 w 179"/>
              <a:gd name="T13" fmla="*/ 29 h 235"/>
              <a:gd name="T14" fmla="*/ 0 w 179"/>
              <a:gd name="T15" fmla="*/ 0 h 235"/>
              <a:gd name="T16" fmla="*/ 179 w 179"/>
              <a:gd name="T17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9" h="235">
                <a:moveTo>
                  <a:pt x="179" y="0"/>
                </a:moveTo>
                <a:lnTo>
                  <a:pt x="179" y="29"/>
                </a:lnTo>
                <a:lnTo>
                  <a:pt x="107" y="29"/>
                </a:lnTo>
                <a:lnTo>
                  <a:pt x="107" y="235"/>
                </a:lnTo>
                <a:lnTo>
                  <a:pt x="74" y="235"/>
                </a:lnTo>
                <a:lnTo>
                  <a:pt x="74" y="29"/>
                </a:lnTo>
                <a:lnTo>
                  <a:pt x="0" y="29"/>
                </a:lnTo>
                <a:lnTo>
                  <a:pt x="0" y="0"/>
                </a:lnTo>
                <a:lnTo>
                  <a:pt x="17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 noEditPoints="1"/>
          </p:cNvSpPr>
          <p:nvPr/>
        </p:nvSpPr>
        <p:spPr bwMode="auto">
          <a:xfrm>
            <a:off x="12177713" y="11293475"/>
            <a:ext cx="357188" cy="390525"/>
          </a:xfrm>
          <a:custGeom>
            <a:avLst/>
            <a:gdLst>
              <a:gd name="T0" fmla="*/ 0 w 170"/>
              <a:gd name="T1" fmla="*/ 93 h 186"/>
              <a:gd name="T2" fmla="*/ 7 w 170"/>
              <a:gd name="T3" fmla="*/ 53 h 186"/>
              <a:gd name="T4" fmla="*/ 26 w 170"/>
              <a:gd name="T5" fmla="*/ 24 h 186"/>
              <a:gd name="T6" fmla="*/ 53 w 170"/>
              <a:gd name="T7" fmla="*/ 6 h 186"/>
              <a:gd name="T8" fmla="*/ 86 w 170"/>
              <a:gd name="T9" fmla="*/ 0 h 186"/>
              <a:gd name="T10" fmla="*/ 118 w 170"/>
              <a:gd name="T11" fmla="*/ 6 h 186"/>
              <a:gd name="T12" fmla="*/ 145 w 170"/>
              <a:gd name="T13" fmla="*/ 24 h 186"/>
              <a:gd name="T14" fmla="*/ 163 w 170"/>
              <a:gd name="T15" fmla="*/ 53 h 186"/>
              <a:gd name="T16" fmla="*/ 170 w 170"/>
              <a:gd name="T17" fmla="*/ 93 h 186"/>
              <a:gd name="T18" fmla="*/ 163 w 170"/>
              <a:gd name="T19" fmla="*/ 133 h 186"/>
              <a:gd name="T20" fmla="*/ 145 w 170"/>
              <a:gd name="T21" fmla="*/ 162 h 186"/>
              <a:gd name="T22" fmla="*/ 118 w 170"/>
              <a:gd name="T23" fmla="*/ 180 h 186"/>
              <a:gd name="T24" fmla="*/ 86 w 170"/>
              <a:gd name="T25" fmla="*/ 186 h 186"/>
              <a:gd name="T26" fmla="*/ 53 w 170"/>
              <a:gd name="T27" fmla="*/ 180 h 186"/>
              <a:gd name="T28" fmla="*/ 26 w 170"/>
              <a:gd name="T29" fmla="*/ 162 h 186"/>
              <a:gd name="T30" fmla="*/ 7 w 170"/>
              <a:gd name="T31" fmla="*/ 133 h 186"/>
              <a:gd name="T32" fmla="*/ 0 w 170"/>
              <a:gd name="T33" fmla="*/ 93 h 186"/>
              <a:gd name="T34" fmla="*/ 26 w 170"/>
              <a:gd name="T35" fmla="*/ 93 h 186"/>
              <a:gd name="T36" fmla="*/ 31 w 170"/>
              <a:gd name="T37" fmla="*/ 122 h 186"/>
              <a:gd name="T38" fmla="*/ 42 w 170"/>
              <a:gd name="T39" fmla="*/ 145 h 186"/>
              <a:gd name="T40" fmla="*/ 61 w 170"/>
              <a:gd name="T41" fmla="*/ 159 h 186"/>
              <a:gd name="T42" fmla="*/ 85 w 170"/>
              <a:gd name="T43" fmla="*/ 164 h 186"/>
              <a:gd name="T44" fmla="*/ 109 w 170"/>
              <a:gd name="T45" fmla="*/ 159 h 186"/>
              <a:gd name="T46" fmla="*/ 128 w 170"/>
              <a:gd name="T47" fmla="*/ 145 h 186"/>
              <a:gd name="T48" fmla="*/ 139 w 170"/>
              <a:gd name="T49" fmla="*/ 122 h 186"/>
              <a:gd name="T50" fmla="*/ 143 w 170"/>
              <a:gd name="T51" fmla="*/ 93 h 186"/>
              <a:gd name="T52" fmla="*/ 139 w 170"/>
              <a:gd name="T53" fmla="*/ 64 h 186"/>
              <a:gd name="T54" fmla="*/ 128 w 170"/>
              <a:gd name="T55" fmla="*/ 41 h 186"/>
              <a:gd name="T56" fmla="*/ 109 w 170"/>
              <a:gd name="T57" fmla="*/ 27 h 186"/>
              <a:gd name="T58" fmla="*/ 85 w 170"/>
              <a:gd name="T59" fmla="*/ 22 h 186"/>
              <a:gd name="T60" fmla="*/ 61 w 170"/>
              <a:gd name="T61" fmla="*/ 27 h 186"/>
              <a:gd name="T62" fmla="*/ 42 w 170"/>
              <a:gd name="T63" fmla="*/ 41 h 186"/>
              <a:gd name="T64" fmla="*/ 31 w 170"/>
              <a:gd name="T65" fmla="*/ 64 h 186"/>
              <a:gd name="T66" fmla="*/ 26 w 170"/>
              <a:gd name="T67" fmla="*/ 93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0" h="186">
                <a:moveTo>
                  <a:pt x="0" y="93"/>
                </a:moveTo>
                <a:cubicBezTo>
                  <a:pt x="0" y="78"/>
                  <a:pt x="3" y="64"/>
                  <a:pt x="7" y="53"/>
                </a:cubicBezTo>
                <a:cubicBezTo>
                  <a:pt x="12" y="41"/>
                  <a:pt x="18" y="31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6" y="0"/>
                </a:cubicBezTo>
                <a:cubicBezTo>
                  <a:pt x="97" y="0"/>
                  <a:pt x="108" y="2"/>
                  <a:pt x="118" y="6"/>
                </a:cubicBezTo>
                <a:cubicBezTo>
                  <a:pt x="128" y="10"/>
                  <a:pt x="137" y="16"/>
                  <a:pt x="145" y="24"/>
                </a:cubicBezTo>
                <a:cubicBezTo>
                  <a:pt x="152" y="31"/>
                  <a:pt x="158" y="41"/>
                  <a:pt x="163" y="53"/>
                </a:cubicBezTo>
                <a:cubicBezTo>
                  <a:pt x="168" y="64"/>
                  <a:pt x="170" y="78"/>
                  <a:pt x="170" y="93"/>
                </a:cubicBezTo>
                <a:cubicBezTo>
                  <a:pt x="170" y="108"/>
                  <a:pt x="168" y="121"/>
                  <a:pt x="163" y="133"/>
                </a:cubicBezTo>
                <a:cubicBezTo>
                  <a:pt x="158" y="145"/>
                  <a:pt x="152" y="154"/>
                  <a:pt x="145" y="162"/>
                </a:cubicBezTo>
                <a:cubicBezTo>
                  <a:pt x="137" y="170"/>
                  <a:pt x="128" y="176"/>
                  <a:pt x="118" y="180"/>
                </a:cubicBezTo>
                <a:cubicBezTo>
                  <a:pt x="108" y="184"/>
                  <a:pt x="97" y="186"/>
                  <a:pt x="86" y="186"/>
                </a:cubicBezTo>
                <a:cubicBezTo>
                  <a:pt x="74" y="186"/>
                  <a:pt x="63" y="184"/>
                  <a:pt x="53" y="180"/>
                </a:cubicBezTo>
                <a:cubicBezTo>
                  <a:pt x="42" y="176"/>
                  <a:pt x="33" y="170"/>
                  <a:pt x="26" y="162"/>
                </a:cubicBezTo>
                <a:cubicBezTo>
                  <a:pt x="18" y="154"/>
                  <a:pt x="12" y="145"/>
                  <a:pt x="7" y="133"/>
                </a:cubicBezTo>
                <a:cubicBezTo>
                  <a:pt x="3" y="121"/>
                  <a:pt x="0" y="108"/>
                  <a:pt x="0" y="93"/>
                </a:cubicBezTo>
                <a:close/>
                <a:moveTo>
                  <a:pt x="26" y="93"/>
                </a:moveTo>
                <a:cubicBezTo>
                  <a:pt x="26" y="104"/>
                  <a:pt x="28" y="113"/>
                  <a:pt x="31" y="122"/>
                </a:cubicBezTo>
                <a:cubicBezTo>
                  <a:pt x="33" y="131"/>
                  <a:pt x="37" y="138"/>
                  <a:pt x="42" y="145"/>
                </a:cubicBezTo>
                <a:cubicBezTo>
                  <a:pt x="47" y="151"/>
                  <a:pt x="53" y="155"/>
                  <a:pt x="61" y="159"/>
                </a:cubicBezTo>
                <a:cubicBezTo>
                  <a:pt x="68" y="162"/>
                  <a:pt x="76" y="164"/>
                  <a:pt x="85" y="164"/>
                </a:cubicBezTo>
                <a:cubicBezTo>
                  <a:pt x="94" y="164"/>
                  <a:pt x="102" y="162"/>
                  <a:pt x="109" y="159"/>
                </a:cubicBezTo>
                <a:cubicBezTo>
                  <a:pt x="117" y="155"/>
                  <a:pt x="123" y="151"/>
                  <a:pt x="128" y="145"/>
                </a:cubicBezTo>
                <a:cubicBezTo>
                  <a:pt x="133" y="138"/>
                  <a:pt x="137" y="131"/>
                  <a:pt x="139" y="122"/>
                </a:cubicBezTo>
                <a:cubicBezTo>
                  <a:pt x="142" y="113"/>
                  <a:pt x="143" y="104"/>
                  <a:pt x="143" y="93"/>
                </a:cubicBezTo>
                <a:cubicBezTo>
                  <a:pt x="143" y="82"/>
                  <a:pt x="142" y="72"/>
                  <a:pt x="139" y="64"/>
                </a:cubicBezTo>
                <a:cubicBezTo>
                  <a:pt x="137" y="55"/>
                  <a:pt x="133" y="47"/>
                  <a:pt x="128" y="41"/>
                </a:cubicBezTo>
                <a:cubicBezTo>
                  <a:pt x="123" y="35"/>
                  <a:pt x="117" y="30"/>
                  <a:pt x="109" y="27"/>
                </a:cubicBezTo>
                <a:cubicBezTo>
                  <a:pt x="102" y="24"/>
                  <a:pt x="94" y="22"/>
                  <a:pt x="85" y="22"/>
                </a:cubicBezTo>
                <a:cubicBezTo>
                  <a:pt x="76" y="22"/>
                  <a:pt x="68" y="24"/>
                  <a:pt x="61" y="27"/>
                </a:cubicBezTo>
                <a:cubicBezTo>
                  <a:pt x="53" y="30"/>
                  <a:pt x="47" y="35"/>
                  <a:pt x="42" y="41"/>
                </a:cubicBezTo>
                <a:cubicBezTo>
                  <a:pt x="37" y="47"/>
                  <a:pt x="33" y="55"/>
                  <a:pt x="31" y="64"/>
                </a:cubicBezTo>
                <a:cubicBezTo>
                  <a:pt x="28" y="72"/>
                  <a:pt x="26" y="82"/>
                  <a:pt x="26" y="93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 noEditPoints="1"/>
          </p:cNvSpPr>
          <p:nvPr/>
        </p:nvSpPr>
        <p:spPr bwMode="auto">
          <a:xfrm>
            <a:off x="12612688" y="11298238"/>
            <a:ext cx="280988" cy="377825"/>
          </a:xfrm>
          <a:custGeom>
            <a:avLst/>
            <a:gdLst>
              <a:gd name="T0" fmla="*/ 86 w 134"/>
              <a:gd name="T1" fmla="*/ 105 h 180"/>
              <a:gd name="T2" fmla="*/ 97 w 134"/>
              <a:gd name="T3" fmla="*/ 119 h 180"/>
              <a:gd name="T4" fmla="*/ 110 w 134"/>
              <a:gd name="T5" fmla="*/ 137 h 180"/>
              <a:gd name="T6" fmla="*/ 123 w 134"/>
              <a:gd name="T7" fmla="*/ 158 h 180"/>
              <a:gd name="T8" fmla="*/ 134 w 134"/>
              <a:gd name="T9" fmla="*/ 180 h 180"/>
              <a:gd name="T10" fmla="*/ 107 w 134"/>
              <a:gd name="T11" fmla="*/ 180 h 180"/>
              <a:gd name="T12" fmla="*/ 96 w 134"/>
              <a:gd name="T13" fmla="*/ 160 h 180"/>
              <a:gd name="T14" fmla="*/ 84 w 134"/>
              <a:gd name="T15" fmla="*/ 141 h 180"/>
              <a:gd name="T16" fmla="*/ 71 w 134"/>
              <a:gd name="T17" fmla="*/ 124 h 180"/>
              <a:gd name="T18" fmla="*/ 61 w 134"/>
              <a:gd name="T19" fmla="*/ 110 h 180"/>
              <a:gd name="T20" fmla="*/ 54 w 134"/>
              <a:gd name="T21" fmla="*/ 110 h 180"/>
              <a:gd name="T22" fmla="*/ 47 w 134"/>
              <a:gd name="T23" fmla="*/ 110 h 180"/>
              <a:gd name="T24" fmla="*/ 24 w 134"/>
              <a:gd name="T25" fmla="*/ 110 h 180"/>
              <a:gd name="T26" fmla="*/ 24 w 134"/>
              <a:gd name="T27" fmla="*/ 180 h 180"/>
              <a:gd name="T28" fmla="*/ 0 w 134"/>
              <a:gd name="T29" fmla="*/ 180 h 180"/>
              <a:gd name="T30" fmla="*/ 0 w 134"/>
              <a:gd name="T31" fmla="*/ 5 h 180"/>
              <a:gd name="T32" fmla="*/ 23 w 134"/>
              <a:gd name="T33" fmla="*/ 1 h 180"/>
              <a:gd name="T34" fmla="*/ 47 w 134"/>
              <a:gd name="T35" fmla="*/ 0 h 180"/>
              <a:gd name="T36" fmla="*/ 104 w 134"/>
              <a:gd name="T37" fmla="*/ 15 h 180"/>
              <a:gd name="T38" fmla="*/ 123 w 134"/>
              <a:gd name="T39" fmla="*/ 57 h 180"/>
              <a:gd name="T40" fmla="*/ 114 w 134"/>
              <a:gd name="T41" fmla="*/ 87 h 180"/>
              <a:gd name="T42" fmla="*/ 86 w 134"/>
              <a:gd name="T43" fmla="*/ 105 h 180"/>
              <a:gd name="T44" fmla="*/ 49 w 134"/>
              <a:gd name="T45" fmla="*/ 22 h 180"/>
              <a:gd name="T46" fmla="*/ 24 w 134"/>
              <a:gd name="T47" fmla="*/ 23 h 180"/>
              <a:gd name="T48" fmla="*/ 24 w 134"/>
              <a:gd name="T49" fmla="*/ 90 h 180"/>
              <a:gd name="T50" fmla="*/ 42 w 134"/>
              <a:gd name="T51" fmla="*/ 90 h 180"/>
              <a:gd name="T52" fmla="*/ 65 w 134"/>
              <a:gd name="T53" fmla="*/ 89 h 180"/>
              <a:gd name="T54" fmla="*/ 82 w 134"/>
              <a:gd name="T55" fmla="*/ 84 h 180"/>
              <a:gd name="T56" fmla="*/ 93 w 134"/>
              <a:gd name="T57" fmla="*/ 74 h 180"/>
              <a:gd name="T58" fmla="*/ 97 w 134"/>
              <a:gd name="T59" fmla="*/ 56 h 180"/>
              <a:gd name="T60" fmla="*/ 93 w 134"/>
              <a:gd name="T61" fmla="*/ 40 h 180"/>
              <a:gd name="T62" fmla="*/ 83 w 134"/>
              <a:gd name="T63" fmla="*/ 29 h 180"/>
              <a:gd name="T64" fmla="*/ 68 w 134"/>
              <a:gd name="T65" fmla="*/ 24 h 180"/>
              <a:gd name="T66" fmla="*/ 49 w 134"/>
              <a:gd name="T67" fmla="*/ 2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4" h="180">
                <a:moveTo>
                  <a:pt x="86" y="105"/>
                </a:moveTo>
                <a:cubicBezTo>
                  <a:pt x="89" y="109"/>
                  <a:pt x="93" y="113"/>
                  <a:pt x="97" y="119"/>
                </a:cubicBezTo>
                <a:cubicBezTo>
                  <a:pt x="101" y="124"/>
                  <a:pt x="105" y="131"/>
                  <a:pt x="110" y="137"/>
                </a:cubicBezTo>
                <a:cubicBezTo>
                  <a:pt x="114" y="144"/>
                  <a:pt x="119" y="151"/>
                  <a:pt x="123" y="158"/>
                </a:cubicBezTo>
                <a:cubicBezTo>
                  <a:pt x="127" y="166"/>
                  <a:pt x="131" y="173"/>
                  <a:pt x="134" y="180"/>
                </a:cubicBezTo>
                <a:cubicBezTo>
                  <a:pt x="107" y="180"/>
                  <a:pt x="107" y="180"/>
                  <a:pt x="107" y="180"/>
                </a:cubicBezTo>
                <a:cubicBezTo>
                  <a:pt x="103" y="173"/>
                  <a:pt x="100" y="167"/>
                  <a:pt x="96" y="160"/>
                </a:cubicBezTo>
                <a:cubicBezTo>
                  <a:pt x="92" y="153"/>
                  <a:pt x="88" y="147"/>
                  <a:pt x="84" y="141"/>
                </a:cubicBezTo>
                <a:cubicBezTo>
                  <a:pt x="80" y="135"/>
                  <a:pt x="75" y="129"/>
                  <a:pt x="71" y="124"/>
                </a:cubicBezTo>
                <a:cubicBezTo>
                  <a:pt x="67" y="119"/>
                  <a:pt x="64" y="114"/>
                  <a:pt x="61" y="110"/>
                </a:cubicBezTo>
                <a:cubicBezTo>
                  <a:pt x="58" y="110"/>
                  <a:pt x="56" y="110"/>
                  <a:pt x="54" y="110"/>
                </a:cubicBezTo>
                <a:cubicBezTo>
                  <a:pt x="51" y="110"/>
                  <a:pt x="49" y="110"/>
                  <a:pt x="47" y="110"/>
                </a:cubicBezTo>
                <a:cubicBezTo>
                  <a:pt x="24" y="110"/>
                  <a:pt x="24" y="110"/>
                  <a:pt x="24" y="110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5"/>
                  <a:pt x="0" y="5"/>
                  <a:pt x="0" y="5"/>
                </a:cubicBezTo>
                <a:cubicBezTo>
                  <a:pt x="7" y="3"/>
                  <a:pt x="14" y="2"/>
                  <a:pt x="23" y="1"/>
                </a:cubicBezTo>
                <a:cubicBezTo>
                  <a:pt x="32" y="1"/>
                  <a:pt x="40" y="0"/>
                  <a:pt x="47" y="0"/>
                </a:cubicBezTo>
                <a:cubicBezTo>
                  <a:pt x="72" y="0"/>
                  <a:pt x="91" y="5"/>
                  <a:pt x="104" y="15"/>
                </a:cubicBezTo>
                <a:cubicBezTo>
                  <a:pt x="117" y="24"/>
                  <a:pt x="123" y="38"/>
                  <a:pt x="123" y="57"/>
                </a:cubicBezTo>
                <a:cubicBezTo>
                  <a:pt x="123" y="68"/>
                  <a:pt x="120" y="78"/>
                  <a:pt x="114" y="87"/>
                </a:cubicBezTo>
                <a:cubicBezTo>
                  <a:pt x="108" y="95"/>
                  <a:pt x="99" y="101"/>
                  <a:pt x="86" y="105"/>
                </a:cubicBezTo>
                <a:close/>
                <a:moveTo>
                  <a:pt x="49" y="22"/>
                </a:moveTo>
                <a:cubicBezTo>
                  <a:pt x="38" y="22"/>
                  <a:pt x="30" y="22"/>
                  <a:pt x="24" y="23"/>
                </a:cubicBezTo>
                <a:cubicBezTo>
                  <a:pt x="24" y="90"/>
                  <a:pt x="24" y="90"/>
                  <a:pt x="24" y="90"/>
                </a:cubicBezTo>
                <a:cubicBezTo>
                  <a:pt x="42" y="90"/>
                  <a:pt x="42" y="90"/>
                  <a:pt x="42" y="90"/>
                </a:cubicBezTo>
                <a:cubicBezTo>
                  <a:pt x="51" y="90"/>
                  <a:pt x="58" y="89"/>
                  <a:pt x="65" y="89"/>
                </a:cubicBezTo>
                <a:cubicBezTo>
                  <a:pt x="72" y="88"/>
                  <a:pt x="78" y="86"/>
                  <a:pt x="82" y="84"/>
                </a:cubicBezTo>
                <a:cubicBezTo>
                  <a:pt x="87" y="81"/>
                  <a:pt x="91" y="78"/>
                  <a:pt x="93" y="74"/>
                </a:cubicBezTo>
                <a:cubicBezTo>
                  <a:pt x="96" y="69"/>
                  <a:pt x="97" y="63"/>
                  <a:pt x="97" y="56"/>
                </a:cubicBezTo>
                <a:cubicBezTo>
                  <a:pt x="97" y="50"/>
                  <a:pt x="96" y="44"/>
                  <a:pt x="93" y="40"/>
                </a:cubicBezTo>
                <a:cubicBezTo>
                  <a:pt x="91" y="35"/>
                  <a:pt x="87" y="32"/>
                  <a:pt x="83" y="29"/>
                </a:cubicBezTo>
                <a:cubicBezTo>
                  <a:pt x="79" y="27"/>
                  <a:pt x="73" y="25"/>
                  <a:pt x="68" y="24"/>
                </a:cubicBezTo>
                <a:cubicBezTo>
                  <a:pt x="62" y="23"/>
                  <a:pt x="55" y="22"/>
                  <a:pt x="49" y="22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2939713" y="11303000"/>
            <a:ext cx="395288" cy="373063"/>
          </a:xfrm>
          <a:custGeom>
            <a:avLst/>
            <a:gdLst>
              <a:gd name="T0" fmla="*/ 84 w 189"/>
              <a:gd name="T1" fmla="*/ 153 h 178"/>
              <a:gd name="T2" fmla="*/ 77 w 189"/>
              <a:gd name="T3" fmla="*/ 137 h 178"/>
              <a:gd name="T4" fmla="*/ 68 w 189"/>
              <a:gd name="T5" fmla="*/ 117 h 178"/>
              <a:gd name="T6" fmla="*/ 58 w 189"/>
              <a:gd name="T7" fmla="*/ 94 h 178"/>
              <a:gd name="T8" fmla="*/ 48 w 189"/>
              <a:gd name="T9" fmla="*/ 72 h 178"/>
              <a:gd name="T10" fmla="*/ 39 w 189"/>
              <a:gd name="T11" fmla="*/ 54 h 178"/>
              <a:gd name="T12" fmla="*/ 32 w 189"/>
              <a:gd name="T13" fmla="*/ 41 h 178"/>
              <a:gd name="T14" fmla="*/ 27 w 189"/>
              <a:gd name="T15" fmla="*/ 107 h 178"/>
              <a:gd name="T16" fmla="*/ 24 w 189"/>
              <a:gd name="T17" fmla="*/ 178 h 178"/>
              <a:gd name="T18" fmla="*/ 0 w 189"/>
              <a:gd name="T19" fmla="*/ 178 h 178"/>
              <a:gd name="T20" fmla="*/ 2 w 189"/>
              <a:gd name="T21" fmla="*/ 131 h 178"/>
              <a:gd name="T22" fmla="*/ 5 w 189"/>
              <a:gd name="T23" fmla="*/ 85 h 178"/>
              <a:gd name="T24" fmla="*/ 9 w 189"/>
              <a:gd name="T25" fmla="*/ 41 h 178"/>
              <a:gd name="T26" fmla="*/ 13 w 189"/>
              <a:gd name="T27" fmla="*/ 0 h 178"/>
              <a:gd name="T28" fmla="*/ 35 w 189"/>
              <a:gd name="T29" fmla="*/ 0 h 178"/>
              <a:gd name="T30" fmla="*/ 49 w 189"/>
              <a:gd name="T31" fmla="*/ 27 h 178"/>
              <a:gd name="T32" fmla="*/ 65 w 189"/>
              <a:gd name="T33" fmla="*/ 59 h 178"/>
              <a:gd name="T34" fmla="*/ 81 w 189"/>
              <a:gd name="T35" fmla="*/ 93 h 178"/>
              <a:gd name="T36" fmla="*/ 94 w 189"/>
              <a:gd name="T37" fmla="*/ 123 h 178"/>
              <a:gd name="T38" fmla="*/ 108 w 189"/>
              <a:gd name="T39" fmla="*/ 93 h 178"/>
              <a:gd name="T40" fmla="*/ 123 w 189"/>
              <a:gd name="T41" fmla="*/ 59 h 178"/>
              <a:gd name="T42" fmla="*/ 139 w 189"/>
              <a:gd name="T43" fmla="*/ 27 h 178"/>
              <a:gd name="T44" fmla="*/ 154 w 189"/>
              <a:gd name="T45" fmla="*/ 0 h 178"/>
              <a:gd name="T46" fmla="*/ 176 w 189"/>
              <a:gd name="T47" fmla="*/ 0 h 178"/>
              <a:gd name="T48" fmla="*/ 189 w 189"/>
              <a:gd name="T49" fmla="*/ 178 h 178"/>
              <a:gd name="T50" fmla="*/ 164 w 189"/>
              <a:gd name="T51" fmla="*/ 178 h 178"/>
              <a:gd name="T52" fmla="*/ 161 w 189"/>
              <a:gd name="T53" fmla="*/ 107 h 178"/>
              <a:gd name="T54" fmla="*/ 157 w 189"/>
              <a:gd name="T55" fmla="*/ 41 h 178"/>
              <a:gd name="T56" fmla="*/ 150 w 189"/>
              <a:gd name="T57" fmla="*/ 54 h 178"/>
              <a:gd name="T58" fmla="*/ 141 w 189"/>
              <a:gd name="T59" fmla="*/ 72 h 178"/>
              <a:gd name="T60" fmla="*/ 130 w 189"/>
              <a:gd name="T61" fmla="*/ 94 h 178"/>
              <a:gd name="T62" fmla="*/ 120 w 189"/>
              <a:gd name="T63" fmla="*/ 117 h 178"/>
              <a:gd name="T64" fmla="*/ 111 w 189"/>
              <a:gd name="T65" fmla="*/ 137 h 178"/>
              <a:gd name="T66" fmla="*/ 104 w 189"/>
              <a:gd name="T67" fmla="*/ 153 h 178"/>
              <a:gd name="T68" fmla="*/ 84 w 189"/>
              <a:gd name="T69" fmla="*/ 15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9" h="178">
                <a:moveTo>
                  <a:pt x="84" y="153"/>
                </a:moveTo>
                <a:cubicBezTo>
                  <a:pt x="83" y="149"/>
                  <a:pt x="80" y="144"/>
                  <a:pt x="77" y="137"/>
                </a:cubicBezTo>
                <a:cubicBezTo>
                  <a:pt x="75" y="131"/>
                  <a:pt x="72" y="124"/>
                  <a:pt x="68" y="117"/>
                </a:cubicBezTo>
                <a:cubicBezTo>
                  <a:pt x="65" y="110"/>
                  <a:pt x="62" y="102"/>
                  <a:pt x="58" y="94"/>
                </a:cubicBezTo>
                <a:cubicBezTo>
                  <a:pt x="54" y="87"/>
                  <a:pt x="51" y="79"/>
                  <a:pt x="48" y="72"/>
                </a:cubicBezTo>
                <a:cubicBezTo>
                  <a:pt x="44" y="65"/>
                  <a:pt x="41" y="59"/>
                  <a:pt x="39" y="54"/>
                </a:cubicBezTo>
                <a:cubicBezTo>
                  <a:pt x="36" y="48"/>
                  <a:pt x="34" y="44"/>
                  <a:pt x="32" y="41"/>
                </a:cubicBezTo>
                <a:cubicBezTo>
                  <a:pt x="30" y="61"/>
                  <a:pt x="28" y="83"/>
                  <a:pt x="27" y="107"/>
                </a:cubicBezTo>
                <a:cubicBezTo>
                  <a:pt x="26" y="130"/>
                  <a:pt x="25" y="154"/>
                  <a:pt x="24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162"/>
                  <a:pt x="1" y="147"/>
                  <a:pt x="2" y="131"/>
                </a:cubicBezTo>
                <a:cubicBezTo>
                  <a:pt x="3" y="116"/>
                  <a:pt x="4" y="100"/>
                  <a:pt x="5" y="85"/>
                </a:cubicBezTo>
                <a:cubicBezTo>
                  <a:pt x="6" y="70"/>
                  <a:pt x="7" y="55"/>
                  <a:pt x="9" y="41"/>
                </a:cubicBezTo>
                <a:cubicBezTo>
                  <a:pt x="10" y="27"/>
                  <a:pt x="11" y="13"/>
                  <a:pt x="1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9" y="8"/>
                  <a:pt x="44" y="17"/>
                  <a:pt x="49" y="27"/>
                </a:cubicBezTo>
                <a:cubicBezTo>
                  <a:pt x="55" y="37"/>
                  <a:pt x="60" y="48"/>
                  <a:pt x="65" y="59"/>
                </a:cubicBezTo>
                <a:cubicBezTo>
                  <a:pt x="71" y="70"/>
                  <a:pt x="76" y="81"/>
                  <a:pt x="81" y="93"/>
                </a:cubicBezTo>
                <a:cubicBezTo>
                  <a:pt x="86" y="104"/>
                  <a:pt x="90" y="114"/>
                  <a:pt x="94" y="123"/>
                </a:cubicBezTo>
                <a:cubicBezTo>
                  <a:pt x="98" y="114"/>
                  <a:pt x="103" y="104"/>
                  <a:pt x="108" y="93"/>
                </a:cubicBezTo>
                <a:cubicBezTo>
                  <a:pt x="113" y="81"/>
                  <a:pt x="118" y="70"/>
                  <a:pt x="123" y="59"/>
                </a:cubicBezTo>
                <a:cubicBezTo>
                  <a:pt x="128" y="48"/>
                  <a:pt x="134" y="37"/>
                  <a:pt x="139" y="27"/>
                </a:cubicBezTo>
                <a:cubicBezTo>
                  <a:pt x="144" y="17"/>
                  <a:pt x="149" y="8"/>
                  <a:pt x="154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1" y="57"/>
                  <a:pt x="186" y="117"/>
                  <a:pt x="189" y="178"/>
                </a:cubicBezTo>
                <a:cubicBezTo>
                  <a:pt x="164" y="178"/>
                  <a:pt x="164" y="178"/>
                  <a:pt x="164" y="178"/>
                </a:cubicBezTo>
                <a:cubicBezTo>
                  <a:pt x="164" y="154"/>
                  <a:pt x="163" y="130"/>
                  <a:pt x="161" y="107"/>
                </a:cubicBezTo>
                <a:cubicBezTo>
                  <a:pt x="160" y="83"/>
                  <a:pt x="159" y="61"/>
                  <a:pt x="157" y="41"/>
                </a:cubicBezTo>
                <a:cubicBezTo>
                  <a:pt x="155" y="44"/>
                  <a:pt x="153" y="48"/>
                  <a:pt x="150" y="54"/>
                </a:cubicBezTo>
                <a:cubicBezTo>
                  <a:pt x="147" y="59"/>
                  <a:pt x="144" y="65"/>
                  <a:pt x="141" y="72"/>
                </a:cubicBezTo>
                <a:cubicBezTo>
                  <a:pt x="138" y="79"/>
                  <a:pt x="134" y="87"/>
                  <a:pt x="130" y="94"/>
                </a:cubicBezTo>
                <a:cubicBezTo>
                  <a:pt x="127" y="102"/>
                  <a:pt x="123" y="110"/>
                  <a:pt x="120" y="117"/>
                </a:cubicBezTo>
                <a:cubicBezTo>
                  <a:pt x="117" y="124"/>
                  <a:pt x="114" y="131"/>
                  <a:pt x="111" y="137"/>
                </a:cubicBezTo>
                <a:cubicBezTo>
                  <a:pt x="108" y="144"/>
                  <a:pt x="106" y="149"/>
                  <a:pt x="104" y="153"/>
                </a:cubicBezTo>
                <a:lnTo>
                  <a:pt x="84" y="153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3417550" y="11303000"/>
            <a:ext cx="50800" cy="373063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3560425" y="11303000"/>
            <a:ext cx="298450" cy="373063"/>
          </a:xfrm>
          <a:custGeom>
            <a:avLst/>
            <a:gdLst>
              <a:gd name="T0" fmla="*/ 122 w 143"/>
              <a:gd name="T1" fmla="*/ 178 h 178"/>
              <a:gd name="T2" fmla="*/ 109 w 143"/>
              <a:gd name="T3" fmla="*/ 156 h 178"/>
              <a:gd name="T4" fmla="*/ 93 w 143"/>
              <a:gd name="T5" fmla="*/ 132 h 178"/>
              <a:gd name="T6" fmla="*/ 76 w 143"/>
              <a:gd name="T7" fmla="*/ 106 h 178"/>
              <a:gd name="T8" fmla="*/ 58 w 143"/>
              <a:gd name="T9" fmla="*/ 81 h 178"/>
              <a:gd name="T10" fmla="*/ 40 w 143"/>
              <a:gd name="T11" fmla="*/ 58 h 178"/>
              <a:gd name="T12" fmla="*/ 25 w 143"/>
              <a:gd name="T13" fmla="*/ 39 h 178"/>
              <a:gd name="T14" fmla="*/ 25 w 143"/>
              <a:gd name="T15" fmla="*/ 178 h 178"/>
              <a:gd name="T16" fmla="*/ 0 w 143"/>
              <a:gd name="T17" fmla="*/ 178 h 178"/>
              <a:gd name="T18" fmla="*/ 0 w 143"/>
              <a:gd name="T19" fmla="*/ 0 h 178"/>
              <a:gd name="T20" fmla="*/ 20 w 143"/>
              <a:gd name="T21" fmla="*/ 0 h 178"/>
              <a:gd name="T22" fmla="*/ 46 w 143"/>
              <a:gd name="T23" fmla="*/ 30 h 178"/>
              <a:gd name="T24" fmla="*/ 73 w 143"/>
              <a:gd name="T25" fmla="*/ 65 h 178"/>
              <a:gd name="T26" fmla="*/ 98 w 143"/>
              <a:gd name="T27" fmla="*/ 101 h 178"/>
              <a:gd name="T28" fmla="*/ 119 w 143"/>
              <a:gd name="T29" fmla="*/ 132 h 178"/>
              <a:gd name="T30" fmla="*/ 119 w 143"/>
              <a:gd name="T31" fmla="*/ 0 h 178"/>
              <a:gd name="T32" fmla="*/ 143 w 143"/>
              <a:gd name="T33" fmla="*/ 0 h 178"/>
              <a:gd name="T34" fmla="*/ 143 w 143"/>
              <a:gd name="T35" fmla="*/ 178 h 178"/>
              <a:gd name="T36" fmla="*/ 122 w 143"/>
              <a:gd name="T37" fmla="*/ 178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3" h="178">
                <a:moveTo>
                  <a:pt x="122" y="178"/>
                </a:moveTo>
                <a:cubicBezTo>
                  <a:pt x="118" y="171"/>
                  <a:pt x="114" y="164"/>
                  <a:pt x="109" y="156"/>
                </a:cubicBezTo>
                <a:cubicBezTo>
                  <a:pt x="104" y="149"/>
                  <a:pt x="99" y="140"/>
                  <a:pt x="93" y="132"/>
                </a:cubicBezTo>
                <a:cubicBezTo>
                  <a:pt x="88" y="124"/>
                  <a:pt x="82" y="115"/>
                  <a:pt x="76" y="106"/>
                </a:cubicBezTo>
                <a:cubicBezTo>
                  <a:pt x="70" y="98"/>
                  <a:pt x="64" y="89"/>
                  <a:pt x="58" y="81"/>
                </a:cubicBezTo>
                <a:cubicBezTo>
                  <a:pt x="52" y="73"/>
                  <a:pt x="46" y="65"/>
                  <a:pt x="40" y="58"/>
                </a:cubicBezTo>
                <a:cubicBezTo>
                  <a:pt x="35" y="51"/>
                  <a:pt x="30" y="45"/>
                  <a:pt x="25" y="39"/>
                </a:cubicBezTo>
                <a:cubicBezTo>
                  <a:pt x="25" y="178"/>
                  <a:pt x="25" y="178"/>
                  <a:pt x="25" y="178"/>
                </a:cubicBezTo>
                <a:cubicBezTo>
                  <a:pt x="0" y="178"/>
                  <a:pt x="0" y="178"/>
                  <a:pt x="0" y="178"/>
                </a:cubicBezTo>
                <a:cubicBezTo>
                  <a:pt x="0" y="0"/>
                  <a:pt x="0" y="0"/>
                  <a:pt x="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9"/>
                  <a:pt x="37" y="19"/>
                  <a:pt x="46" y="30"/>
                </a:cubicBezTo>
                <a:cubicBezTo>
                  <a:pt x="55" y="41"/>
                  <a:pt x="64" y="53"/>
                  <a:pt x="73" y="65"/>
                </a:cubicBezTo>
                <a:cubicBezTo>
                  <a:pt x="82" y="77"/>
                  <a:pt x="90" y="89"/>
                  <a:pt x="98" y="101"/>
                </a:cubicBezTo>
                <a:cubicBezTo>
                  <a:pt x="106" y="112"/>
                  <a:pt x="113" y="123"/>
                  <a:pt x="119" y="132"/>
                </a:cubicBezTo>
                <a:cubicBezTo>
                  <a:pt x="119" y="0"/>
                  <a:pt x="119" y="0"/>
                  <a:pt x="119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43" y="178"/>
                  <a:pt x="143" y="178"/>
                  <a:pt x="143" y="178"/>
                </a:cubicBezTo>
                <a:lnTo>
                  <a:pt x="122" y="178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3936663" y="11293475"/>
            <a:ext cx="293688" cy="388938"/>
          </a:xfrm>
          <a:custGeom>
            <a:avLst/>
            <a:gdLst>
              <a:gd name="T0" fmla="*/ 115 w 140"/>
              <a:gd name="T1" fmla="*/ 94 h 185"/>
              <a:gd name="T2" fmla="*/ 140 w 140"/>
              <a:gd name="T3" fmla="*/ 94 h 185"/>
              <a:gd name="T4" fmla="*/ 140 w 140"/>
              <a:gd name="T5" fmla="*/ 177 h 185"/>
              <a:gd name="T6" fmla="*/ 131 w 140"/>
              <a:gd name="T7" fmla="*/ 180 h 185"/>
              <a:gd name="T8" fmla="*/ 118 w 140"/>
              <a:gd name="T9" fmla="*/ 182 h 185"/>
              <a:gd name="T10" fmla="*/ 101 w 140"/>
              <a:gd name="T11" fmla="*/ 184 h 185"/>
              <a:gd name="T12" fmla="*/ 83 w 140"/>
              <a:gd name="T13" fmla="*/ 185 h 185"/>
              <a:gd name="T14" fmla="*/ 49 w 140"/>
              <a:gd name="T15" fmla="*/ 179 h 185"/>
              <a:gd name="T16" fmla="*/ 23 w 140"/>
              <a:gd name="T17" fmla="*/ 161 h 185"/>
              <a:gd name="T18" fmla="*/ 6 w 140"/>
              <a:gd name="T19" fmla="*/ 132 h 185"/>
              <a:gd name="T20" fmla="*/ 0 w 140"/>
              <a:gd name="T21" fmla="*/ 93 h 185"/>
              <a:gd name="T22" fmla="*/ 6 w 140"/>
              <a:gd name="T23" fmla="*/ 53 h 185"/>
              <a:gd name="T24" fmla="*/ 25 w 140"/>
              <a:gd name="T25" fmla="*/ 24 h 185"/>
              <a:gd name="T26" fmla="*/ 52 w 140"/>
              <a:gd name="T27" fmla="*/ 6 h 185"/>
              <a:gd name="T28" fmla="*/ 85 w 140"/>
              <a:gd name="T29" fmla="*/ 0 h 185"/>
              <a:gd name="T30" fmla="*/ 106 w 140"/>
              <a:gd name="T31" fmla="*/ 2 h 185"/>
              <a:gd name="T32" fmla="*/ 122 w 140"/>
              <a:gd name="T33" fmla="*/ 5 h 185"/>
              <a:gd name="T34" fmla="*/ 133 w 140"/>
              <a:gd name="T35" fmla="*/ 9 h 185"/>
              <a:gd name="T36" fmla="*/ 139 w 140"/>
              <a:gd name="T37" fmla="*/ 12 h 185"/>
              <a:gd name="T38" fmla="*/ 131 w 140"/>
              <a:gd name="T39" fmla="*/ 33 h 185"/>
              <a:gd name="T40" fmla="*/ 111 w 140"/>
              <a:gd name="T41" fmla="*/ 25 h 185"/>
              <a:gd name="T42" fmla="*/ 86 w 140"/>
              <a:gd name="T43" fmla="*/ 22 h 185"/>
              <a:gd name="T44" fmla="*/ 62 w 140"/>
              <a:gd name="T45" fmla="*/ 27 h 185"/>
              <a:gd name="T46" fmla="*/ 43 w 140"/>
              <a:gd name="T47" fmla="*/ 41 h 185"/>
              <a:gd name="T48" fmla="*/ 30 w 140"/>
              <a:gd name="T49" fmla="*/ 63 h 185"/>
              <a:gd name="T50" fmla="*/ 26 w 140"/>
              <a:gd name="T51" fmla="*/ 93 h 185"/>
              <a:gd name="T52" fmla="*/ 30 w 140"/>
              <a:gd name="T53" fmla="*/ 122 h 185"/>
              <a:gd name="T54" fmla="*/ 41 w 140"/>
              <a:gd name="T55" fmla="*/ 144 h 185"/>
              <a:gd name="T56" fmla="*/ 60 w 140"/>
              <a:gd name="T57" fmla="*/ 159 h 185"/>
              <a:gd name="T58" fmla="*/ 86 w 140"/>
              <a:gd name="T59" fmla="*/ 164 h 185"/>
              <a:gd name="T60" fmla="*/ 104 w 140"/>
              <a:gd name="T61" fmla="*/ 163 h 185"/>
              <a:gd name="T62" fmla="*/ 115 w 140"/>
              <a:gd name="T63" fmla="*/ 160 h 185"/>
              <a:gd name="T64" fmla="*/ 115 w 140"/>
              <a:gd name="T65" fmla="*/ 9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" h="185">
                <a:moveTo>
                  <a:pt x="115" y="94"/>
                </a:moveTo>
                <a:cubicBezTo>
                  <a:pt x="140" y="94"/>
                  <a:pt x="140" y="94"/>
                  <a:pt x="140" y="94"/>
                </a:cubicBezTo>
                <a:cubicBezTo>
                  <a:pt x="140" y="177"/>
                  <a:pt x="140" y="177"/>
                  <a:pt x="140" y="177"/>
                </a:cubicBezTo>
                <a:cubicBezTo>
                  <a:pt x="138" y="178"/>
                  <a:pt x="135" y="179"/>
                  <a:pt x="131" y="180"/>
                </a:cubicBezTo>
                <a:cubicBezTo>
                  <a:pt x="127" y="180"/>
                  <a:pt x="123" y="181"/>
                  <a:pt x="118" y="182"/>
                </a:cubicBezTo>
                <a:cubicBezTo>
                  <a:pt x="113" y="183"/>
                  <a:pt x="107" y="184"/>
                  <a:pt x="101" y="184"/>
                </a:cubicBezTo>
                <a:cubicBezTo>
                  <a:pt x="95" y="185"/>
                  <a:pt x="89" y="185"/>
                  <a:pt x="83" y="185"/>
                </a:cubicBezTo>
                <a:cubicBezTo>
                  <a:pt x="71" y="185"/>
                  <a:pt x="59" y="183"/>
                  <a:pt x="49" y="179"/>
                </a:cubicBezTo>
                <a:cubicBezTo>
                  <a:pt x="39" y="175"/>
                  <a:pt x="30" y="169"/>
                  <a:pt x="23" y="161"/>
                </a:cubicBezTo>
                <a:cubicBezTo>
                  <a:pt x="15" y="153"/>
                  <a:pt x="10" y="144"/>
                  <a:pt x="6" y="132"/>
                </a:cubicBezTo>
                <a:cubicBezTo>
                  <a:pt x="2" y="121"/>
                  <a:pt x="0" y="108"/>
                  <a:pt x="0" y="93"/>
                </a:cubicBezTo>
                <a:cubicBezTo>
                  <a:pt x="0" y="78"/>
                  <a:pt x="2" y="65"/>
                  <a:pt x="6" y="53"/>
                </a:cubicBezTo>
                <a:cubicBezTo>
                  <a:pt x="11" y="42"/>
                  <a:pt x="17" y="32"/>
                  <a:pt x="25" y="24"/>
                </a:cubicBezTo>
                <a:cubicBezTo>
                  <a:pt x="32" y="16"/>
                  <a:pt x="41" y="10"/>
                  <a:pt x="52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3" y="0"/>
                  <a:pt x="100" y="1"/>
                  <a:pt x="106" y="2"/>
                </a:cubicBezTo>
                <a:cubicBezTo>
                  <a:pt x="113" y="3"/>
                  <a:pt x="118" y="4"/>
                  <a:pt x="122" y="5"/>
                </a:cubicBezTo>
                <a:cubicBezTo>
                  <a:pt x="127" y="7"/>
                  <a:pt x="130" y="8"/>
                  <a:pt x="133" y="9"/>
                </a:cubicBezTo>
                <a:cubicBezTo>
                  <a:pt x="136" y="11"/>
                  <a:pt x="138" y="12"/>
                  <a:pt x="139" y="12"/>
                </a:cubicBezTo>
                <a:cubicBezTo>
                  <a:pt x="131" y="33"/>
                  <a:pt x="131" y="33"/>
                  <a:pt x="131" y="33"/>
                </a:cubicBezTo>
                <a:cubicBezTo>
                  <a:pt x="126" y="30"/>
                  <a:pt x="120" y="27"/>
                  <a:pt x="111" y="25"/>
                </a:cubicBezTo>
                <a:cubicBezTo>
                  <a:pt x="103" y="23"/>
                  <a:pt x="95" y="22"/>
                  <a:pt x="86" y="22"/>
                </a:cubicBezTo>
                <a:cubicBezTo>
                  <a:pt x="77" y="22"/>
                  <a:pt x="69" y="24"/>
                  <a:pt x="62" y="27"/>
                </a:cubicBezTo>
                <a:cubicBezTo>
                  <a:pt x="54" y="30"/>
                  <a:pt x="48" y="35"/>
                  <a:pt x="43" y="41"/>
                </a:cubicBezTo>
                <a:cubicBezTo>
                  <a:pt x="37" y="47"/>
                  <a:pt x="33" y="54"/>
                  <a:pt x="30" y="63"/>
                </a:cubicBezTo>
                <a:cubicBezTo>
                  <a:pt x="28" y="72"/>
                  <a:pt x="26" y="82"/>
                  <a:pt x="26" y="93"/>
                </a:cubicBezTo>
                <a:cubicBezTo>
                  <a:pt x="26" y="103"/>
                  <a:pt x="27" y="113"/>
                  <a:pt x="30" y="122"/>
                </a:cubicBezTo>
                <a:cubicBezTo>
                  <a:pt x="32" y="130"/>
                  <a:pt x="36" y="138"/>
                  <a:pt x="41" y="144"/>
                </a:cubicBezTo>
                <a:cubicBezTo>
                  <a:pt x="46" y="150"/>
                  <a:pt x="52" y="155"/>
                  <a:pt x="60" y="159"/>
                </a:cubicBezTo>
                <a:cubicBezTo>
                  <a:pt x="67" y="162"/>
                  <a:pt x="76" y="164"/>
                  <a:pt x="86" y="164"/>
                </a:cubicBezTo>
                <a:cubicBezTo>
                  <a:pt x="93" y="164"/>
                  <a:pt x="99" y="163"/>
                  <a:pt x="104" y="163"/>
                </a:cubicBezTo>
                <a:cubicBezTo>
                  <a:pt x="109" y="162"/>
                  <a:pt x="113" y="161"/>
                  <a:pt x="115" y="160"/>
                </a:cubicBezTo>
                <a:lnTo>
                  <a:pt x="115" y="94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11122026" y="1017638"/>
            <a:ext cx="11998904" cy="10664775"/>
            <a:chOff x="7551738" y="2373313"/>
            <a:chExt cx="9223375" cy="8197850"/>
          </a:xfrm>
        </p:grpSpPr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3274675" y="3230563"/>
              <a:ext cx="2757488" cy="1284288"/>
            </a:xfrm>
            <a:custGeom>
              <a:avLst/>
              <a:gdLst>
                <a:gd name="T0" fmla="*/ 16 w 1315"/>
                <a:gd name="T1" fmla="*/ 226 h 612"/>
                <a:gd name="T2" fmla="*/ 160 w 1315"/>
                <a:gd name="T3" fmla="*/ 301 h 612"/>
                <a:gd name="T4" fmla="*/ 160 w 1315"/>
                <a:gd name="T5" fmla="*/ 175 h 612"/>
                <a:gd name="T6" fmla="*/ 335 w 1315"/>
                <a:gd name="T7" fmla="*/ 0 h 612"/>
                <a:gd name="T8" fmla="*/ 1140 w 1315"/>
                <a:gd name="T9" fmla="*/ 0 h 612"/>
                <a:gd name="T10" fmla="*/ 1315 w 1315"/>
                <a:gd name="T11" fmla="*/ 175 h 612"/>
                <a:gd name="T12" fmla="*/ 1315 w 1315"/>
                <a:gd name="T13" fmla="*/ 438 h 612"/>
                <a:gd name="T14" fmla="*/ 1140 w 1315"/>
                <a:gd name="T15" fmla="*/ 612 h 612"/>
                <a:gd name="T16" fmla="*/ 335 w 1315"/>
                <a:gd name="T17" fmla="*/ 612 h 612"/>
                <a:gd name="T18" fmla="*/ 160 w 1315"/>
                <a:gd name="T19" fmla="*/ 438 h 612"/>
                <a:gd name="T20" fmla="*/ 160 w 1315"/>
                <a:gd name="T21" fmla="*/ 421 h 612"/>
                <a:gd name="T22" fmla="*/ 16 w 1315"/>
                <a:gd name="T23" fmla="*/ 22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5" h="612">
                  <a:moveTo>
                    <a:pt x="16" y="226"/>
                  </a:moveTo>
                  <a:cubicBezTo>
                    <a:pt x="54" y="286"/>
                    <a:pt x="116" y="300"/>
                    <a:pt x="160" y="301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60" y="78"/>
                    <a:pt x="238" y="0"/>
                    <a:pt x="335" y="0"/>
                  </a:cubicBezTo>
                  <a:cubicBezTo>
                    <a:pt x="1140" y="0"/>
                    <a:pt x="1140" y="0"/>
                    <a:pt x="1140" y="0"/>
                  </a:cubicBezTo>
                  <a:cubicBezTo>
                    <a:pt x="1236" y="0"/>
                    <a:pt x="1315" y="78"/>
                    <a:pt x="1315" y="175"/>
                  </a:cubicBezTo>
                  <a:cubicBezTo>
                    <a:pt x="1315" y="438"/>
                    <a:pt x="1315" y="438"/>
                    <a:pt x="1315" y="438"/>
                  </a:cubicBezTo>
                  <a:cubicBezTo>
                    <a:pt x="1315" y="534"/>
                    <a:pt x="1236" y="612"/>
                    <a:pt x="1140" y="612"/>
                  </a:cubicBezTo>
                  <a:cubicBezTo>
                    <a:pt x="335" y="612"/>
                    <a:pt x="335" y="612"/>
                    <a:pt x="335" y="612"/>
                  </a:cubicBezTo>
                  <a:cubicBezTo>
                    <a:pt x="238" y="612"/>
                    <a:pt x="160" y="534"/>
                    <a:pt x="160" y="438"/>
                  </a:cubicBezTo>
                  <a:cubicBezTo>
                    <a:pt x="160" y="421"/>
                    <a:pt x="160" y="421"/>
                    <a:pt x="160" y="421"/>
                  </a:cubicBezTo>
                  <a:cubicBezTo>
                    <a:pt x="0" y="403"/>
                    <a:pt x="16" y="226"/>
                    <a:pt x="16" y="226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3857288" y="3638550"/>
              <a:ext cx="1930400" cy="157163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4071600" y="3875088"/>
              <a:ext cx="1720850" cy="13335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1225213" y="3868738"/>
              <a:ext cx="493713" cy="207963"/>
            </a:xfrm>
            <a:custGeom>
              <a:avLst/>
              <a:gdLst>
                <a:gd name="T0" fmla="*/ 3 w 236"/>
                <a:gd name="T1" fmla="*/ 85 h 99"/>
                <a:gd name="T2" fmla="*/ 23 w 236"/>
                <a:gd name="T3" fmla="*/ 96 h 99"/>
                <a:gd name="T4" fmla="*/ 223 w 236"/>
                <a:gd name="T5" fmla="*/ 33 h 99"/>
                <a:gd name="T6" fmla="*/ 234 w 236"/>
                <a:gd name="T7" fmla="*/ 13 h 99"/>
                <a:gd name="T8" fmla="*/ 234 w 236"/>
                <a:gd name="T9" fmla="*/ 13 h 99"/>
                <a:gd name="T10" fmla="*/ 214 w 236"/>
                <a:gd name="T11" fmla="*/ 3 h 99"/>
                <a:gd name="T12" fmla="*/ 14 w 236"/>
                <a:gd name="T13" fmla="*/ 66 h 99"/>
                <a:gd name="T14" fmla="*/ 3 w 236"/>
                <a:gd name="T15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99">
                  <a:moveTo>
                    <a:pt x="3" y="85"/>
                  </a:moveTo>
                  <a:cubicBezTo>
                    <a:pt x="6" y="94"/>
                    <a:pt x="15" y="99"/>
                    <a:pt x="23" y="96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2" y="31"/>
                    <a:pt x="236" y="22"/>
                    <a:pt x="234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1" y="5"/>
                    <a:pt x="222" y="0"/>
                    <a:pt x="214" y="3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5" y="68"/>
                    <a:pt x="0" y="77"/>
                    <a:pt x="3" y="85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1252200" y="3954463"/>
              <a:ext cx="493713" cy="204788"/>
            </a:xfrm>
            <a:custGeom>
              <a:avLst/>
              <a:gdLst>
                <a:gd name="T0" fmla="*/ 3 w 236"/>
                <a:gd name="T1" fmla="*/ 85 h 98"/>
                <a:gd name="T2" fmla="*/ 23 w 236"/>
                <a:gd name="T3" fmla="*/ 95 h 98"/>
                <a:gd name="T4" fmla="*/ 223 w 236"/>
                <a:gd name="T5" fmla="*/ 33 h 98"/>
                <a:gd name="T6" fmla="*/ 233 w 236"/>
                <a:gd name="T7" fmla="*/ 13 h 98"/>
                <a:gd name="T8" fmla="*/ 233 w 236"/>
                <a:gd name="T9" fmla="*/ 13 h 98"/>
                <a:gd name="T10" fmla="*/ 213 w 236"/>
                <a:gd name="T11" fmla="*/ 2 h 98"/>
                <a:gd name="T12" fmla="*/ 13 w 236"/>
                <a:gd name="T13" fmla="*/ 65 h 98"/>
                <a:gd name="T14" fmla="*/ 3 w 236"/>
                <a:gd name="T15" fmla="*/ 8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98">
                  <a:moveTo>
                    <a:pt x="3" y="85"/>
                  </a:moveTo>
                  <a:cubicBezTo>
                    <a:pt x="5" y="93"/>
                    <a:pt x="14" y="98"/>
                    <a:pt x="23" y="95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1" y="30"/>
                    <a:pt x="236" y="21"/>
                    <a:pt x="233" y="13"/>
                  </a:cubicBezTo>
                  <a:cubicBezTo>
                    <a:pt x="233" y="13"/>
                    <a:pt x="233" y="13"/>
                    <a:pt x="233" y="13"/>
                  </a:cubicBezTo>
                  <a:cubicBezTo>
                    <a:pt x="231" y="4"/>
                    <a:pt x="222" y="0"/>
                    <a:pt x="213" y="2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5" y="68"/>
                    <a:pt x="0" y="77"/>
                    <a:pt x="3" y="85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1279188" y="4038600"/>
              <a:ext cx="493713" cy="204788"/>
            </a:xfrm>
            <a:custGeom>
              <a:avLst/>
              <a:gdLst>
                <a:gd name="T0" fmla="*/ 2 w 236"/>
                <a:gd name="T1" fmla="*/ 85 h 98"/>
                <a:gd name="T2" fmla="*/ 22 w 236"/>
                <a:gd name="T3" fmla="*/ 96 h 98"/>
                <a:gd name="T4" fmla="*/ 223 w 236"/>
                <a:gd name="T5" fmla="*/ 33 h 98"/>
                <a:gd name="T6" fmla="*/ 233 w 236"/>
                <a:gd name="T7" fmla="*/ 13 h 98"/>
                <a:gd name="T8" fmla="*/ 233 w 236"/>
                <a:gd name="T9" fmla="*/ 13 h 98"/>
                <a:gd name="T10" fmla="*/ 213 w 236"/>
                <a:gd name="T11" fmla="*/ 3 h 98"/>
                <a:gd name="T12" fmla="*/ 13 w 236"/>
                <a:gd name="T13" fmla="*/ 65 h 98"/>
                <a:gd name="T14" fmla="*/ 2 w 236"/>
                <a:gd name="T15" fmla="*/ 8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98">
                  <a:moveTo>
                    <a:pt x="2" y="85"/>
                  </a:moveTo>
                  <a:cubicBezTo>
                    <a:pt x="5" y="94"/>
                    <a:pt x="14" y="98"/>
                    <a:pt x="22" y="96"/>
                  </a:cubicBezTo>
                  <a:cubicBezTo>
                    <a:pt x="223" y="33"/>
                    <a:pt x="223" y="33"/>
                    <a:pt x="223" y="33"/>
                  </a:cubicBezTo>
                  <a:cubicBezTo>
                    <a:pt x="231" y="30"/>
                    <a:pt x="236" y="22"/>
                    <a:pt x="233" y="13"/>
                  </a:cubicBezTo>
                  <a:cubicBezTo>
                    <a:pt x="233" y="13"/>
                    <a:pt x="233" y="13"/>
                    <a:pt x="233" y="13"/>
                  </a:cubicBezTo>
                  <a:cubicBezTo>
                    <a:pt x="230" y="5"/>
                    <a:pt x="221" y="0"/>
                    <a:pt x="213" y="3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4" y="68"/>
                    <a:pt x="0" y="77"/>
                    <a:pt x="2" y="85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1403013" y="4217988"/>
              <a:ext cx="322263" cy="147638"/>
            </a:xfrm>
            <a:custGeom>
              <a:avLst/>
              <a:gdLst>
                <a:gd name="T0" fmla="*/ 144 w 154"/>
                <a:gd name="T1" fmla="*/ 30 h 70"/>
                <a:gd name="T2" fmla="*/ 23 w 154"/>
                <a:gd name="T3" fmla="*/ 68 h 70"/>
                <a:gd name="T4" fmla="*/ 0 w 154"/>
                <a:gd name="T5" fmla="*/ 47 h 70"/>
                <a:gd name="T6" fmla="*/ 151 w 154"/>
                <a:gd name="T7" fmla="*/ 0 h 70"/>
                <a:gd name="T8" fmla="*/ 144 w 154"/>
                <a:gd name="T9" fmla="*/ 3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70">
                  <a:moveTo>
                    <a:pt x="144" y="30"/>
                  </a:moveTo>
                  <a:cubicBezTo>
                    <a:pt x="23" y="68"/>
                    <a:pt x="23" y="68"/>
                    <a:pt x="23" y="68"/>
                  </a:cubicBezTo>
                  <a:cubicBezTo>
                    <a:pt x="14" y="70"/>
                    <a:pt x="2" y="56"/>
                    <a:pt x="0" y="4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4" y="8"/>
                    <a:pt x="152" y="27"/>
                    <a:pt x="144" y="30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1304588" y="4124325"/>
              <a:ext cx="493713" cy="204788"/>
            </a:xfrm>
            <a:custGeom>
              <a:avLst/>
              <a:gdLst>
                <a:gd name="T0" fmla="*/ 14 w 236"/>
                <a:gd name="T1" fmla="*/ 65 h 98"/>
                <a:gd name="T2" fmla="*/ 214 w 236"/>
                <a:gd name="T3" fmla="*/ 2 h 98"/>
                <a:gd name="T4" fmla="*/ 234 w 236"/>
                <a:gd name="T5" fmla="*/ 13 h 98"/>
                <a:gd name="T6" fmla="*/ 223 w 236"/>
                <a:gd name="T7" fmla="*/ 33 h 98"/>
                <a:gd name="T8" fmla="*/ 197 w 236"/>
                <a:gd name="T9" fmla="*/ 41 h 98"/>
                <a:gd name="T10" fmla="*/ 45 w 236"/>
                <a:gd name="T11" fmla="*/ 88 h 98"/>
                <a:gd name="T12" fmla="*/ 23 w 236"/>
                <a:gd name="T13" fmla="*/ 95 h 98"/>
                <a:gd name="T14" fmla="*/ 3 w 236"/>
                <a:gd name="T15" fmla="*/ 85 h 98"/>
                <a:gd name="T16" fmla="*/ 14 w 236"/>
                <a:gd name="T17" fmla="*/ 6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98">
                  <a:moveTo>
                    <a:pt x="14" y="65"/>
                  </a:moveTo>
                  <a:cubicBezTo>
                    <a:pt x="214" y="2"/>
                    <a:pt x="214" y="2"/>
                    <a:pt x="214" y="2"/>
                  </a:cubicBezTo>
                  <a:cubicBezTo>
                    <a:pt x="222" y="0"/>
                    <a:pt x="231" y="4"/>
                    <a:pt x="234" y="13"/>
                  </a:cubicBezTo>
                  <a:cubicBezTo>
                    <a:pt x="236" y="21"/>
                    <a:pt x="232" y="30"/>
                    <a:pt x="223" y="33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15" y="98"/>
                    <a:pt x="6" y="93"/>
                    <a:pt x="3" y="85"/>
                  </a:cubicBezTo>
                  <a:cubicBezTo>
                    <a:pt x="0" y="76"/>
                    <a:pt x="5" y="68"/>
                    <a:pt x="14" y="65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0507663" y="2470150"/>
              <a:ext cx="1408113" cy="1509713"/>
            </a:xfrm>
            <a:custGeom>
              <a:avLst/>
              <a:gdLst>
                <a:gd name="T0" fmla="*/ 252 w 672"/>
                <a:gd name="T1" fmla="*/ 51 h 720"/>
                <a:gd name="T2" fmla="*/ 637 w 672"/>
                <a:gd name="T3" fmla="*/ 253 h 720"/>
                <a:gd name="T4" fmla="*/ 568 w 672"/>
                <a:gd name="T5" fmla="*/ 555 h 720"/>
                <a:gd name="T6" fmla="*/ 564 w 672"/>
                <a:gd name="T7" fmla="*/ 645 h 720"/>
                <a:gd name="T8" fmla="*/ 553 w 672"/>
                <a:gd name="T9" fmla="*/ 654 h 720"/>
                <a:gd name="T10" fmla="*/ 496 w 672"/>
                <a:gd name="T11" fmla="*/ 672 h 720"/>
                <a:gd name="T12" fmla="*/ 475 w 672"/>
                <a:gd name="T13" fmla="*/ 678 h 720"/>
                <a:gd name="T14" fmla="*/ 422 w 672"/>
                <a:gd name="T15" fmla="*/ 695 h 720"/>
                <a:gd name="T16" fmla="*/ 402 w 672"/>
                <a:gd name="T17" fmla="*/ 701 h 720"/>
                <a:gd name="T18" fmla="*/ 348 w 672"/>
                <a:gd name="T19" fmla="*/ 718 h 720"/>
                <a:gd name="T20" fmla="*/ 334 w 672"/>
                <a:gd name="T21" fmla="*/ 717 h 720"/>
                <a:gd name="T22" fmla="*/ 280 w 672"/>
                <a:gd name="T23" fmla="*/ 646 h 720"/>
                <a:gd name="T24" fmla="*/ 51 w 672"/>
                <a:gd name="T25" fmla="*/ 436 h 720"/>
                <a:gd name="T26" fmla="*/ 252 w 672"/>
                <a:gd name="T27" fmla="*/ 5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2" h="720">
                  <a:moveTo>
                    <a:pt x="252" y="51"/>
                  </a:moveTo>
                  <a:cubicBezTo>
                    <a:pt x="414" y="0"/>
                    <a:pt x="586" y="90"/>
                    <a:pt x="637" y="253"/>
                  </a:cubicBezTo>
                  <a:cubicBezTo>
                    <a:pt x="672" y="363"/>
                    <a:pt x="641" y="477"/>
                    <a:pt x="568" y="555"/>
                  </a:cubicBezTo>
                  <a:cubicBezTo>
                    <a:pt x="564" y="645"/>
                    <a:pt x="564" y="645"/>
                    <a:pt x="564" y="645"/>
                  </a:cubicBezTo>
                  <a:cubicBezTo>
                    <a:pt x="564" y="648"/>
                    <a:pt x="560" y="652"/>
                    <a:pt x="553" y="654"/>
                  </a:cubicBezTo>
                  <a:cubicBezTo>
                    <a:pt x="496" y="672"/>
                    <a:pt x="496" y="672"/>
                    <a:pt x="496" y="672"/>
                  </a:cubicBezTo>
                  <a:cubicBezTo>
                    <a:pt x="475" y="678"/>
                    <a:pt x="475" y="678"/>
                    <a:pt x="475" y="678"/>
                  </a:cubicBezTo>
                  <a:cubicBezTo>
                    <a:pt x="422" y="695"/>
                    <a:pt x="422" y="695"/>
                    <a:pt x="422" y="695"/>
                  </a:cubicBezTo>
                  <a:cubicBezTo>
                    <a:pt x="402" y="701"/>
                    <a:pt x="402" y="701"/>
                    <a:pt x="402" y="701"/>
                  </a:cubicBezTo>
                  <a:cubicBezTo>
                    <a:pt x="348" y="718"/>
                    <a:pt x="348" y="718"/>
                    <a:pt x="348" y="718"/>
                  </a:cubicBezTo>
                  <a:cubicBezTo>
                    <a:pt x="341" y="720"/>
                    <a:pt x="335" y="720"/>
                    <a:pt x="334" y="717"/>
                  </a:cubicBezTo>
                  <a:cubicBezTo>
                    <a:pt x="280" y="646"/>
                    <a:pt x="280" y="646"/>
                    <a:pt x="280" y="646"/>
                  </a:cubicBezTo>
                  <a:cubicBezTo>
                    <a:pt x="175" y="623"/>
                    <a:pt x="85" y="546"/>
                    <a:pt x="51" y="436"/>
                  </a:cubicBezTo>
                  <a:cubicBezTo>
                    <a:pt x="0" y="274"/>
                    <a:pt x="90" y="101"/>
                    <a:pt x="252" y="51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0953750" y="2921000"/>
              <a:ext cx="593725" cy="1019175"/>
            </a:xfrm>
            <a:custGeom>
              <a:avLst/>
              <a:gdLst>
                <a:gd name="T0" fmla="*/ 113 w 283"/>
                <a:gd name="T1" fmla="*/ 245 h 486"/>
                <a:gd name="T2" fmla="*/ 105 w 283"/>
                <a:gd name="T3" fmla="*/ 249 h 486"/>
                <a:gd name="T4" fmla="*/ 94 w 283"/>
                <a:gd name="T5" fmla="*/ 252 h 486"/>
                <a:gd name="T6" fmla="*/ 49 w 283"/>
                <a:gd name="T7" fmla="*/ 229 h 486"/>
                <a:gd name="T8" fmla="*/ 6 w 283"/>
                <a:gd name="T9" fmla="*/ 92 h 486"/>
                <a:gd name="T10" fmla="*/ 29 w 283"/>
                <a:gd name="T11" fmla="*/ 47 h 486"/>
                <a:gd name="T12" fmla="*/ 40 w 283"/>
                <a:gd name="T13" fmla="*/ 43 h 486"/>
                <a:gd name="T14" fmla="*/ 66 w 283"/>
                <a:gd name="T15" fmla="*/ 45 h 486"/>
                <a:gd name="T16" fmla="*/ 84 w 283"/>
                <a:gd name="T17" fmla="*/ 30 h 486"/>
                <a:gd name="T18" fmla="*/ 109 w 283"/>
                <a:gd name="T19" fmla="*/ 22 h 486"/>
                <a:gd name="T20" fmla="*/ 130 w 283"/>
                <a:gd name="T21" fmla="*/ 23 h 486"/>
                <a:gd name="T22" fmla="*/ 149 w 283"/>
                <a:gd name="T23" fmla="*/ 9 h 486"/>
                <a:gd name="T24" fmla="*/ 160 w 283"/>
                <a:gd name="T25" fmla="*/ 6 h 486"/>
                <a:gd name="T26" fmla="*/ 205 w 283"/>
                <a:gd name="T27" fmla="*/ 30 h 486"/>
                <a:gd name="T28" fmla="*/ 248 w 283"/>
                <a:gd name="T29" fmla="*/ 166 h 486"/>
                <a:gd name="T30" fmla="*/ 224 w 283"/>
                <a:gd name="T31" fmla="*/ 212 h 486"/>
                <a:gd name="T32" fmla="*/ 213 w 283"/>
                <a:gd name="T33" fmla="*/ 215 h 486"/>
                <a:gd name="T34" fmla="*/ 207 w 283"/>
                <a:gd name="T35" fmla="*/ 216 h 486"/>
                <a:gd name="T36" fmla="*/ 282 w 283"/>
                <a:gd name="T37" fmla="*/ 453 h 486"/>
                <a:gd name="T38" fmla="*/ 283 w 283"/>
                <a:gd name="T39" fmla="*/ 457 h 486"/>
                <a:gd name="T40" fmla="*/ 262 w 283"/>
                <a:gd name="T41" fmla="*/ 463 h 486"/>
                <a:gd name="T42" fmla="*/ 262 w 283"/>
                <a:gd name="T43" fmla="*/ 460 h 486"/>
                <a:gd name="T44" fmla="*/ 182 w 283"/>
                <a:gd name="T45" fmla="*/ 207 h 486"/>
                <a:gd name="T46" fmla="*/ 185 w 283"/>
                <a:gd name="T47" fmla="*/ 196 h 486"/>
                <a:gd name="T48" fmla="*/ 189 w 283"/>
                <a:gd name="T49" fmla="*/ 194 h 486"/>
                <a:gd name="T50" fmla="*/ 197 w 283"/>
                <a:gd name="T51" fmla="*/ 194 h 486"/>
                <a:gd name="T52" fmla="*/ 207 w 283"/>
                <a:gd name="T53" fmla="*/ 195 h 486"/>
                <a:gd name="T54" fmla="*/ 218 w 283"/>
                <a:gd name="T55" fmla="*/ 191 h 486"/>
                <a:gd name="T56" fmla="*/ 227 w 283"/>
                <a:gd name="T57" fmla="*/ 173 h 486"/>
                <a:gd name="T58" fmla="*/ 184 w 283"/>
                <a:gd name="T59" fmla="*/ 36 h 486"/>
                <a:gd name="T60" fmla="*/ 166 w 283"/>
                <a:gd name="T61" fmla="*/ 26 h 486"/>
                <a:gd name="T62" fmla="*/ 155 w 283"/>
                <a:gd name="T63" fmla="*/ 30 h 486"/>
                <a:gd name="T64" fmla="*/ 145 w 283"/>
                <a:gd name="T65" fmla="*/ 41 h 486"/>
                <a:gd name="T66" fmla="*/ 138 w 283"/>
                <a:gd name="T67" fmla="*/ 49 h 486"/>
                <a:gd name="T68" fmla="*/ 128 w 283"/>
                <a:gd name="T69" fmla="*/ 46 h 486"/>
                <a:gd name="T70" fmla="*/ 115 w 283"/>
                <a:gd name="T71" fmla="*/ 42 h 486"/>
                <a:gd name="T72" fmla="*/ 90 w 283"/>
                <a:gd name="T73" fmla="*/ 50 h 486"/>
                <a:gd name="T74" fmla="*/ 82 w 283"/>
                <a:gd name="T75" fmla="*/ 63 h 486"/>
                <a:gd name="T76" fmla="*/ 74 w 283"/>
                <a:gd name="T77" fmla="*/ 72 h 486"/>
                <a:gd name="T78" fmla="*/ 63 w 283"/>
                <a:gd name="T79" fmla="*/ 69 h 486"/>
                <a:gd name="T80" fmla="*/ 47 w 283"/>
                <a:gd name="T81" fmla="*/ 64 h 486"/>
                <a:gd name="T82" fmla="*/ 36 w 283"/>
                <a:gd name="T83" fmla="*/ 67 h 486"/>
                <a:gd name="T84" fmla="*/ 26 w 283"/>
                <a:gd name="T85" fmla="*/ 85 h 486"/>
                <a:gd name="T86" fmla="*/ 69 w 283"/>
                <a:gd name="T87" fmla="*/ 222 h 486"/>
                <a:gd name="T88" fmla="*/ 88 w 283"/>
                <a:gd name="T89" fmla="*/ 232 h 486"/>
                <a:gd name="T90" fmla="*/ 98 w 283"/>
                <a:gd name="T91" fmla="*/ 229 h 486"/>
                <a:gd name="T92" fmla="*/ 108 w 283"/>
                <a:gd name="T93" fmla="*/ 220 h 486"/>
                <a:gd name="T94" fmla="*/ 118 w 283"/>
                <a:gd name="T95" fmla="*/ 213 h 486"/>
                <a:gd name="T96" fmla="*/ 128 w 283"/>
                <a:gd name="T97" fmla="*/ 220 h 486"/>
                <a:gd name="T98" fmla="*/ 208 w 283"/>
                <a:gd name="T99" fmla="*/ 476 h 486"/>
                <a:gd name="T100" fmla="*/ 209 w 283"/>
                <a:gd name="T101" fmla="*/ 480 h 486"/>
                <a:gd name="T102" fmla="*/ 189 w 283"/>
                <a:gd name="T103" fmla="*/ 486 h 486"/>
                <a:gd name="T104" fmla="*/ 188 w 283"/>
                <a:gd name="T105" fmla="*/ 483 h 486"/>
                <a:gd name="T106" fmla="*/ 113 w 283"/>
                <a:gd name="T107" fmla="*/ 24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83" h="486">
                  <a:moveTo>
                    <a:pt x="113" y="245"/>
                  </a:moveTo>
                  <a:cubicBezTo>
                    <a:pt x="111" y="247"/>
                    <a:pt x="108" y="248"/>
                    <a:pt x="105" y="249"/>
                  </a:cubicBezTo>
                  <a:cubicBezTo>
                    <a:pt x="94" y="252"/>
                    <a:pt x="94" y="252"/>
                    <a:pt x="94" y="252"/>
                  </a:cubicBezTo>
                  <a:cubicBezTo>
                    <a:pt x="75" y="258"/>
                    <a:pt x="55" y="248"/>
                    <a:pt x="49" y="229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0" y="73"/>
                    <a:pt x="10" y="53"/>
                    <a:pt x="29" y="47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9" y="41"/>
                    <a:pt x="58" y="41"/>
                    <a:pt x="66" y="45"/>
                  </a:cubicBezTo>
                  <a:cubicBezTo>
                    <a:pt x="70" y="37"/>
                    <a:pt x="76" y="32"/>
                    <a:pt x="84" y="30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16" y="20"/>
                    <a:pt x="123" y="20"/>
                    <a:pt x="130" y="23"/>
                  </a:cubicBezTo>
                  <a:cubicBezTo>
                    <a:pt x="135" y="17"/>
                    <a:pt x="141" y="12"/>
                    <a:pt x="149" y="9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78" y="0"/>
                    <a:pt x="199" y="11"/>
                    <a:pt x="205" y="30"/>
                  </a:cubicBezTo>
                  <a:cubicBezTo>
                    <a:pt x="248" y="166"/>
                    <a:pt x="248" y="166"/>
                    <a:pt x="248" y="166"/>
                  </a:cubicBezTo>
                  <a:cubicBezTo>
                    <a:pt x="253" y="185"/>
                    <a:pt x="243" y="206"/>
                    <a:pt x="224" y="212"/>
                  </a:cubicBezTo>
                  <a:cubicBezTo>
                    <a:pt x="213" y="215"/>
                    <a:pt x="213" y="215"/>
                    <a:pt x="213" y="215"/>
                  </a:cubicBezTo>
                  <a:cubicBezTo>
                    <a:pt x="211" y="215"/>
                    <a:pt x="209" y="216"/>
                    <a:pt x="207" y="216"/>
                  </a:cubicBezTo>
                  <a:cubicBezTo>
                    <a:pt x="282" y="453"/>
                    <a:pt x="282" y="453"/>
                    <a:pt x="282" y="453"/>
                  </a:cubicBezTo>
                  <a:cubicBezTo>
                    <a:pt x="282" y="455"/>
                    <a:pt x="282" y="456"/>
                    <a:pt x="283" y="457"/>
                  </a:cubicBezTo>
                  <a:cubicBezTo>
                    <a:pt x="262" y="463"/>
                    <a:pt x="262" y="463"/>
                    <a:pt x="262" y="463"/>
                  </a:cubicBezTo>
                  <a:cubicBezTo>
                    <a:pt x="262" y="462"/>
                    <a:pt x="262" y="461"/>
                    <a:pt x="262" y="460"/>
                  </a:cubicBezTo>
                  <a:cubicBezTo>
                    <a:pt x="182" y="207"/>
                    <a:pt x="182" y="207"/>
                    <a:pt x="182" y="207"/>
                  </a:cubicBezTo>
                  <a:cubicBezTo>
                    <a:pt x="181" y="203"/>
                    <a:pt x="182" y="199"/>
                    <a:pt x="185" y="196"/>
                  </a:cubicBezTo>
                  <a:cubicBezTo>
                    <a:pt x="187" y="195"/>
                    <a:pt x="188" y="194"/>
                    <a:pt x="189" y="194"/>
                  </a:cubicBezTo>
                  <a:cubicBezTo>
                    <a:pt x="192" y="193"/>
                    <a:pt x="194" y="193"/>
                    <a:pt x="197" y="194"/>
                  </a:cubicBezTo>
                  <a:cubicBezTo>
                    <a:pt x="199" y="195"/>
                    <a:pt x="203" y="196"/>
                    <a:pt x="207" y="195"/>
                  </a:cubicBezTo>
                  <a:cubicBezTo>
                    <a:pt x="218" y="191"/>
                    <a:pt x="218" y="191"/>
                    <a:pt x="218" y="191"/>
                  </a:cubicBezTo>
                  <a:cubicBezTo>
                    <a:pt x="225" y="189"/>
                    <a:pt x="230" y="180"/>
                    <a:pt x="227" y="173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2" y="28"/>
                    <a:pt x="174" y="24"/>
                    <a:pt x="166" y="26"/>
                  </a:cubicBezTo>
                  <a:cubicBezTo>
                    <a:pt x="155" y="30"/>
                    <a:pt x="155" y="30"/>
                    <a:pt x="155" y="30"/>
                  </a:cubicBezTo>
                  <a:cubicBezTo>
                    <a:pt x="150" y="31"/>
                    <a:pt x="146" y="35"/>
                    <a:pt x="145" y="41"/>
                  </a:cubicBezTo>
                  <a:cubicBezTo>
                    <a:pt x="144" y="44"/>
                    <a:pt x="141" y="47"/>
                    <a:pt x="138" y="49"/>
                  </a:cubicBezTo>
                  <a:cubicBezTo>
                    <a:pt x="134" y="50"/>
                    <a:pt x="130" y="49"/>
                    <a:pt x="128" y="46"/>
                  </a:cubicBezTo>
                  <a:cubicBezTo>
                    <a:pt x="123" y="42"/>
                    <a:pt x="119" y="41"/>
                    <a:pt x="115" y="4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6" y="51"/>
                    <a:pt x="82" y="56"/>
                    <a:pt x="82" y="63"/>
                  </a:cubicBezTo>
                  <a:cubicBezTo>
                    <a:pt x="81" y="68"/>
                    <a:pt x="78" y="71"/>
                    <a:pt x="74" y="72"/>
                  </a:cubicBezTo>
                  <a:cubicBezTo>
                    <a:pt x="70" y="74"/>
                    <a:pt x="65" y="72"/>
                    <a:pt x="63" y="69"/>
                  </a:cubicBezTo>
                  <a:cubicBezTo>
                    <a:pt x="59" y="64"/>
                    <a:pt x="52" y="62"/>
                    <a:pt x="47" y="64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8" y="69"/>
                    <a:pt x="24" y="78"/>
                    <a:pt x="26" y="85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71" y="230"/>
                    <a:pt x="80" y="235"/>
                    <a:pt x="88" y="232"/>
                  </a:cubicBezTo>
                  <a:cubicBezTo>
                    <a:pt x="98" y="229"/>
                    <a:pt x="98" y="229"/>
                    <a:pt x="98" y="229"/>
                  </a:cubicBezTo>
                  <a:cubicBezTo>
                    <a:pt x="103" y="227"/>
                    <a:pt x="106" y="224"/>
                    <a:pt x="108" y="220"/>
                  </a:cubicBezTo>
                  <a:cubicBezTo>
                    <a:pt x="109" y="216"/>
                    <a:pt x="113" y="213"/>
                    <a:pt x="118" y="213"/>
                  </a:cubicBezTo>
                  <a:cubicBezTo>
                    <a:pt x="122" y="213"/>
                    <a:pt x="126" y="216"/>
                    <a:pt x="128" y="220"/>
                  </a:cubicBezTo>
                  <a:cubicBezTo>
                    <a:pt x="208" y="476"/>
                    <a:pt x="208" y="476"/>
                    <a:pt x="208" y="476"/>
                  </a:cubicBezTo>
                  <a:cubicBezTo>
                    <a:pt x="208" y="478"/>
                    <a:pt x="209" y="479"/>
                    <a:pt x="209" y="480"/>
                  </a:cubicBezTo>
                  <a:cubicBezTo>
                    <a:pt x="189" y="486"/>
                    <a:pt x="189" y="486"/>
                    <a:pt x="189" y="486"/>
                  </a:cubicBezTo>
                  <a:cubicBezTo>
                    <a:pt x="189" y="485"/>
                    <a:pt x="188" y="484"/>
                    <a:pt x="188" y="483"/>
                  </a:cubicBezTo>
                  <a:lnTo>
                    <a:pt x="113" y="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0494963" y="2373313"/>
              <a:ext cx="274638" cy="307975"/>
            </a:xfrm>
            <a:custGeom>
              <a:avLst/>
              <a:gdLst>
                <a:gd name="T0" fmla="*/ 9 w 131"/>
                <a:gd name="T1" fmla="*/ 6 h 147"/>
                <a:gd name="T2" fmla="*/ 35 w 131"/>
                <a:gd name="T3" fmla="*/ 8 h 147"/>
                <a:gd name="T4" fmla="*/ 124 w 131"/>
                <a:gd name="T5" fmla="*/ 114 h 147"/>
                <a:gd name="T6" fmla="*/ 122 w 131"/>
                <a:gd name="T7" fmla="*/ 140 h 147"/>
                <a:gd name="T8" fmla="*/ 122 w 131"/>
                <a:gd name="T9" fmla="*/ 140 h 147"/>
                <a:gd name="T10" fmla="*/ 96 w 131"/>
                <a:gd name="T11" fmla="*/ 138 h 147"/>
                <a:gd name="T12" fmla="*/ 7 w 131"/>
                <a:gd name="T13" fmla="*/ 32 h 147"/>
                <a:gd name="T14" fmla="*/ 9 w 131"/>
                <a:gd name="T15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47">
                  <a:moveTo>
                    <a:pt x="9" y="6"/>
                  </a:moveTo>
                  <a:cubicBezTo>
                    <a:pt x="17" y="0"/>
                    <a:pt x="28" y="1"/>
                    <a:pt x="35" y="8"/>
                  </a:cubicBezTo>
                  <a:cubicBezTo>
                    <a:pt x="124" y="114"/>
                    <a:pt x="124" y="114"/>
                    <a:pt x="124" y="114"/>
                  </a:cubicBezTo>
                  <a:cubicBezTo>
                    <a:pt x="131" y="122"/>
                    <a:pt x="130" y="134"/>
                    <a:pt x="122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15" y="147"/>
                    <a:pt x="103" y="146"/>
                    <a:pt x="96" y="13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0" y="25"/>
                    <a:pt x="1" y="13"/>
                    <a:pt x="9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0261600" y="2625725"/>
              <a:ext cx="346075" cy="222250"/>
            </a:xfrm>
            <a:custGeom>
              <a:avLst/>
              <a:gdLst>
                <a:gd name="T0" fmla="*/ 4 w 165"/>
                <a:gd name="T1" fmla="*/ 13 h 106"/>
                <a:gd name="T2" fmla="*/ 29 w 165"/>
                <a:gd name="T3" fmla="*/ 5 h 106"/>
                <a:gd name="T4" fmla="*/ 152 w 165"/>
                <a:gd name="T5" fmla="*/ 69 h 106"/>
                <a:gd name="T6" fmla="*/ 160 w 165"/>
                <a:gd name="T7" fmla="*/ 94 h 106"/>
                <a:gd name="T8" fmla="*/ 160 w 165"/>
                <a:gd name="T9" fmla="*/ 94 h 106"/>
                <a:gd name="T10" fmla="*/ 135 w 165"/>
                <a:gd name="T11" fmla="*/ 102 h 106"/>
                <a:gd name="T12" fmla="*/ 12 w 165"/>
                <a:gd name="T13" fmla="*/ 38 h 106"/>
                <a:gd name="T14" fmla="*/ 4 w 165"/>
                <a:gd name="T15" fmla="*/ 1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5" h="106">
                  <a:moveTo>
                    <a:pt x="4" y="13"/>
                  </a:moveTo>
                  <a:cubicBezTo>
                    <a:pt x="9" y="4"/>
                    <a:pt x="20" y="0"/>
                    <a:pt x="29" y="5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61" y="74"/>
                    <a:pt x="165" y="85"/>
                    <a:pt x="160" y="94"/>
                  </a:cubicBezTo>
                  <a:cubicBezTo>
                    <a:pt x="160" y="94"/>
                    <a:pt x="160" y="94"/>
                    <a:pt x="160" y="94"/>
                  </a:cubicBezTo>
                  <a:cubicBezTo>
                    <a:pt x="156" y="103"/>
                    <a:pt x="144" y="106"/>
                    <a:pt x="135" y="10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3" y="33"/>
                    <a:pt x="0" y="22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0175875" y="2967038"/>
              <a:ext cx="369888" cy="84138"/>
            </a:xfrm>
            <a:custGeom>
              <a:avLst/>
              <a:gdLst>
                <a:gd name="T0" fmla="*/ 0 w 176"/>
                <a:gd name="T1" fmla="*/ 19 h 40"/>
                <a:gd name="T2" fmla="*/ 19 w 176"/>
                <a:gd name="T3" fmla="*/ 1 h 40"/>
                <a:gd name="T4" fmla="*/ 157 w 176"/>
                <a:gd name="T5" fmla="*/ 3 h 40"/>
                <a:gd name="T6" fmla="*/ 176 w 176"/>
                <a:gd name="T7" fmla="*/ 22 h 40"/>
                <a:gd name="T8" fmla="*/ 176 w 176"/>
                <a:gd name="T9" fmla="*/ 22 h 40"/>
                <a:gd name="T10" fmla="*/ 157 w 176"/>
                <a:gd name="T11" fmla="*/ 40 h 40"/>
                <a:gd name="T12" fmla="*/ 18 w 176"/>
                <a:gd name="T13" fmla="*/ 37 h 40"/>
                <a:gd name="T14" fmla="*/ 0 w 176"/>
                <a:gd name="T15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6" h="40">
                  <a:moveTo>
                    <a:pt x="0" y="19"/>
                  </a:moveTo>
                  <a:cubicBezTo>
                    <a:pt x="0" y="8"/>
                    <a:pt x="9" y="0"/>
                    <a:pt x="19" y="1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68" y="3"/>
                    <a:pt x="176" y="12"/>
                    <a:pt x="176" y="22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5" y="32"/>
                    <a:pt x="167" y="40"/>
                    <a:pt x="157" y="40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8" y="37"/>
                    <a:pt x="0" y="29"/>
                    <a:pt x="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8548688" y="3405188"/>
              <a:ext cx="2511425" cy="1444625"/>
            </a:xfrm>
            <a:custGeom>
              <a:avLst/>
              <a:gdLst>
                <a:gd name="T0" fmla="*/ 568 w 1198"/>
                <a:gd name="T1" fmla="*/ 0 h 689"/>
                <a:gd name="T2" fmla="*/ 1000 w 1198"/>
                <a:gd name="T3" fmla="*/ 121 h 689"/>
                <a:gd name="T4" fmla="*/ 1186 w 1198"/>
                <a:gd name="T5" fmla="*/ 12 h 689"/>
                <a:gd name="T6" fmla="*/ 1110 w 1198"/>
                <a:gd name="T7" fmla="*/ 242 h 689"/>
                <a:gd name="T8" fmla="*/ 1135 w 1198"/>
                <a:gd name="T9" fmla="*/ 344 h 689"/>
                <a:gd name="T10" fmla="*/ 568 w 1198"/>
                <a:gd name="T11" fmla="*/ 689 h 689"/>
                <a:gd name="T12" fmla="*/ 0 w 1198"/>
                <a:gd name="T13" fmla="*/ 344 h 689"/>
                <a:gd name="T14" fmla="*/ 568 w 1198"/>
                <a:gd name="T15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8" h="689">
                  <a:moveTo>
                    <a:pt x="568" y="0"/>
                  </a:moveTo>
                  <a:cubicBezTo>
                    <a:pt x="741" y="0"/>
                    <a:pt x="895" y="47"/>
                    <a:pt x="1000" y="121"/>
                  </a:cubicBezTo>
                  <a:cubicBezTo>
                    <a:pt x="1053" y="122"/>
                    <a:pt x="1126" y="102"/>
                    <a:pt x="1186" y="12"/>
                  </a:cubicBezTo>
                  <a:cubicBezTo>
                    <a:pt x="1186" y="12"/>
                    <a:pt x="1198" y="168"/>
                    <a:pt x="1110" y="242"/>
                  </a:cubicBezTo>
                  <a:cubicBezTo>
                    <a:pt x="1126" y="274"/>
                    <a:pt x="1135" y="309"/>
                    <a:pt x="1135" y="344"/>
                  </a:cubicBezTo>
                  <a:cubicBezTo>
                    <a:pt x="1135" y="535"/>
                    <a:pt x="881" y="689"/>
                    <a:pt x="568" y="689"/>
                  </a:cubicBezTo>
                  <a:cubicBezTo>
                    <a:pt x="254" y="689"/>
                    <a:pt x="0" y="535"/>
                    <a:pt x="0" y="344"/>
                  </a:cubicBezTo>
                  <a:cubicBezTo>
                    <a:pt x="0" y="154"/>
                    <a:pt x="254" y="0"/>
                    <a:pt x="568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8910638" y="3835400"/>
              <a:ext cx="1624013" cy="17145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8910638" y="4086225"/>
              <a:ext cx="925513" cy="10160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9817100" y="4398963"/>
              <a:ext cx="952500" cy="1035050"/>
            </a:xfrm>
            <a:custGeom>
              <a:avLst/>
              <a:gdLst>
                <a:gd name="T0" fmla="*/ 323 w 454"/>
                <a:gd name="T1" fmla="*/ 127 h 494"/>
                <a:gd name="T2" fmla="*/ 196 w 454"/>
                <a:gd name="T3" fmla="*/ 66 h 494"/>
                <a:gd name="T4" fmla="*/ 226 w 454"/>
                <a:gd name="T5" fmla="*/ 141 h 494"/>
                <a:gd name="T6" fmla="*/ 283 w 454"/>
                <a:gd name="T7" fmla="*/ 212 h 494"/>
                <a:gd name="T8" fmla="*/ 151 w 454"/>
                <a:gd name="T9" fmla="*/ 173 h 494"/>
                <a:gd name="T10" fmla="*/ 61 w 454"/>
                <a:gd name="T11" fmla="*/ 40 h 494"/>
                <a:gd name="T12" fmla="*/ 0 w 454"/>
                <a:gd name="T13" fmla="*/ 12 h 494"/>
                <a:gd name="T14" fmla="*/ 72 w 454"/>
                <a:gd name="T15" fmla="*/ 246 h 494"/>
                <a:gd name="T16" fmla="*/ 160 w 454"/>
                <a:gd name="T17" fmla="*/ 315 h 494"/>
                <a:gd name="T18" fmla="*/ 293 w 454"/>
                <a:gd name="T19" fmla="*/ 372 h 494"/>
                <a:gd name="T20" fmla="*/ 340 w 454"/>
                <a:gd name="T21" fmla="*/ 472 h 494"/>
                <a:gd name="T22" fmla="*/ 447 w 454"/>
                <a:gd name="T23" fmla="*/ 439 h 494"/>
                <a:gd name="T24" fmla="*/ 408 w 454"/>
                <a:gd name="T25" fmla="*/ 250 h 494"/>
                <a:gd name="T26" fmla="*/ 323 w 454"/>
                <a:gd name="T27" fmla="*/ 12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4" h="494">
                  <a:moveTo>
                    <a:pt x="323" y="127"/>
                  </a:moveTo>
                  <a:cubicBezTo>
                    <a:pt x="268" y="108"/>
                    <a:pt x="196" y="66"/>
                    <a:pt x="196" y="66"/>
                  </a:cubicBezTo>
                  <a:cubicBezTo>
                    <a:pt x="196" y="66"/>
                    <a:pt x="174" y="114"/>
                    <a:pt x="226" y="141"/>
                  </a:cubicBezTo>
                  <a:cubicBezTo>
                    <a:pt x="283" y="172"/>
                    <a:pt x="283" y="212"/>
                    <a:pt x="283" y="212"/>
                  </a:cubicBezTo>
                  <a:cubicBezTo>
                    <a:pt x="283" y="212"/>
                    <a:pt x="192" y="205"/>
                    <a:pt x="151" y="173"/>
                  </a:cubicBezTo>
                  <a:cubicBezTo>
                    <a:pt x="109" y="140"/>
                    <a:pt x="95" y="74"/>
                    <a:pt x="61" y="40"/>
                  </a:cubicBezTo>
                  <a:cubicBezTo>
                    <a:pt x="20" y="0"/>
                    <a:pt x="0" y="12"/>
                    <a:pt x="0" y="12"/>
                  </a:cubicBezTo>
                  <a:cubicBezTo>
                    <a:pt x="0" y="12"/>
                    <a:pt x="24" y="63"/>
                    <a:pt x="72" y="246"/>
                  </a:cubicBezTo>
                  <a:cubicBezTo>
                    <a:pt x="77" y="265"/>
                    <a:pt x="76" y="277"/>
                    <a:pt x="160" y="315"/>
                  </a:cubicBezTo>
                  <a:cubicBezTo>
                    <a:pt x="219" y="343"/>
                    <a:pt x="276" y="364"/>
                    <a:pt x="293" y="372"/>
                  </a:cubicBezTo>
                  <a:cubicBezTo>
                    <a:pt x="340" y="472"/>
                    <a:pt x="340" y="472"/>
                    <a:pt x="340" y="472"/>
                  </a:cubicBezTo>
                  <a:cubicBezTo>
                    <a:pt x="353" y="494"/>
                    <a:pt x="440" y="472"/>
                    <a:pt x="447" y="439"/>
                  </a:cubicBezTo>
                  <a:cubicBezTo>
                    <a:pt x="454" y="408"/>
                    <a:pt x="408" y="250"/>
                    <a:pt x="408" y="250"/>
                  </a:cubicBezTo>
                  <a:cubicBezTo>
                    <a:pt x="408" y="250"/>
                    <a:pt x="360" y="140"/>
                    <a:pt x="323" y="127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0358438" y="4640263"/>
              <a:ext cx="1660525" cy="1927225"/>
            </a:xfrm>
            <a:custGeom>
              <a:avLst/>
              <a:gdLst>
                <a:gd name="T0" fmla="*/ 792 w 792"/>
                <a:gd name="T1" fmla="*/ 80 h 919"/>
                <a:gd name="T2" fmla="*/ 712 w 792"/>
                <a:gd name="T3" fmla="*/ 0 h 919"/>
                <a:gd name="T4" fmla="*/ 661 w 792"/>
                <a:gd name="T5" fmla="*/ 0 h 919"/>
                <a:gd name="T6" fmla="*/ 580 w 792"/>
                <a:gd name="T7" fmla="*/ 80 h 919"/>
                <a:gd name="T8" fmla="*/ 580 w 792"/>
                <a:gd name="T9" fmla="*/ 180 h 919"/>
                <a:gd name="T10" fmla="*/ 582 w 792"/>
                <a:gd name="T11" fmla="*/ 193 h 919"/>
                <a:gd name="T12" fmla="*/ 468 w 792"/>
                <a:gd name="T13" fmla="*/ 466 h 919"/>
                <a:gd name="T14" fmla="*/ 196 w 792"/>
                <a:gd name="T15" fmla="*/ 282 h 919"/>
                <a:gd name="T16" fmla="*/ 0 w 792"/>
                <a:gd name="T17" fmla="*/ 320 h 919"/>
                <a:gd name="T18" fmla="*/ 626 w 792"/>
                <a:gd name="T19" fmla="*/ 644 h 919"/>
                <a:gd name="T20" fmla="*/ 771 w 792"/>
                <a:gd name="T21" fmla="*/ 235 h 919"/>
                <a:gd name="T22" fmla="*/ 792 w 792"/>
                <a:gd name="T23" fmla="*/ 180 h 919"/>
                <a:gd name="T24" fmla="*/ 792 w 792"/>
                <a:gd name="T25" fmla="*/ 8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2" h="919">
                  <a:moveTo>
                    <a:pt x="792" y="80"/>
                  </a:moveTo>
                  <a:cubicBezTo>
                    <a:pt x="792" y="36"/>
                    <a:pt x="756" y="0"/>
                    <a:pt x="712" y="0"/>
                  </a:cubicBezTo>
                  <a:cubicBezTo>
                    <a:pt x="661" y="0"/>
                    <a:pt x="661" y="0"/>
                    <a:pt x="661" y="0"/>
                  </a:cubicBezTo>
                  <a:cubicBezTo>
                    <a:pt x="617" y="0"/>
                    <a:pt x="580" y="36"/>
                    <a:pt x="580" y="80"/>
                  </a:cubicBezTo>
                  <a:cubicBezTo>
                    <a:pt x="580" y="180"/>
                    <a:pt x="580" y="180"/>
                    <a:pt x="580" y="180"/>
                  </a:cubicBezTo>
                  <a:cubicBezTo>
                    <a:pt x="580" y="185"/>
                    <a:pt x="581" y="189"/>
                    <a:pt x="582" y="193"/>
                  </a:cubicBezTo>
                  <a:cubicBezTo>
                    <a:pt x="579" y="261"/>
                    <a:pt x="581" y="406"/>
                    <a:pt x="468" y="466"/>
                  </a:cubicBezTo>
                  <a:cubicBezTo>
                    <a:pt x="274" y="569"/>
                    <a:pt x="196" y="282"/>
                    <a:pt x="196" y="282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178" y="919"/>
                    <a:pt x="626" y="644"/>
                  </a:cubicBezTo>
                  <a:cubicBezTo>
                    <a:pt x="761" y="561"/>
                    <a:pt x="757" y="345"/>
                    <a:pt x="771" y="235"/>
                  </a:cubicBezTo>
                  <a:cubicBezTo>
                    <a:pt x="784" y="221"/>
                    <a:pt x="792" y="202"/>
                    <a:pt x="792" y="180"/>
                  </a:cubicBezTo>
                  <a:lnTo>
                    <a:pt x="792" y="80"/>
                  </a:lnTo>
                  <a:close/>
                </a:path>
              </a:pathLst>
            </a:custGeom>
            <a:solidFill>
              <a:srgbClr val="705D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1807825" y="4646613"/>
              <a:ext cx="1468438" cy="2414588"/>
            </a:xfrm>
            <a:custGeom>
              <a:avLst/>
              <a:gdLst>
                <a:gd name="T0" fmla="*/ 613 w 701"/>
                <a:gd name="T1" fmla="*/ 0 h 1152"/>
                <a:gd name="T2" fmla="*/ 540 w 701"/>
                <a:gd name="T3" fmla="*/ 0 h 1152"/>
                <a:gd name="T4" fmla="*/ 150 w 701"/>
                <a:gd name="T5" fmla="*/ 0 h 1152"/>
                <a:gd name="T6" fmla="*/ 88 w 701"/>
                <a:gd name="T7" fmla="*/ 0 h 1152"/>
                <a:gd name="T8" fmla="*/ 0 w 701"/>
                <a:gd name="T9" fmla="*/ 78 h 1152"/>
                <a:gd name="T10" fmla="*/ 0 w 701"/>
                <a:gd name="T11" fmla="*/ 1073 h 1152"/>
                <a:gd name="T12" fmla="*/ 88 w 701"/>
                <a:gd name="T13" fmla="*/ 1152 h 1152"/>
                <a:gd name="T14" fmla="*/ 613 w 701"/>
                <a:gd name="T15" fmla="*/ 1152 h 1152"/>
                <a:gd name="T16" fmla="*/ 701 w 701"/>
                <a:gd name="T17" fmla="*/ 1073 h 1152"/>
                <a:gd name="T18" fmla="*/ 701 w 701"/>
                <a:gd name="T19" fmla="*/ 78 h 1152"/>
                <a:gd name="T20" fmla="*/ 613 w 701"/>
                <a:gd name="T21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1" h="1152">
                  <a:moveTo>
                    <a:pt x="613" y="0"/>
                  </a:moveTo>
                  <a:cubicBezTo>
                    <a:pt x="540" y="0"/>
                    <a:pt x="540" y="0"/>
                    <a:pt x="54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39" y="0"/>
                    <a:pt x="0" y="35"/>
                    <a:pt x="0" y="78"/>
                  </a:cubicBezTo>
                  <a:cubicBezTo>
                    <a:pt x="0" y="1073"/>
                    <a:pt x="0" y="1073"/>
                    <a:pt x="0" y="1073"/>
                  </a:cubicBezTo>
                  <a:cubicBezTo>
                    <a:pt x="0" y="1117"/>
                    <a:pt x="39" y="1152"/>
                    <a:pt x="88" y="1152"/>
                  </a:cubicBezTo>
                  <a:cubicBezTo>
                    <a:pt x="613" y="1152"/>
                    <a:pt x="613" y="1152"/>
                    <a:pt x="613" y="1152"/>
                  </a:cubicBezTo>
                  <a:cubicBezTo>
                    <a:pt x="662" y="1152"/>
                    <a:pt x="701" y="1117"/>
                    <a:pt x="701" y="1073"/>
                  </a:cubicBezTo>
                  <a:cubicBezTo>
                    <a:pt x="701" y="78"/>
                    <a:pt x="701" y="78"/>
                    <a:pt x="701" y="78"/>
                  </a:cubicBezTo>
                  <a:cubicBezTo>
                    <a:pt x="701" y="35"/>
                    <a:pt x="662" y="0"/>
                    <a:pt x="613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12122150" y="4646613"/>
              <a:ext cx="817563" cy="955675"/>
            </a:xfrm>
            <a:custGeom>
              <a:avLst/>
              <a:gdLst>
                <a:gd name="T0" fmla="*/ 0 w 515"/>
                <a:gd name="T1" fmla="*/ 0 h 602"/>
                <a:gd name="T2" fmla="*/ 257 w 515"/>
                <a:gd name="T3" fmla="*/ 602 h 602"/>
                <a:gd name="T4" fmla="*/ 515 w 515"/>
                <a:gd name="T5" fmla="*/ 0 h 602"/>
                <a:gd name="T6" fmla="*/ 0 w 515"/>
                <a:gd name="T7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602">
                  <a:moveTo>
                    <a:pt x="0" y="0"/>
                  </a:moveTo>
                  <a:lnTo>
                    <a:pt x="257" y="602"/>
                  </a:lnTo>
                  <a:lnTo>
                    <a:pt x="5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1763375" y="8956675"/>
              <a:ext cx="654050" cy="242888"/>
            </a:xfrm>
            <a:custGeom>
              <a:avLst/>
              <a:gdLst>
                <a:gd name="T0" fmla="*/ 209 w 312"/>
                <a:gd name="T1" fmla="*/ 0 h 116"/>
                <a:gd name="T2" fmla="*/ 118 w 312"/>
                <a:gd name="T3" fmla="*/ 37 h 116"/>
                <a:gd name="T4" fmla="*/ 0 w 312"/>
                <a:gd name="T5" fmla="*/ 116 h 116"/>
                <a:gd name="T6" fmla="*/ 309 w 312"/>
                <a:gd name="T7" fmla="*/ 102 h 116"/>
                <a:gd name="T8" fmla="*/ 312 w 312"/>
                <a:gd name="T9" fmla="*/ 0 h 116"/>
                <a:gd name="T10" fmla="*/ 209 w 31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116">
                  <a:moveTo>
                    <a:pt x="209" y="0"/>
                  </a:moveTo>
                  <a:cubicBezTo>
                    <a:pt x="209" y="0"/>
                    <a:pt x="163" y="10"/>
                    <a:pt x="118" y="37"/>
                  </a:cubicBezTo>
                  <a:cubicBezTo>
                    <a:pt x="57" y="74"/>
                    <a:pt x="0" y="116"/>
                    <a:pt x="0" y="116"/>
                  </a:cubicBezTo>
                  <a:cubicBezTo>
                    <a:pt x="309" y="102"/>
                    <a:pt x="309" y="102"/>
                    <a:pt x="309" y="102"/>
                  </a:cubicBezTo>
                  <a:cubicBezTo>
                    <a:pt x="312" y="0"/>
                    <a:pt x="312" y="0"/>
                    <a:pt x="312" y="0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2091988" y="6940550"/>
              <a:ext cx="330200" cy="2047875"/>
            </a:xfrm>
            <a:custGeom>
              <a:avLst/>
              <a:gdLst>
                <a:gd name="T0" fmla="*/ 208 w 208"/>
                <a:gd name="T1" fmla="*/ 1288 h 1290"/>
                <a:gd name="T2" fmla="*/ 0 w 208"/>
                <a:gd name="T3" fmla="*/ 1290 h 1290"/>
                <a:gd name="T4" fmla="*/ 0 w 208"/>
                <a:gd name="T5" fmla="*/ 0 h 1290"/>
                <a:gd name="T6" fmla="*/ 208 w 208"/>
                <a:gd name="T7" fmla="*/ 35 h 1290"/>
                <a:gd name="T8" fmla="*/ 208 w 208"/>
                <a:gd name="T9" fmla="*/ 1288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1290">
                  <a:moveTo>
                    <a:pt x="208" y="1288"/>
                  </a:moveTo>
                  <a:lnTo>
                    <a:pt x="0" y="1290"/>
                  </a:lnTo>
                  <a:lnTo>
                    <a:pt x="0" y="0"/>
                  </a:lnTo>
                  <a:lnTo>
                    <a:pt x="208" y="35"/>
                  </a:lnTo>
                  <a:lnTo>
                    <a:pt x="208" y="1288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2393613" y="4335463"/>
              <a:ext cx="273050" cy="436563"/>
            </a:xfrm>
            <a:custGeom>
              <a:avLst/>
              <a:gdLst>
                <a:gd name="T0" fmla="*/ 130 w 130"/>
                <a:gd name="T1" fmla="*/ 163 h 208"/>
                <a:gd name="T2" fmla="*/ 65 w 130"/>
                <a:gd name="T3" fmla="*/ 208 h 208"/>
                <a:gd name="T4" fmla="*/ 65 w 130"/>
                <a:gd name="T5" fmla="*/ 208 h 208"/>
                <a:gd name="T6" fmla="*/ 0 w 130"/>
                <a:gd name="T7" fmla="*/ 163 h 208"/>
                <a:gd name="T8" fmla="*/ 0 w 130"/>
                <a:gd name="T9" fmla="*/ 45 h 208"/>
                <a:gd name="T10" fmla="*/ 65 w 130"/>
                <a:gd name="T11" fmla="*/ 0 h 208"/>
                <a:gd name="T12" fmla="*/ 65 w 130"/>
                <a:gd name="T13" fmla="*/ 0 h 208"/>
                <a:gd name="T14" fmla="*/ 130 w 130"/>
                <a:gd name="T15" fmla="*/ 45 h 208"/>
                <a:gd name="T16" fmla="*/ 130 w 130"/>
                <a:gd name="T17" fmla="*/ 163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08">
                  <a:moveTo>
                    <a:pt x="130" y="163"/>
                  </a:moveTo>
                  <a:cubicBezTo>
                    <a:pt x="130" y="188"/>
                    <a:pt x="101" y="208"/>
                    <a:pt x="65" y="208"/>
                  </a:cubicBezTo>
                  <a:cubicBezTo>
                    <a:pt x="65" y="208"/>
                    <a:pt x="65" y="208"/>
                    <a:pt x="65" y="208"/>
                  </a:cubicBezTo>
                  <a:cubicBezTo>
                    <a:pt x="29" y="208"/>
                    <a:pt x="0" y="188"/>
                    <a:pt x="0" y="16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1" y="0"/>
                    <a:pt x="130" y="20"/>
                    <a:pt x="130" y="45"/>
                  </a:cubicBezTo>
                  <a:lnTo>
                    <a:pt x="130" y="163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2436475" y="4810125"/>
              <a:ext cx="192088" cy="792163"/>
            </a:xfrm>
            <a:custGeom>
              <a:avLst/>
              <a:gdLst>
                <a:gd name="T0" fmla="*/ 64 w 92"/>
                <a:gd name="T1" fmla="*/ 43 h 378"/>
                <a:gd name="T2" fmla="*/ 77 w 92"/>
                <a:gd name="T3" fmla="*/ 23 h 378"/>
                <a:gd name="T4" fmla="*/ 54 w 92"/>
                <a:gd name="T5" fmla="*/ 0 h 378"/>
                <a:gd name="T6" fmla="*/ 39 w 92"/>
                <a:gd name="T7" fmla="*/ 0 h 378"/>
                <a:gd name="T8" fmla="*/ 15 w 92"/>
                <a:gd name="T9" fmla="*/ 23 h 378"/>
                <a:gd name="T10" fmla="*/ 29 w 92"/>
                <a:gd name="T11" fmla="*/ 43 h 378"/>
                <a:gd name="T12" fmla="*/ 0 w 92"/>
                <a:gd name="T13" fmla="*/ 274 h 378"/>
                <a:gd name="T14" fmla="*/ 45 w 92"/>
                <a:gd name="T15" fmla="*/ 378 h 378"/>
                <a:gd name="T16" fmla="*/ 92 w 92"/>
                <a:gd name="T17" fmla="*/ 267 h 378"/>
                <a:gd name="T18" fmla="*/ 64 w 92"/>
                <a:gd name="T19" fmla="*/ 4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378">
                  <a:moveTo>
                    <a:pt x="64" y="43"/>
                  </a:moveTo>
                  <a:cubicBezTo>
                    <a:pt x="71" y="42"/>
                    <a:pt x="82" y="30"/>
                    <a:pt x="77" y="23"/>
                  </a:cubicBezTo>
                  <a:cubicBezTo>
                    <a:pt x="67" y="7"/>
                    <a:pt x="66" y="0"/>
                    <a:pt x="5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6" y="0"/>
                    <a:pt x="25" y="6"/>
                    <a:pt x="15" y="23"/>
                  </a:cubicBezTo>
                  <a:cubicBezTo>
                    <a:pt x="10" y="31"/>
                    <a:pt x="20" y="42"/>
                    <a:pt x="29" y="43"/>
                  </a:cubicBezTo>
                  <a:cubicBezTo>
                    <a:pt x="29" y="45"/>
                    <a:pt x="0" y="274"/>
                    <a:pt x="0" y="274"/>
                  </a:cubicBezTo>
                  <a:cubicBezTo>
                    <a:pt x="45" y="378"/>
                    <a:pt x="45" y="378"/>
                    <a:pt x="45" y="378"/>
                  </a:cubicBezTo>
                  <a:cubicBezTo>
                    <a:pt x="92" y="267"/>
                    <a:pt x="92" y="267"/>
                    <a:pt x="92" y="267"/>
                  </a:cubicBezTo>
                  <a:cubicBezTo>
                    <a:pt x="92" y="267"/>
                    <a:pt x="64" y="45"/>
                    <a:pt x="64" y="4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2033250" y="3101975"/>
              <a:ext cx="996950" cy="1320800"/>
            </a:xfrm>
            <a:custGeom>
              <a:avLst/>
              <a:gdLst>
                <a:gd name="T0" fmla="*/ 285 w 475"/>
                <a:gd name="T1" fmla="*/ 0 h 630"/>
                <a:gd name="T2" fmla="*/ 237 w 475"/>
                <a:gd name="T3" fmla="*/ 0 h 630"/>
                <a:gd name="T4" fmla="*/ 190 w 475"/>
                <a:gd name="T5" fmla="*/ 0 h 630"/>
                <a:gd name="T6" fmla="*/ 0 w 475"/>
                <a:gd name="T7" fmla="*/ 190 h 630"/>
                <a:gd name="T8" fmla="*/ 0 w 475"/>
                <a:gd name="T9" fmla="*/ 416 h 630"/>
                <a:gd name="T10" fmla="*/ 197 w 475"/>
                <a:gd name="T11" fmla="*/ 630 h 630"/>
                <a:gd name="T12" fmla="*/ 244 w 475"/>
                <a:gd name="T13" fmla="*/ 630 h 630"/>
                <a:gd name="T14" fmla="*/ 292 w 475"/>
                <a:gd name="T15" fmla="*/ 630 h 630"/>
                <a:gd name="T16" fmla="*/ 475 w 475"/>
                <a:gd name="T17" fmla="*/ 416 h 630"/>
                <a:gd name="T18" fmla="*/ 475 w 475"/>
                <a:gd name="T19" fmla="*/ 190 h 630"/>
                <a:gd name="T20" fmla="*/ 285 w 475"/>
                <a:gd name="T21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5" h="630">
                  <a:moveTo>
                    <a:pt x="285" y="0"/>
                  </a:moveTo>
                  <a:cubicBezTo>
                    <a:pt x="237" y="0"/>
                    <a:pt x="237" y="0"/>
                    <a:pt x="23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521"/>
                    <a:pt x="116" y="630"/>
                    <a:pt x="197" y="630"/>
                  </a:cubicBezTo>
                  <a:cubicBezTo>
                    <a:pt x="244" y="630"/>
                    <a:pt x="244" y="630"/>
                    <a:pt x="244" y="630"/>
                  </a:cubicBezTo>
                  <a:cubicBezTo>
                    <a:pt x="292" y="630"/>
                    <a:pt x="292" y="630"/>
                    <a:pt x="292" y="630"/>
                  </a:cubicBezTo>
                  <a:cubicBezTo>
                    <a:pt x="355" y="630"/>
                    <a:pt x="475" y="521"/>
                    <a:pt x="475" y="416"/>
                  </a:cubicBezTo>
                  <a:cubicBezTo>
                    <a:pt x="475" y="190"/>
                    <a:pt x="475" y="190"/>
                    <a:pt x="475" y="190"/>
                  </a:cubicBezTo>
                  <a:cubicBezTo>
                    <a:pt x="475" y="85"/>
                    <a:pt x="390" y="0"/>
                    <a:pt x="285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2387263" y="3101975"/>
              <a:ext cx="755650" cy="1320800"/>
            </a:xfrm>
            <a:custGeom>
              <a:avLst/>
              <a:gdLst>
                <a:gd name="T0" fmla="*/ 320 w 360"/>
                <a:gd name="T1" fmla="*/ 300 h 630"/>
                <a:gd name="T2" fmla="*/ 306 w 360"/>
                <a:gd name="T3" fmla="*/ 302 h 630"/>
                <a:gd name="T4" fmla="*/ 306 w 360"/>
                <a:gd name="T5" fmla="*/ 190 h 630"/>
                <a:gd name="T6" fmla="*/ 116 w 360"/>
                <a:gd name="T7" fmla="*/ 0 h 630"/>
                <a:gd name="T8" fmla="*/ 68 w 360"/>
                <a:gd name="T9" fmla="*/ 0 h 630"/>
                <a:gd name="T10" fmla="*/ 68 w 360"/>
                <a:gd name="T11" fmla="*/ 273 h 630"/>
                <a:gd name="T12" fmla="*/ 36 w 360"/>
                <a:gd name="T13" fmla="*/ 363 h 630"/>
                <a:gd name="T14" fmla="*/ 0 w 360"/>
                <a:gd name="T15" fmla="*/ 387 h 630"/>
                <a:gd name="T16" fmla="*/ 68 w 360"/>
                <a:gd name="T17" fmla="*/ 434 h 630"/>
                <a:gd name="T18" fmla="*/ 75 w 360"/>
                <a:gd name="T19" fmla="*/ 630 h 630"/>
                <a:gd name="T20" fmla="*/ 123 w 360"/>
                <a:gd name="T21" fmla="*/ 630 h 630"/>
                <a:gd name="T22" fmla="*/ 306 w 360"/>
                <a:gd name="T23" fmla="*/ 416 h 630"/>
                <a:gd name="T24" fmla="*/ 306 w 360"/>
                <a:gd name="T25" fmla="*/ 404 h 630"/>
                <a:gd name="T26" fmla="*/ 320 w 360"/>
                <a:gd name="T27" fmla="*/ 407 h 630"/>
                <a:gd name="T28" fmla="*/ 360 w 360"/>
                <a:gd name="T29" fmla="*/ 369 h 630"/>
                <a:gd name="T30" fmla="*/ 360 w 360"/>
                <a:gd name="T31" fmla="*/ 337 h 630"/>
                <a:gd name="T32" fmla="*/ 320 w 360"/>
                <a:gd name="T33" fmla="*/ 30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630">
                  <a:moveTo>
                    <a:pt x="320" y="300"/>
                  </a:moveTo>
                  <a:cubicBezTo>
                    <a:pt x="315" y="300"/>
                    <a:pt x="310" y="301"/>
                    <a:pt x="306" y="302"/>
                  </a:cubicBezTo>
                  <a:cubicBezTo>
                    <a:pt x="306" y="190"/>
                    <a:pt x="306" y="190"/>
                    <a:pt x="306" y="190"/>
                  </a:cubicBezTo>
                  <a:cubicBezTo>
                    <a:pt x="306" y="85"/>
                    <a:pt x="221" y="0"/>
                    <a:pt x="11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273"/>
                    <a:pt x="68" y="273"/>
                    <a:pt x="68" y="273"/>
                  </a:cubicBezTo>
                  <a:cubicBezTo>
                    <a:pt x="67" y="285"/>
                    <a:pt x="63" y="336"/>
                    <a:pt x="36" y="363"/>
                  </a:cubicBezTo>
                  <a:cubicBezTo>
                    <a:pt x="19" y="380"/>
                    <a:pt x="0" y="387"/>
                    <a:pt x="0" y="387"/>
                  </a:cubicBezTo>
                  <a:cubicBezTo>
                    <a:pt x="68" y="434"/>
                    <a:pt x="68" y="434"/>
                    <a:pt x="68" y="434"/>
                  </a:cubicBezTo>
                  <a:cubicBezTo>
                    <a:pt x="75" y="630"/>
                    <a:pt x="75" y="630"/>
                    <a:pt x="75" y="630"/>
                  </a:cubicBezTo>
                  <a:cubicBezTo>
                    <a:pt x="123" y="630"/>
                    <a:pt x="123" y="630"/>
                    <a:pt x="123" y="630"/>
                  </a:cubicBezTo>
                  <a:cubicBezTo>
                    <a:pt x="186" y="630"/>
                    <a:pt x="306" y="521"/>
                    <a:pt x="306" y="416"/>
                  </a:cubicBezTo>
                  <a:cubicBezTo>
                    <a:pt x="306" y="404"/>
                    <a:pt x="306" y="404"/>
                    <a:pt x="306" y="404"/>
                  </a:cubicBezTo>
                  <a:cubicBezTo>
                    <a:pt x="310" y="406"/>
                    <a:pt x="315" y="407"/>
                    <a:pt x="320" y="407"/>
                  </a:cubicBezTo>
                  <a:cubicBezTo>
                    <a:pt x="342" y="407"/>
                    <a:pt x="360" y="390"/>
                    <a:pt x="360" y="369"/>
                  </a:cubicBezTo>
                  <a:cubicBezTo>
                    <a:pt x="360" y="337"/>
                    <a:pt x="360" y="337"/>
                    <a:pt x="360" y="337"/>
                  </a:cubicBezTo>
                  <a:cubicBezTo>
                    <a:pt x="360" y="317"/>
                    <a:pt x="342" y="300"/>
                    <a:pt x="320" y="300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2765088" y="3692525"/>
              <a:ext cx="106363" cy="10636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12165013" y="3692525"/>
              <a:ext cx="104775" cy="10636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2765088" y="5473700"/>
              <a:ext cx="422275" cy="90488"/>
            </a:xfrm>
            <a:custGeom>
              <a:avLst/>
              <a:gdLst>
                <a:gd name="T0" fmla="*/ 201 w 201"/>
                <a:gd name="T1" fmla="*/ 22 h 43"/>
                <a:gd name="T2" fmla="*/ 179 w 201"/>
                <a:gd name="T3" fmla="*/ 43 h 43"/>
                <a:gd name="T4" fmla="*/ 21 w 201"/>
                <a:gd name="T5" fmla="*/ 43 h 43"/>
                <a:gd name="T6" fmla="*/ 0 w 201"/>
                <a:gd name="T7" fmla="*/ 22 h 43"/>
                <a:gd name="T8" fmla="*/ 0 w 201"/>
                <a:gd name="T9" fmla="*/ 22 h 43"/>
                <a:gd name="T10" fmla="*/ 21 w 201"/>
                <a:gd name="T11" fmla="*/ 0 h 43"/>
                <a:gd name="T12" fmla="*/ 179 w 201"/>
                <a:gd name="T13" fmla="*/ 0 h 43"/>
                <a:gd name="T14" fmla="*/ 201 w 201"/>
                <a:gd name="T1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43">
                  <a:moveTo>
                    <a:pt x="201" y="22"/>
                  </a:moveTo>
                  <a:cubicBezTo>
                    <a:pt x="201" y="33"/>
                    <a:pt x="191" y="43"/>
                    <a:pt x="179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3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1" y="0"/>
                    <a:pt x="201" y="10"/>
                    <a:pt x="201" y="2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3181013" y="6478588"/>
              <a:ext cx="439738" cy="658813"/>
            </a:xfrm>
            <a:custGeom>
              <a:avLst/>
              <a:gdLst>
                <a:gd name="T0" fmla="*/ 171 w 210"/>
                <a:gd name="T1" fmla="*/ 289 h 314"/>
                <a:gd name="T2" fmla="*/ 77 w 210"/>
                <a:gd name="T3" fmla="*/ 314 h 314"/>
                <a:gd name="T4" fmla="*/ 46 w 210"/>
                <a:gd name="T5" fmla="*/ 252 h 314"/>
                <a:gd name="T6" fmla="*/ 41 w 210"/>
                <a:gd name="T7" fmla="*/ 235 h 314"/>
                <a:gd name="T8" fmla="*/ 27 w 210"/>
                <a:gd name="T9" fmla="*/ 302 h 314"/>
                <a:gd name="T10" fmla="*/ 10 w 210"/>
                <a:gd name="T11" fmla="*/ 269 h 314"/>
                <a:gd name="T12" fmla="*/ 8 w 210"/>
                <a:gd name="T13" fmla="*/ 166 h 314"/>
                <a:gd name="T14" fmla="*/ 46 w 210"/>
                <a:gd name="T15" fmla="*/ 124 h 314"/>
                <a:gd name="T16" fmla="*/ 67 w 210"/>
                <a:gd name="T17" fmla="*/ 109 h 314"/>
                <a:gd name="T18" fmla="*/ 62 w 210"/>
                <a:gd name="T19" fmla="*/ 30 h 314"/>
                <a:gd name="T20" fmla="*/ 115 w 210"/>
                <a:gd name="T21" fmla="*/ 2 h 314"/>
                <a:gd name="T22" fmla="*/ 171 w 210"/>
                <a:gd name="T23" fmla="*/ 22 h 314"/>
                <a:gd name="T24" fmla="*/ 177 w 210"/>
                <a:gd name="T25" fmla="*/ 103 h 314"/>
                <a:gd name="T26" fmla="*/ 210 w 210"/>
                <a:gd name="T27" fmla="*/ 146 h 314"/>
                <a:gd name="T28" fmla="*/ 210 w 210"/>
                <a:gd name="T29" fmla="*/ 237 h 314"/>
                <a:gd name="T30" fmla="*/ 171 w 210"/>
                <a:gd name="T31" fmla="*/ 289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4">
                  <a:moveTo>
                    <a:pt x="171" y="289"/>
                  </a:moveTo>
                  <a:cubicBezTo>
                    <a:pt x="159" y="298"/>
                    <a:pt x="105" y="314"/>
                    <a:pt x="77" y="314"/>
                  </a:cubicBezTo>
                  <a:cubicBezTo>
                    <a:pt x="59" y="314"/>
                    <a:pt x="55" y="282"/>
                    <a:pt x="46" y="252"/>
                  </a:cubicBezTo>
                  <a:cubicBezTo>
                    <a:pt x="45" y="249"/>
                    <a:pt x="41" y="235"/>
                    <a:pt x="41" y="235"/>
                  </a:cubicBezTo>
                  <a:cubicBezTo>
                    <a:pt x="36" y="238"/>
                    <a:pt x="60" y="293"/>
                    <a:pt x="27" y="302"/>
                  </a:cubicBezTo>
                  <a:cubicBezTo>
                    <a:pt x="19" y="304"/>
                    <a:pt x="17" y="301"/>
                    <a:pt x="10" y="269"/>
                  </a:cubicBezTo>
                  <a:cubicBezTo>
                    <a:pt x="0" y="228"/>
                    <a:pt x="2" y="181"/>
                    <a:pt x="8" y="166"/>
                  </a:cubicBezTo>
                  <a:cubicBezTo>
                    <a:pt x="17" y="144"/>
                    <a:pt x="31" y="138"/>
                    <a:pt x="46" y="124"/>
                  </a:cubicBezTo>
                  <a:cubicBezTo>
                    <a:pt x="49" y="120"/>
                    <a:pt x="65" y="110"/>
                    <a:pt x="67" y="109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1" y="17"/>
                    <a:pt x="84" y="4"/>
                    <a:pt x="115" y="2"/>
                  </a:cubicBezTo>
                  <a:cubicBezTo>
                    <a:pt x="145" y="0"/>
                    <a:pt x="170" y="9"/>
                    <a:pt x="171" y="22"/>
                  </a:cubicBezTo>
                  <a:cubicBezTo>
                    <a:pt x="177" y="103"/>
                    <a:pt x="177" y="103"/>
                    <a:pt x="177" y="103"/>
                  </a:cubicBezTo>
                  <a:cubicBezTo>
                    <a:pt x="195" y="109"/>
                    <a:pt x="204" y="113"/>
                    <a:pt x="210" y="146"/>
                  </a:cubicBezTo>
                  <a:cubicBezTo>
                    <a:pt x="210" y="237"/>
                    <a:pt x="210" y="237"/>
                    <a:pt x="210" y="237"/>
                  </a:cubicBezTo>
                  <a:cubicBezTo>
                    <a:pt x="203" y="268"/>
                    <a:pt x="202" y="268"/>
                    <a:pt x="171" y="289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2652375" y="8956675"/>
              <a:ext cx="654050" cy="242888"/>
            </a:xfrm>
            <a:custGeom>
              <a:avLst/>
              <a:gdLst>
                <a:gd name="T0" fmla="*/ 103 w 312"/>
                <a:gd name="T1" fmla="*/ 0 h 116"/>
                <a:gd name="T2" fmla="*/ 193 w 312"/>
                <a:gd name="T3" fmla="*/ 37 h 116"/>
                <a:gd name="T4" fmla="*/ 312 w 312"/>
                <a:gd name="T5" fmla="*/ 116 h 116"/>
                <a:gd name="T6" fmla="*/ 3 w 312"/>
                <a:gd name="T7" fmla="*/ 102 h 116"/>
                <a:gd name="T8" fmla="*/ 0 w 312"/>
                <a:gd name="T9" fmla="*/ 0 h 116"/>
                <a:gd name="T10" fmla="*/ 103 w 31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116">
                  <a:moveTo>
                    <a:pt x="103" y="0"/>
                  </a:moveTo>
                  <a:cubicBezTo>
                    <a:pt x="103" y="0"/>
                    <a:pt x="148" y="10"/>
                    <a:pt x="193" y="37"/>
                  </a:cubicBezTo>
                  <a:cubicBezTo>
                    <a:pt x="255" y="74"/>
                    <a:pt x="312" y="116"/>
                    <a:pt x="312" y="116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2646025" y="6940550"/>
              <a:ext cx="331788" cy="2047875"/>
            </a:xfrm>
            <a:custGeom>
              <a:avLst/>
              <a:gdLst>
                <a:gd name="T0" fmla="*/ 0 w 209"/>
                <a:gd name="T1" fmla="*/ 1288 h 1290"/>
                <a:gd name="T2" fmla="*/ 209 w 209"/>
                <a:gd name="T3" fmla="*/ 1290 h 1290"/>
                <a:gd name="T4" fmla="*/ 209 w 209"/>
                <a:gd name="T5" fmla="*/ 0 h 1290"/>
                <a:gd name="T6" fmla="*/ 0 w 209"/>
                <a:gd name="T7" fmla="*/ 35 h 1290"/>
                <a:gd name="T8" fmla="*/ 0 w 209"/>
                <a:gd name="T9" fmla="*/ 1288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90">
                  <a:moveTo>
                    <a:pt x="0" y="1288"/>
                  </a:moveTo>
                  <a:lnTo>
                    <a:pt x="209" y="1290"/>
                  </a:lnTo>
                  <a:lnTo>
                    <a:pt x="209" y="0"/>
                  </a:lnTo>
                  <a:lnTo>
                    <a:pt x="0" y="35"/>
                  </a:lnTo>
                  <a:lnTo>
                    <a:pt x="0" y="1288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3187363" y="4646613"/>
              <a:ext cx="406400" cy="1922463"/>
            </a:xfrm>
            <a:custGeom>
              <a:avLst/>
              <a:gdLst>
                <a:gd name="T0" fmla="*/ 194 w 194"/>
                <a:gd name="T1" fmla="*/ 840 h 917"/>
                <a:gd name="T2" fmla="*/ 117 w 194"/>
                <a:gd name="T3" fmla="*/ 917 h 917"/>
                <a:gd name="T4" fmla="*/ 77 w 194"/>
                <a:gd name="T5" fmla="*/ 917 h 917"/>
                <a:gd name="T6" fmla="*/ 0 w 194"/>
                <a:gd name="T7" fmla="*/ 840 h 917"/>
                <a:gd name="T8" fmla="*/ 0 w 194"/>
                <a:gd name="T9" fmla="*/ 77 h 917"/>
                <a:gd name="T10" fmla="*/ 77 w 194"/>
                <a:gd name="T11" fmla="*/ 0 h 917"/>
                <a:gd name="T12" fmla="*/ 117 w 194"/>
                <a:gd name="T13" fmla="*/ 0 h 917"/>
                <a:gd name="T14" fmla="*/ 194 w 194"/>
                <a:gd name="T15" fmla="*/ 77 h 917"/>
                <a:gd name="T16" fmla="*/ 194 w 194"/>
                <a:gd name="T17" fmla="*/ 84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7">
                  <a:moveTo>
                    <a:pt x="194" y="840"/>
                  </a:moveTo>
                  <a:cubicBezTo>
                    <a:pt x="194" y="883"/>
                    <a:pt x="160" y="917"/>
                    <a:pt x="117" y="917"/>
                  </a:cubicBezTo>
                  <a:cubicBezTo>
                    <a:pt x="77" y="917"/>
                    <a:pt x="77" y="917"/>
                    <a:pt x="77" y="917"/>
                  </a:cubicBezTo>
                  <a:cubicBezTo>
                    <a:pt x="34" y="917"/>
                    <a:pt x="0" y="883"/>
                    <a:pt x="0" y="84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60" y="0"/>
                    <a:pt x="194" y="34"/>
                    <a:pt x="194" y="77"/>
                  </a:cubicBezTo>
                  <a:lnTo>
                    <a:pt x="194" y="840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1790363" y="2906713"/>
              <a:ext cx="1371600" cy="876300"/>
            </a:xfrm>
            <a:custGeom>
              <a:avLst/>
              <a:gdLst>
                <a:gd name="T0" fmla="*/ 650 w 654"/>
                <a:gd name="T1" fmla="*/ 199 h 418"/>
                <a:gd name="T2" fmla="*/ 632 w 654"/>
                <a:gd name="T3" fmla="*/ 171 h 418"/>
                <a:gd name="T4" fmla="*/ 499 w 654"/>
                <a:gd name="T5" fmla="*/ 39 h 418"/>
                <a:gd name="T6" fmla="*/ 464 w 654"/>
                <a:gd name="T7" fmla="*/ 9 h 418"/>
                <a:gd name="T8" fmla="*/ 428 w 654"/>
                <a:gd name="T9" fmla="*/ 0 h 418"/>
                <a:gd name="T10" fmla="*/ 401 w 654"/>
                <a:gd name="T11" fmla="*/ 4 h 418"/>
                <a:gd name="T12" fmla="*/ 72 w 654"/>
                <a:gd name="T13" fmla="*/ 105 h 418"/>
                <a:gd name="T14" fmla="*/ 14 w 654"/>
                <a:gd name="T15" fmla="*/ 214 h 418"/>
                <a:gd name="T16" fmla="*/ 16 w 654"/>
                <a:gd name="T17" fmla="*/ 221 h 418"/>
                <a:gd name="T18" fmla="*/ 125 w 654"/>
                <a:gd name="T19" fmla="*/ 279 h 418"/>
                <a:gd name="T20" fmla="*/ 435 w 654"/>
                <a:gd name="T21" fmla="*/ 184 h 418"/>
                <a:gd name="T22" fmla="*/ 483 w 654"/>
                <a:gd name="T23" fmla="*/ 276 h 418"/>
                <a:gd name="T24" fmla="*/ 560 w 654"/>
                <a:gd name="T25" fmla="*/ 326 h 418"/>
                <a:gd name="T26" fmla="*/ 568 w 654"/>
                <a:gd name="T27" fmla="*/ 381 h 418"/>
                <a:gd name="T28" fmla="*/ 608 w 654"/>
                <a:gd name="T29" fmla="*/ 418 h 418"/>
                <a:gd name="T30" fmla="*/ 654 w 654"/>
                <a:gd name="T31" fmla="*/ 381 h 418"/>
                <a:gd name="T32" fmla="*/ 654 w 654"/>
                <a:gd name="T33" fmla="*/ 214 h 418"/>
                <a:gd name="T34" fmla="*/ 650 w 654"/>
                <a:gd name="T35" fmla="*/ 19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4" h="418">
                  <a:moveTo>
                    <a:pt x="650" y="199"/>
                  </a:moveTo>
                  <a:cubicBezTo>
                    <a:pt x="646" y="189"/>
                    <a:pt x="641" y="179"/>
                    <a:pt x="632" y="171"/>
                  </a:cubicBezTo>
                  <a:cubicBezTo>
                    <a:pt x="499" y="39"/>
                    <a:pt x="499" y="39"/>
                    <a:pt x="499" y="39"/>
                  </a:cubicBezTo>
                  <a:cubicBezTo>
                    <a:pt x="490" y="26"/>
                    <a:pt x="478" y="16"/>
                    <a:pt x="464" y="9"/>
                  </a:cubicBezTo>
                  <a:cubicBezTo>
                    <a:pt x="453" y="3"/>
                    <a:pt x="440" y="0"/>
                    <a:pt x="428" y="0"/>
                  </a:cubicBezTo>
                  <a:cubicBezTo>
                    <a:pt x="419" y="0"/>
                    <a:pt x="410" y="1"/>
                    <a:pt x="401" y="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26" y="119"/>
                    <a:pt x="0" y="168"/>
                    <a:pt x="14" y="214"/>
                  </a:cubicBezTo>
                  <a:cubicBezTo>
                    <a:pt x="16" y="221"/>
                    <a:pt x="16" y="221"/>
                    <a:pt x="16" y="221"/>
                  </a:cubicBezTo>
                  <a:cubicBezTo>
                    <a:pt x="30" y="267"/>
                    <a:pt x="77" y="280"/>
                    <a:pt x="125" y="279"/>
                  </a:cubicBezTo>
                  <a:cubicBezTo>
                    <a:pt x="304" y="275"/>
                    <a:pt x="435" y="184"/>
                    <a:pt x="435" y="184"/>
                  </a:cubicBezTo>
                  <a:cubicBezTo>
                    <a:pt x="435" y="184"/>
                    <a:pt x="426" y="199"/>
                    <a:pt x="483" y="276"/>
                  </a:cubicBezTo>
                  <a:cubicBezTo>
                    <a:pt x="516" y="321"/>
                    <a:pt x="547" y="323"/>
                    <a:pt x="560" y="326"/>
                  </a:cubicBezTo>
                  <a:cubicBezTo>
                    <a:pt x="568" y="381"/>
                    <a:pt x="568" y="381"/>
                    <a:pt x="568" y="381"/>
                  </a:cubicBezTo>
                  <a:cubicBezTo>
                    <a:pt x="580" y="408"/>
                    <a:pt x="583" y="418"/>
                    <a:pt x="608" y="418"/>
                  </a:cubicBezTo>
                  <a:cubicBezTo>
                    <a:pt x="634" y="418"/>
                    <a:pt x="654" y="401"/>
                    <a:pt x="654" y="381"/>
                  </a:cubicBezTo>
                  <a:cubicBezTo>
                    <a:pt x="654" y="214"/>
                    <a:pt x="654" y="214"/>
                    <a:pt x="654" y="214"/>
                  </a:cubicBezTo>
                  <a:cubicBezTo>
                    <a:pt x="654" y="209"/>
                    <a:pt x="653" y="204"/>
                    <a:pt x="650" y="199"/>
                  </a:cubicBez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7964488" y="8251825"/>
              <a:ext cx="2378075" cy="684213"/>
            </a:xfrm>
            <a:custGeom>
              <a:avLst/>
              <a:gdLst>
                <a:gd name="T0" fmla="*/ 1134 w 1134"/>
                <a:gd name="T1" fmla="*/ 256 h 326"/>
                <a:gd name="T2" fmla="*/ 1087 w 1134"/>
                <a:gd name="T3" fmla="*/ 326 h 326"/>
                <a:gd name="T4" fmla="*/ 47 w 1134"/>
                <a:gd name="T5" fmla="*/ 326 h 326"/>
                <a:gd name="T6" fmla="*/ 0 w 1134"/>
                <a:gd name="T7" fmla="*/ 256 h 326"/>
                <a:gd name="T8" fmla="*/ 0 w 1134"/>
                <a:gd name="T9" fmla="*/ 70 h 326"/>
                <a:gd name="T10" fmla="*/ 47 w 1134"/>
                <a:gd name="T11" fmla="*/ 0 h 326"/>
                <a:gd name="T12" fmla="*/ 1087 w 1134"/>
                <a:gd name="T13" fmla="*/ 0 h 326"/>
                <a:gd name="T14" fmla="*/ 1134 w 1134"/>
                <a:gd name="T15" fmla="*/ 70 h 326"/>
                <a:gd name="T16" fmla="*/ 1134 w 1134"/>
                <a:gd name="T17" fmla="*/ 25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4" h="326">
                  <a:moveTo>
                    <a:pt x="1134" y="256"/>
                  </a:moveTo>
                  <a:cubicBezTo>
                    <a:pt x="1134" y="294"/>
                    <a:pt x="1113" y="326"/>
                    <a:pt x="1087" y="326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21" y="326"/>
                    <a:pt x="0" y="294"/>
                    <a:pt x="0" y="25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31"/>
                    <a:pt x="21" y="0"/>
                    <a:pt x="47" y="0"/>
                  </a:cubicBezTo>
                  <a:cubicBezTo>
                    <a:pt x="1087" y="0"/>
                    <a:pt x="1087" y="0"/>
                    <a:pt x="1087" y="0"/>
                  </a:cubicBezTo>
                  <a:cubicBezTo>
                    <a:pt x="1113" y="0"/>
                    <a:pt x="1134" y="31"/>
                    <a:pt x="1134" y="70"/>
                  </a:cubicBezTo>
                  <a:lnTo>
                    <a:pt x="1134" y="256"/>
                  </a:lnTo>
                  <a:close/>
                </a:path>
              </a:pathLst>
            </a:custGeom>
            <a:solidFill>
              <a:srgbClr val="49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7870825" y="5426075"/>
              <a:ext cx="1835150" cy="3509963"/>
            </a:xfrm>
            <a:custGeom>
              <a:avLst/>
              <a:gdLst>
                <a:gd name="T0" fmla="*/ 876 w 876"/>
                <a:gd name="T1" fmla="*/ 46 h 1674"/>
                <a:gd name="T2" fmla="*/ 828 w 876"/>
                <a:gd name="T3" fmla="*/ 0 h 1674"/>
                <a:gd name="T4" fmla="*/ 49 w 876"/>
                <a:gd name="T5" fmla="*/ 0 h 1674"/>
                <a:gd name="T6" fmla="*/ 0 w 876"/>
                <a:gd name="T7" fmla="*/ 46 h 1674"/>
                <a:gd name="T8" fmla="*/ 0 w 876"/>
                <a:gd name="T9" fmla="*/ 1628 h 1674"/>
                <a:gd name="T10" fmla="*/ 49 w 876"/>
                <a:gd name="T11" fmla="*/ 1674 h 1674"/>
                <a:gd name="T12" fmla="*/ 828 w 876"/>
                <a:gd name="T13" fmla="*/ 1674 h 1674"/>
                <a:gd name="T14" fmla="*/ 876 w 876"/>
                <a:gd name="T15" fmla="*/ 1628 h 1674"/>
                <a:gd name="T16" fmla="*/ 876 w 876"/>
                <a:gd name="T17" fmla="*/ 46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6" h="1674">
                  <a:moveTo>
                    <a:pt x="876" y="46"/>
                  </a:moveTo>
                  <a:cubicBezTo>
                    <a:pt x="876" y="21"/>
                    <a:pt x="855" y="0"/>
                    <a:pt x="82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1"/>
                    <a:pt x="0" y="46"/>
                  </a:cubicBezTo>
                  <a:cubicBezTo>
                    <a:pt x="0" y="1628"/>
                    <a:pt x="0" y="1628"/>
                    <a:pt x="0" y="1628"/>
                  </a:cubicBezTo>
                  <a:cubicBezTo>
                    <a:pt x="0" y="1653"/>
                    <a:pt x="22" y="1674"/>
                    <a:pt x="49" y="1674"/>
                  </a:cubicBezTo>
                  <a:cubicBezTo>
                    <a:pt x="828" y="1674"/>
                    <a:pt x="828" y="1674"/>
                    <a:pt x="828" y="1674"/>
                  </a:cubicBezTo>
                  <a:cubicBezTo>
                    <a:pt x="855" y="1674"/>
                    <a:pt x="876" y="1653"/>
                    <a:pt x="876" y="1628"/>
                  </a:cubicBezTo>
                  <a:lnTo>
                    <a:pt x="876" y="46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9382125" y="5359400"/>
              <a:ext cx="525463" cy="3573463"/>
            </a:xfrm>
            <a:custGeom>
              <a:avLst/>
              <a:gdLst>
                <a:gd name="T0" fmla="*/ 251 w 251"/>
                <a:gd name="T1" fmla="*/ 1580 h 1705"/>
                <a:gd name="T2" fmla="*/ 126 w 251"/>
                <a:gd name="T3" fmla="*/ 1705 h 1705"/>
                <a:gd name="T4" fmla="*/ 126 w 251"/>
                <a:gd name="T5" fmla="*/ 1705 h 1705"/>
                <a:gd name="T6" fmla="*/ 0 w 251"/>
                <a:gd name="T7" fmla="*/ 1580 h 1705"/>
                <a:gd name="T8" fmla="*/ 0 w 251"/>
                <a:gd name="T9" fmla="*/ 125 h 1705"/>
                <a:gd name="T10" fmla="*/ 126 w 251"/>
                <a:gd name="T11" fmla="*/ 0 h 1705"/>
                <a:gd name="T12" fmla="*/ 126 w 251"/>
                <a:gd name="T13" fmla="*/ 0 h 1705"/>
                <a:gd name="T14" fmla="*/ 251 w 251"/>
                <a:gd name="T15" fmla="*/ 125 h 1705"/>
                <a:gd name="T16" fmla="*/ 251 w 251"/>
                <a:gd name="T17" fmla="*/ 158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705">
                  <a:moveTo>
                    <a:pt x="251" y="1580"/>
                  </a:moveTo>
                  <a:cubicBezTo>
                    <a:pt x="251" y="1649"/>
                    <a:pt x="195" y="1705"/>
                    <a:pt x="126" y="1705"/>
                  </a:cubicBezTo>
                  <a:cubicBezTo>
                    <a:pt x="126" y="1705"/>
                    <a:pt x="126" y="1705"/>
                    <a:pt x="126" y="1705"/>
                  </a:cubicBezTo>
                  <a:cubicBezTo>
                    <a:pt x="56" y="1705"/>
                    <a:pt x="0" y="1649"/>
                    <a:pt x="0" y="158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5" y="0"/>
                    <a:pt x="251" y="56"/>
                    <a:pt x="251" y="125"/>
                  </a:cubicBezTo>
                  <a:lnTo>
                    <a:pt x="251" y="158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7551738" y="5359400"/>
              <a:ext cx="525463" cy="3573463"/>
            </a:xfrm>
            <a:custGeom>
              <a:avLst/>
              <a:gdLst>
                <a:gd name="T0" fmla="*/ 251 w 251"/>
                <a:gd name="T1" fmla="*/ 1580 h 1705"/>
                <a:gd name="T2" fmla="*/ 126 w 251"/>
                <a:gd name="T3" fmla="*/ 1705 h 1705"/>
                <a:gd name="T4" fmla="*/ 126 w 251"/>
                <a:gd name="T5" fmla="*/ 1705 h 1705"/>
                <a:gd name="T6" fmla="*/ 0 w 251"/>
                <a:gd name="T7" fmla="*/ 1580 h 1705"/>
                <a:gd name="T8" fmla="*/ 0 w 251"/>
                <a:gd name="T9" fmla="*/ 125 h 1705"/>
                <a:gd name="T10" fmla="*/ 126 w 251"/>
                <a:gd name="T11" fmla="*/ 0 h 1705"/>
                <a:gd name="T12" fmla="*/ 126 w 251"/>
                <a:gd name="T13" fmla="*/ 0 h 1705"/>
                <a:gd name="T14" fmla="*/ 251 w 251"/>
                <a:gd name="T15" fmla="*/ 125 h 1705"/>
                <a:gd name="T16" fmla="*/ 251 w 251"/>
                <a:gd name="T17" fmla="*/ 158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705">
                  <a:moveTo>
                    <a:pt x="251" y="1580"/>
                  </a:moveTo>
                  <a:cubicBezTo>
                    <a:pt x="251" y="1649"/>
                    <a:pt x="195" y="1705"/>
                    <a:pt x="126" y="1705"/>
                  </a:cubicBezTo>
                  <a:cubicBezTo>
                    <a:pt x="126" y="1705"/>
                    <a:pt x="126" y="1705"/>
                    <a:pt x="126" y="1705"/>
                  </a:cubicBezTo>
                  <a:cubicBezTo>
                    <a:pt x="56" y="1705"/>
                    <a:pt x="0" y="1649"/>
                    <a:pt x="0" y="158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5" y="0"/>
                    <a:pt x="251" y="56"/>
                    <a:pt x="251" y="125"/>
                  </a:cubicBezTo>
                  <a:lnTo>
                    <a:pt x="251" y="158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0817225" y="6196013"/>
              <a:ext cx="925513" cy="622300"/>
            </a:xfrm>
            <a:custGeom>
              <a:avLst/>
              <a:gdLst>
                <a:gd name="T0" fmla="*/ 169 w 441"/>
                <a:gd name="T1" fmla="*/ 26 h 297"/>
                <a:gd name="T2" fmla="*/ 280 w 441"/>
                <a:gd name="T3" fmla="*/ 9 h 297"/>
                <a:gd name="T4" fmla="*/ 240 w 441"/>
                <a:gd name="T5" fmla="*/ 59 h 297"/>
                <a:gd name="T6" fmla="*/ 180 w 441"/>
                <a:gd name="T7" fmla="*/ 99 h 297"/>
                <a:gd name="T8" fmla="*/ 289 w 441"/>
                <a:gd name="T9" fmla="*/ 101 h 297"/>
                <a:gd name="T10" fmla="*/ 389 w 441"/>
                <a:gd name="T11" fmla="*/ 21 h 297"/>
                <a:gd name="T12" fmla="*/ 441 w 441"/>
                <a:gd name="T13" fmla="*/ 14 h 297"/>
                <a:gd name="T14" fmla="*/ 332 w 441"/>
                <a:gd name="T15" fmla="*/ 174 h 297"/>
                <a:gd name="T16" fmla="*/ 249 w 441"/>
                <a:gd name="T17" fmla="*/ 206 h 297"/>
                <a:gd name="T18" fmla="*/ 135 w 441"/>
                <a:gd name="T19" fmla="*/ 218 h 297"/>
                <a:gd name="T20" fmla="*/ 76 w 441"/>
                <a:gd name="T21" fmla="*/ 283 h 297"/>
                <a:gd name="T22" fmla="*/ 3 w 441"/>
                <a:gd name="T23" fmla="*/ 233 h 297"/>
                <a:gd name="T24" fmla="*/ 77 w 441"/>
                <a:gd name="T25" fmla="*/ 99 h 297"/>
                <a:gd name="T26" fmla="*/ 169 w 441"/>
                <a:gd name="T27" fmla="*/ 2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1" h="297">
                  <a:moveTo>
                    <a:pt x="169" y="26"/>
                  </a:moveTo>
                  <a:cubicBezTo>
                    <a:pt x="216" y="24"/>
                    <a:pt x="280" y="9"/>
                    <a:pt x="280" y="9"/>
                  </a:cubicBezTo>
                  <a:cubicBezTo>
                    <a:pt x="280" y="9"/>
                    <a:pt x="285" y="50"/>
                    <a:pt x="240" y="59"/>
                  </a:cubicBezTo>
                  <a:cubicBezTo>
                    <a:pt x="189" y="69"/>
                    <a:pt x="180" y="99"/>
                    <a:pt x="180" y="99"/>
                  </a:cubicBezTo>
                  <a:cubicBezTo>
                    <a:pt x="180" y="99"/>
                    <a:pt x="251" y="116"/>
                    <a:pt x="289" y="101"/>
                  </a:cubicBezTo>
                  <a:cubicBezTo>
                    <a:pt x="328" y="86"/>
                    <a:pt x="354" y="39"/>
                    <a:pt x="389" y="21"/>
                  </a:cubicBezTo>
                  <a:cubicBezTo>
                    <a:pt x="428" y="0"/>
                    <a:pt x="441" y="14"/>
                    <a:pt x="441" y="14"/>
                  </a:cubicBezTo>
                  <a:cubicBezTo>
                    <a:pt x="441" y="14"/>
                    <a:pt x="411" y="47"/>
                    <a:pt x="332" y="174"/>
                  </a:cubicBezTo>
                  <a:cubicBezTo>
                    <a:pt x="324" y="188"/>
                    <a:pt x="322" y="197"/>
                    <a:pt x="249" y="206"/>
                  </a:cubicBezTo>
                  <a:cubicBezTo>
                    <a:pt x="198" y="213"/>
                    <a:pt x="150" y="216"/>
                    <a:pt x="135" y="218"/>
                  </a:cubicBezTo>
                  <a:cubicBezTo>
                    <a:pt x="76" y="283"/>
                    <a:pt x="76" y="283"/>
                    <a:pt x="76" y="283"/>
                  </a:cubicBezTo>
                  <a:cubicBezTo>
                    <a:pt x="61" y="297"/>
                    <a:pt x="0" y="260"/>
                    <a:pt x="3" y="233"/>
                  </a:cubicBezTo>
                  <a:cubicBezTo>
                    <a:pt x="5" y="208"/>
                    <a:pt x="77" y="99"/>
                    <a:pt x="77" y="99"/>
                  </a:cubicBezTo>
                  <a:cubicBezTo>
                    <a:pt x="77" y="99"/>
                    <a:pt x="139" y="27"/>
                    <a:pt x="169" y="26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8367713" y="4824413"/>
              <a:ext cx="1122363" cy="1106488"/>
            </a:xfrm>
            <a:custGeom>
              <a:avLst/>
              <a:gdLst>
                <a:gd name="T0" fmla="*/ 536 w 536"/>
                <a:gd name="T1" fmla="*/ 478 h 528"/>
                <a:gd name="T2" fmla="*/ 479 w 536"/>
                <a:gd name="T3" fmla="*/ 528 h 528"/>
                <a:gd name="T4" fmla="*/ 56 w 536"/>
                <a:gd name="T5" fmla="*/ 528 h 528"/>
                <a:gd name="T6" fmla="*/ 0 w 536"/>
                <a:gd name="T7" fmla="*/ 478 h 528"/>
                <a:gd name="T8" fmla="*/ 0 w 536"/>
                <a:gd name="T9" fmla="*/ 62 h 528"/>
                <a:gd name="T10" fmla="*/ 56 w 536"/>
                <a:gd name="T11" fmla="*/ 0 h 528"/>
                <a:gd name="T12" fmla="*/ 479 w 536"/>
                <a:gd name="T13" fmla="*/ 11 h 528"/>
                <a:gd name="T14" fmla="*/ 536 w 536"/>
                <a:gd name="T15" fmla="*/ 62 h 528"/>
                <a:gd name="T16" fmla="*/ 536 w 536"/>
                <a:gd name="T17" fmla="*/ 47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" h="528">
                  <a:moveTo>
                    <a:pt x="536" y="478"/>
                  </a:moveTo>
                  <a:cubicBezTo>
                    <a:pt x="536" y="506"/>
                    <a:pt x="510" y="528"/>
                    <a:pt x="479" y="528"/>
                  </a:cubicBezTo>
                  <a:cubicBezTo>
                    <a:pt x="56" y="528"/>
                    <a:pt x="56" y="528"/>
                    <a:pt x="56" y="528"/>
                  </a:cubicBezTo>
                  <a:cubicBezTo>
                    <a:pt x="25" y="528"/>
                    <a:pt x="0" y="506"/>
                    <a:pt x="0" y="478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34"/>
                    <a:pt x="25" y="0"/>
                    <a:pt x="56" y="0"/>
                  </a:cubicBezTo>
                  <a:cubicBezTo>
                    <a:pt x="479" y="11"/>
                    <a:pt x="479" y="11"/>
                    <a:pt x="479" y="11"/>
                  </a:cubicBezTo>
                  <a:cubicBezTo>
                    <a:pt x="510" y="11"/>
                    <a:pt x="536" y="34"/>
                    <a:pt x="536" y="62"/>
                  </a:cubicBezTo>
                  <a:lnTo>
                    <a:pt x="536" y="478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9512300" y="6045200"/>
              <a:ext cx="1658938" cy="1925638"/>
            </a:xfrm>
            <a:custGeom>
              <a:avLst/>
              <a:gdLst>
                <a:gd name="T0" fmla="*/ 0 w 792"/>
                <a:gd name="T1" fmla="*/ 80 h 919"/>
                <a:gd name="T2" fmla="*/ 81 w 792"/>
                <a:gd name="T3" fmla="*/ 0 h 919"/>
                <a:gd name="T4" fmla="*/ 132 w 792"/>
                <a:gd name="T5" fmla="*/ 0 h 919"/>
                <a:gd name="T6" fmla="*/ 212 w 792"/>
                <a:gd name="T7" fmla="*/ 80 h 919"/>
                <a:gd name="T8" fmla="*/ 212 w 792"/>
                <a:gd name="T9" fmla="*/ 181 h 919"/>
                <a:gd name="T10" fmla="*/ 211 w 792"/>
                <a:gd name="T11" fmla="*/ 193 h 919"/>
                <a:gd name="T12" fmla="*/ 325 w 792"/>
                <a:gd name="T13" fmla="*/ 466 h 919"/>
                <a:gd name="T14" fmla="*/ 597 w 792"/>
                <a:gd name="T15" fmla="*/ 282 h 919"/>
                <a:gd name="T16" fmla="*/ 792 w 792"/>
                <a:gd name="T17" fmla="*/ 320 h 919"/>
                <a:gd name="T18" fmla="*/ 167 w 792"/>
                <a:gd name="T19" fmla="*/ 644 h 919"/>
                <a:gd name="T20" fmla="*/ 22 w 792"/>
                <a:gd name="T21" fmla="*/ 235 h 919"/>
                <a:gd name="T22" fmla="*/ 0 w 792"/>
                <a:gd name="T23" fmla="*/ 181 h 919"/>
                <a:gd name="T24" fmla="*/ 0 w 792"/>
                <a:gd name="T25" fmla="*/ 80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2" h="919">
                  <a:moveTo>
                    <a:pt x="0" y="80"/>
                  </a:moveTo>
                  <a:cubicBezTo>
                    <a:pt x="0" y="36"/>
                    <a:pt x="36" y="0"/>
                    <a:pt x="81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76" y="0"/>
                    <a:pt x="212" y="36"/>
                    <a:pt x="212" y="80"/>
                  </a:cubicBezTo>
                  <a:cubicBezTo>
                    <a:pt x="212" y="181"/>
                    <a:pt x="212" y="181"/>
                    <a:pt x="212" y="181"/>
                  </a:cubicBezTo>
                  <a:cubicBezTo>
                    <a:pt x="212" y="185"/>
                    <a:pt x="212" y="189"/>
                    <a:pt x="211" y="193"/>
                  </a:cubicBezTo>
                  <a:cubicBezTo>
                    <a:pt x="214" y="261"/>
                    <a:pt x="212" y="406"/>
                    <a:pt x="325" y="466"/>
                  </a:cubicBezTo>
                  <a:cubicBezTo>
                    <a:pt x="518" y="569"/>
                    <a:pt x="597" y="282"/>
                    <a:pt x="597" y="282"/>
                  </a:cubicBezTo>
                  <a:cubicBezTo>
                    <a:pt x="792" y="320"/>
                    <a:pt x="792" y="320"/>
                    <a:pt x="792" y="320"/>
                  </a:cubicBezTo>
                  <a:cubicBezTo>
                    <a:pt x="792" y="320"/>
                    <a:pt x="615" y="919"/>
                    <a:pt x="167" y="644"/>
                  </a:cubicBezTo>
                  <a:cubicBezTo>
                    <a:pt x="32" y="561"/>
                    <a:pt x="36" y="345"/>
                    <a:pt x="22" y="235"/>
                  </a:cubicBezTo>
                  <a:cubicBezTo>
                    <a:pt x="9" y="221"/>
                    <a:pt x="0" y="202"/>
                    <a:pt x="0" y="181"/>
                  </a:cubicBezTo>
                  <a:lnTo>
                    <a:pt x="0" y="80"/>
                  </a:lnTo>
                  <a:close/>
                </a:path>
              </a:pathLst>
            </a:custGeom>
            <a:solidFill>
              <a:srgbClr val="5E0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0580688" y="9799638"/>
              <a:ext cx="1057275" cy="392113"/>
            </a:xfrm>
            <a:custGeom>
              <a:avLst/>
              <a:gdLst>
                <a:gd name="T0" fmla="*/ 166 w 504"/>
                <a:gd name="T1" fmla="*/ 0 h 187"/>
                <a:gd name="T2" fmla="*/ 313 w 504"/>
                <a:gd name="T3" fmla="*/ 59 h 187"/>
                <a:gd name="T4" fmla="*/ 504 w 504"/>
                <a:gd name="T5" fmla="*/ 187 h 187"/>
                <a:gd name="T6" fmla="*/ 5 w 504"/>
                <a:gd name="T7" fmla="*/ 173 h 187"/>
                <a:gd name="T8" fmla="*/ 0 w 504"/>
                <a:gd name="T9" fmla="*/ 0 h 187"/>
                <a:gd name="T10" fmla="*/ 166 w 504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4" h="187">
                  <a:moveTo>
                    <a:pt x="166" y="0"/>
                  </a:moveTo>
                  <a:cubicBezTo>
                    <a:pt x="166" y="0"/>
                    <a:pt x="240" y="15"/>
                    <a:pt x="313" y="59"/>
                  </a:cubicBezTo>
                  <a:cubicBezTo>
                    <a:pt x="412" y="119"/>
                    <a:pt x="504" y="187"/>
                    <a:pt x="504" y="187"/>
                  </a:cubicBezTo>
                  <a:cubicBezTo>
                    <a:pt x="5" y="173"/>
                    <a:pt x="5" y="173"/>
                    <a:pt x="5" y="1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700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9901238" y="7712075"/>
              <a:ext cx="1193800" cy="2138363"/>
            </a:xfrm>
            <a:custGeom>
              <a:avLst/>
              <a:gdLst>
                <a:gd name="T0" fmla="*/ 569 w 569"/>
                <a:gd name="T1" fmla="*/ 1020 h 1020"/>
                <a:gd name="T2" fmla="*/ 306 w 569"/>
                <a:gd name="T3" fmla="*/ 1020 h 1020"/>
                <a:gd name="T4" fmla="*/ 306 w 569"/>
                <a:gd name="T5" fmla="*/ 273 h 1020"/>
                <a:gd name="T6" fmla="*/ 173 w 569"/>
                <a:gd name="T7" fmla="*/ 264 h 1020"/>
                <a:gd name="T8" fmla="*/ 0 w 569"/>
                <a:gd name="T9" fmla="*/ 266 h 1020"/>
                <a:gd name="T10" fmla="*/ 0 w 569"/>
                <a:gd name="T11" fmla="*/ 1 h 1020"/>
                <a:gd name="T12" fmla="*/ 172 w 569"/>
                <a:gd name="T13" fmla="*/ 1 h 1020"/>
                <a:gd name="T14" fmla="*/ 506 w 569"/>
                <a:gd name="T15" fmla="*/ 80 h 1020"/>
                <a:gd name="T16" fmla="*/ 569 w 569"/>
                <a:gd name="T17" fmla="*/ 218 h 1020"/>
                <a:gd name="T18" fmla="*/ 569 w 569"/>
                <a:gd name="T19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1020">
                  <a:moveTo>
                    <a:pt x="569" y="1020"/>
                  </a:moveTo>
                  <a:cubicBezTo>
                    <a:pt x="306" y="1020"/>
                    <a:pt x="306" y="1020"/>
                    <a:pt x="306" y="1020"/>
                  </a:cubicBezTo>
                  <a:cubicBezTo>
                    <a:pt x="306" y="273"/>
                    <a:pt x="306" y="273"/>
                    <a:pt x="306" y="273"/>
                  </a:cubicBezTo>
                  <a:cubicBezTo>
                    <a:pt x="268" y="260"/>
                    <a:pt x="248" y="263"/>
                    <a:pt x="173" y="264"/>
                  </a:cubicBezTo>
                  <a:cubicBezTo>
                    <a:pt x="92" y="266"/>
                    <a:pt x="1" y="266"/>
                    <a:pt x="0" y="26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70" y="2"/>
                    <a:pt x="172" y="1"/>
                  </a:cubicBezTo>
                  <a:cubicBezTo>
                    <a:pt x="340" y="0"/>
                    <a:pt x="443" y="24"/>
                    <a:pt x="506" y="80"/>
                  </a:cubicBezTo>
                  <a:cubicBezTo>
                    <a:pt x="546" y="116"/>
                    <a:pt x="569" y="165"/>
                    <a:pt x="569" y="218"/>
                  </a:cubicBezTo>
                  <a:lnTo>
                    <a:pt x="569" y="1020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9901238" y="7970838"/>
              <a:ext cx="1096963" cy="1966913"/>
            </a:xfrm>
            <a:custGeom>
              <a:avLst/>
              <a:gdLst>
                <a:gd name="T0" fmla="*/ 514 w 523"/>
                <a:gd name="T1" fmla="*/ 938 h 938"/>
                <a:gd name="T2" fmla="*/ 281 w 523"/>
                <a:gd name="T3" fmla="*/ 938 h 938"/>
                <a:gd name="T4" fmla="*/ 281 w 523"/>
                <a:gd name="T5" fmla="*/ 251 h 938"/>
                <a:gd name="T6" fmla="*/ 159 w 523"/>
                <a:gd name="T7" fmla="*/ 243 h 938"/>
                <a:gd name="T8" fmla="*/ 0 w 523"/>
                <a:gd name="T9" fmla="*/ 245 h 938"/>
                <a:gd name="T10" fmla="*/ 0 w 523"/>
                <a:gd name="T11" fmla="*/ 1 h 938"/>
                <a:gd name="T12" fmla="*/ 158 w 523"/>
                <a:gd name="T13" fmla="*/ 1 h 938"/>
                <a:gd name="T14" fmla="*/ 465 w 523"/>
                <a:gd name="T15" fmla="*/ 74 h 938"/>
                <a:gd name="T16" fmla="*/ 523 w 523"/>
                <a:gd name="T17" fmla="*/ 201 h 938"/>
                <a:gd name="T18" fmla="*/ 514 w 523"/>
                <a:gd name="T19" fmla="*/ 938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938">
                  <a:moveTo>
                    <a:pt x="514" y="938"/>
                  </a:moveTo>
                  <a:cubicBezTo>
                    <a:pt x="281" y="938"/>
                    <a:pt x="281" y="938"/>
                    <a:pt x="281" y="938"/>
                  </a:cubicBezTo>
                  <a:cubicBezTo>
                    <a:pt x="281" y="251"/>
                    <a:pt x="281" y="251"/>
                    <a:pt x="281" y="251"/>
                  </a:cubicBezTo>
                  <a:cubicBezTo>
                    <a:pt x="246" y="240"/>
                    <a:pt x="228" y="242"/>
                    <a:pt x="159" y="243"/>
                  </a:cubicBezTo>
                  <a:cubicBezTo>
                    <a:pt x="84" y="245"/>
                    <a:pt x="1" y="245"/>
                    <a:pt x="0" y="24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64" y="2"/>
                    <a:pt x="158" y="1"/>
                  </a:cubicBezTo>
                  <a:cubicBezTo>
                    <a:pt x="312" y="0"/>
                    <a:pt x="407" y="22"/>
                    <a:pt x="465" y="74"/>
                  </a:cubicBezTo>
                  <a:cubicBezTo>
                    <a:pt x="502" y="107"/>
                    <a:pt x="523" y="152"/>
                    <a:pt x="523" y="201"/>
                  </a:cubicBezTo>
                  <a:lnTo>
                    <a:pt x="514" y="938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0490200" y="9893300"/>
              <a:ext cx="1055688" cy="392113"/>
            </a:xfrm>
            <a:custGeom>
              <a:avLst/>
              <a:gdLst>
                <a:gd name="T0" fmla="*/ 166 w 503"/>
                <a:gd name="T1" fmla="*/ 0 h 187"/>
                <a:gd name="T2" fmla="*/ 312 w 503"/>
                <a:gd name="T3" fmla="*/ 59 h 187"/>
                <a:gd name="T4" fmla="*/ 503 w 503"/>
                <a:gd name="T5" fmla="*/ 187 h 187"/>
                <a:gd name="T6" fmla="*/ 5 w 503"/>
                <a:gd name="T7" fmla="*/ 174 h 187"/>
                <a:gd name="T8" fmla="*/ 0 w 503"/>
                <a:gd name="T9" fmla="*/ 0 h 187"/>
                <a:gd name="T10" fmla="*/ 166 w 503"/>
                <a:gd name="T11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" h="187">
                  <a:moveTo>
                    <a:pt x="166" y="0"/>
                  </a:moveTo>
                  <a:cubicBezTo>
                    <a:pt x="166" y="0"/>
                    <a:pt x="240" y="15"/>
                    <a:pt x="312" y="59"/>
                  </a:cubicBezTo>
                  <a:cubicBezTo>
                    <a:pt x="412" y="120"/>
                    <a:pt x="503" y="187"/>
                    <a:pt x="503" y="18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8367713" y="6053138"/>
              <a:ext cx="1338263" cy="2198688"/>
            </a:xfrm>
            <a:custGeom>
              <a:avLst/>
              <a:gdLst>
                <a:gd name="T0" fmla="*/ 81 w 639"/>
                <a:gd name="T1" fmla="*/ 0 h 1049"/>
                <a:gd name="T2" fmla="*/ 147 w 639"/>
                <a:gd name="T3" fmla="*/ 0 h 1049"/>
                <a:gd name="T4" fmla="*/ 502 w 639"/>
                <a:gd name="T5" fmla="*/ 0 h 1049"/>
                <a:gd name="T6" fmla="*/ 558 w 639"/>
                <a:gd name="T7" fmla="*/ 0 h 1049"/>
                <a:gd name="T8" fmla="*/ 639 w 639"/>
                <a:gd name="T9" fmla="*/ 71 h 1049"/>
                <a:gd name="T10" fmla="*/ 639 w 639"/>
                <a:gd name="T11" fmla="*/ 978 h 1049"/>
                <a:gd name="T12" fmla="*/ 558 w 639"/>
                <a:gd name="T13" fmla="*/ 1049 h 1049"/>
                <a:gd name="T14" fmla="*/ 81 w 639"/>
                <a:gd name="T15" fmla="*/ 1049 h 1049"/>
                <a:gd name="T16" fmla="*/ 0 w 639"/>
                <a:gd name="T17" fmla="*/ 978 h 1049"/>
                <a:gd name="T18" fmla="*/ 0 w 639"/>
                <a:gd name="T19" fmla="*/ 71 h 1049"/>
                <a:gd name="T20" fmla="*/ 81 w 639"/>
                <a:gd name="T21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9" h="1049">
                  <a:moveTo>
                    <a:pt x="81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502" y="0"/>
                    <a:pt x="502" y="0"/>
                    <a:pt x="502" y="0"/>
                  </a:cubicBezTo>
                  <a:cubicBezTo>
                    <a:pt x="558" y="0"/>
                    <a:pt x="558" y="0"/>
                    <a:pt x="558" y="0"/>
                  </a:cubicBezTo>
                  <a:cubicBezTo>
                    <a:pt x="603" y="0"/>
                    <a:pt x="639" y="32"/>
                    <a:pt x="639" y="71"/>
                  </a:cubicBezTo>
                  <a:cubicBezTo>
                    <a:pt x="639" y="978"/>
                    <a:pt x="639" y="978"/>
                    <a:pt x="639" y="978"/>
                  </a:cubicBezTo>
                  <a:cubicBezTo>
                    <a:pt x="639" y="1017"/>
                    <a:pt x="603" y="1049"/>
                    <a:pt x="558" y="1049"/>
                  </a:cubicBezTo>
                  <a:cubicBezTo>
                    <a:pt x="81" y="1049"/>
                    <a:pt x="81" y="1049"/>
                    <a:pt x="81" y="1049"/>
                  </a:cubicBezTo>
                  <a:cubicBezTo>
                    <a:pt x="36" y="1049"/>
                    <a:pt x="0" y="1017"/>
                    <a:pt x="0" y="97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6" y="0"/>
                    <a:pt x="81" y="0"/>
                  </a:cubicBezTo>
                  <a:close/>
                </a:path>
              </a:pathLst>
            </a:custGeom>
            <a:solidFill>
              <a:srgbClr val="B31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8153400" y="8843963"/>
              <a:ext cx="1539875" cy="1420813"/>
            </a:xfrm>
            <a:custGeom>
              <a:avLst/>
              <a:gdLst>
                <a:gd name="T0" fmla="*/ 711 w 735"/>
                <a:gd name="T1" fmla="*/ 565 h 678"/>
                <a:gd name="T2" fmla="*/ 667 w 735"/>
                <a:gd name="T3" fmla="*/ 524 h 678"/>
                <a:gd name="T4" fmla="*/ 404 w 735"/>
                <a:gd name="T5" fmla="*/ 524 h 678"/>
                <a:gd name="T6" fmla="*/ 404 w 735"/>
                <a:gd name="T7" fmla="*/ 45 h 678"/>
                <a:gd name="T8" fmla="*/ 359 w 735"/>
                <a:gd name="T9" fmla="*/ 0 h 678"/>
                <a:gd name="T10" fmla="*/ 348 w 735"/>
                <a:gd name="T11" fmla="*/ 0 h 678"/>
                <a:gd name="T12" fmla="*/ 303 w 735"/>
                <a:gd name="T13" fmla="*/ 45 h 678"/>
                <a:gd name="T14" fmla="*/ 303 w 735"/>
                <a:gd name="T15" fmla="*/ 524 h 678"/>
                <a:gd name="T16" fmla="*/ 69 w 735"/>
                <a:gd name="T17" fmla="*/ 524 h 678"/>
                <a:gd name="T18" fmla="*/ 27 w 735"/>
                <a:gd name="T19" fmla="*/ 553 h 678"/>
                <a:gd name="T20" fmla="*/ 26 w 735"/>
                <a:gd name="T21" fmla="*/ 552 h 678"/>
                <a:gd name="T22" fmla="*/ 0 w 735"/>
                <a:gd name="T23" fmla="*/ 658 h 678"/>
                <a:gd name="T24" fmla="*/ 72 w 735"/>
                <a:gd name="T25" fmla="*/ 676 h 678"/>
                <a:gd name="T26" fmla="*/ 87 w 735"/>
                <a:gd name="T27" fmla="*/ 617 h 678"/>
                <a:gd name="T28" fmla="*/ 648 w 735"/>
                <a:gd name="T29" fmla="*/ 617 h 678"/>
                <a:gd name="T30" fmla="*/ 663 w 735"/>
                <a:gd name="T31" fmla="*/ 678 h 678"/>
                <a:gd name="T32" fmla="*/ 735 w 735"/>
                <a:gd name="T33" fmla="*/ 661 h 678"/>
                <a:gd name="T34" fmla="*/ 711 w 735"/>
                <a:gd name="T35" fmla="*/ 565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5" h="678">
                  <a:moveTo>
                    <a:pt x="711" y="565"/>
                  </a:moveTo>
                  <a:cubicBezTo>
                    <a:pt x="709" y="542"/>
                    <a:pt x="690" y="524"/>
                    <a:pt x="667" y="524"/>
                  </a:cubicBezTo>
                  <a:cubicBezTo>
                    <a:pt x="404" y="524"/>
                    <a:pt x="404" y="524"/>
                    <a:pt x="404" y="524"/>
                  </a:cubicBezTo>
                  <a:cubicBezTo>
                    <a:pt x="404" y="45"/>
                    <a:pt x="404" y="45"/>
                    <a:pt x="404" y="45"/>
                  </a:cubicBezTo>
                  <a:cubicBezTo>
                    <a:pt x="404" y="20"/>
                    <a:pt x="384" y="0"/>
                    <a:pt x="359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23" y="0"/>
                    <a:pt x="303" y="20"/>
                    <a:pt x="303" y="45"/>
                  </a:cubicBezTo>
                  <a:cubicBezTo>
                    <a:pt x="303" y="524"/>
                    <a:pt x="303" y="524"/>
                    <a:pt x="303" y="524"/>
                  </a:cubicBezTo>
                  <a:cubicBezTo>
                    <a:pt x="69" y="524"/>
                    <a:pt x="69" y="524"/>
                    <a:pt x="69" y="524"/>
                  </a:cubicBezTo>
                  <a:cubicBezTo>
                    <a:pt x="50" y="524"/>
                    <a:pt x="33" y="536"/>
                    <a:pt x="27" y="553"/>
                  </a:cubicBezTo>
                  <a:cubicBezTo>
                    <a:pt x="26" y="552"/>
                    <a:pt x="26" y="552"/>
                    <a:pt x="26" y="552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72" y="676"/>
                    <a:pt x="72" y="676"/>
                    <a:pt x="72" y="676"/>
                  </a:cubicBezTo>
                  <a:cubicBezTo>
                    <a:pt x="87" y="617"/>
                    <a:pt x="87" y="617"/>
                    <a:pt x="87" y="617"/>
                  </a:cubicBezTo>
                  <a:cubicBezTo>
                    <a:pt x="648" y="617"/>
                    <a:pt x="648" y="617"/>
                    <a:pt x="648" y="617"/>
                  </a:cubicBezTo>
                  <a:cubicBezTo>
                    <a:pt x="663" y="678"/>
                    <a:pt x="663" y="678"/>
                    <a:pt x="663" y="678"/>
                  </a:cubicBezTo>
                  <a:cubicBezTo>
                    <a:pt x="735" y="661"/>
                    <a:pt x="735" y="661"/>
                    <a:pt x="735" y="661"/>
                  </a:cubicBezTo>
                  <a:lnTo>
                    <a:pt x="711" y="5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8004175" y="10113963"/>
              <a:ext cx="344488" cy="342900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auto">
            <a:xfrm>
              <a:off x="9494838" y="10113963"/>
              <a:ext cx="344488" cy="342900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8367713" y="7680325"/>
              <a:ext cx="1806575" cy="923925"/>
            </a:xfrm>
            <a:custGeom>
              <a:avLst/>
              <a:gdLst>
                <a:gd name="T0" fmla="*/ 862 w 862"/>
                <a:gd name="T1" fmla="*/ 395 h 441"/>
                <a:gd name="T2" fmla="*/ 817 w 862"/>
                <a:gd name="T3" fmla="*/ 441 h 441"/>
                <a:gd name="T4" fmla="*/ 45 w 862"/>
                <a:gd name="T5" fmla="*/ 441 h 441"/>
                <a:gd name="T6" fmla="*/ 0 w 862"/>
                <a:gd name="T7" fmla="*/ 395 h 441"/>
                <a:gd name="T8" fmla="*/ 0 w 862"/>
                <a:gd name="T9" fmla="*/ 45 h 441"/>
                <a:gd name="T10" fmla="*/ 45 w 862"/>
                <a:gd name="T11" fmla="*/ 0 h 441"/>
                <a:gd name="T12" fmla="*/ 817 w 862"/>
                <a:gd name="T13" fmla="*/ 0 h 441"/>
                <a:gd name="T14" fmla="*/ 862 w 862"/>
                <a:gd name="T15" fmla="*/ 45 h 441"/>
                <a:gd name="T16" fmla="*/ 862 w 862"/>
                <a:gd name="T17" fmla="*/ 395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2" h="441">
                  <a:moveTo>
                    <a:pt x="862" y="395"/>
                  </a:moveTo>
                  <a:cubicBezTo>
                    <a:pt x="862" y="420"/>
                    <a:pt x="842" y="441"/>
                    <a:pt x="817" y="441"/>
                  </a:cubicBezTo>
                  <a:cubicBezTo>
                    <a:pt x="45" y="441"/>
                    <a:pt x="45" y="441"/>
                    <a:pt x="45" y="441"/>
                  </a:cubicBezTo>
                  <a:cubicBezTo>
                    <a:pt x="21" y="441"/>
                    <a:pt x="0" y="420"/>
                    <a:pt x="0" y="39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1" y="0"/>
                    <a:pt x="45" y="0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842" y="0"/>
                    <a:pt x="862" y="21"/>
                    <a:pt x="862" y="45"/>
                  </a:cubicBezTo>
                  <a:lnTo>
                    <a:pt x="862" y="395"/>
                  </a:lnTo>
                  <a:close/>
                </a:path>
              </a:pathLst>
            </a:custGeom>
            <a:solidFill>
              <a:srgbClr val="5E0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8675688" y="6053138"/>
              <a:ext cx="742950" cy="541338"/>
            </a:xfrm>
            <a:custGeom>
              <a:avLst/>
              <a:gdLst>
                <a:gd name="T0" fmla="*/ 468 w 468"/>
                <a:gd name="T1" fmla="*/ 0 h 341"/>
                <a:gd name="T2" fmla="*/ 249 w 468"/>
                <a:gd name="T3" fmla="*/ 341 h 341"/>
                <a:gd name="T4" fmla="*/ 0 w 468"/>
                <a:gd name="T5" fmla="*/ 0 h 341"/>
                <a:gd name="T6" fmla="*/ 468 w 468"/>
                <a:gd name="T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341">
                  <a:moveTo>
                    <a:pt x="468" y="0"/>
                  </a:moveTo>
                  <a:lnTo>
                    <a:pt x="249" y="341"/>
                  </a:lnTo>
                  <a:lnTo>
                    <a:pt x="0" y="0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8921750" y="5770563"/>
              <a:ext cx="250825" cy="398463"/>
            </a:xfrm>
            <a:custGeom>
              <a:avLst/>
              <a:gdLst>
                <a:gd name="T0" fmla="*/ 0 w 119"/>
                <a:gd name="T1" fmla="*/ 149 h 190"/>
                <a:gd name="T2" fmla="*/ 60 w 119"/>
                <a:gd name="T3" fmla="*/ 190 h 190"/>
                <a:gd name="T4" fmla="*/ 60 w 119"/>
                <a:gd name="T5" fmla="*/ 190 h 190"/>
                <a:gd name="T6" fmla="*/ 119 w 119"/>
                <a:gd name="T7" fmla="*/ 149 h 190"/>
                <a:gd name="T8" fmla="*/ 119 w 119"/>
                <a:gd name="T9" fmla="*/ 41 h 190"/>
                <a:gd name="T10" fmla="*/ 60 w 119"/>
                <a:gd name="T11" fmla="*/ 0 h 190"/>
                <a:gd name="T12" fmla="*/ 60 w 119"/>
                <a:gd name="T13" fmla="*/ 0 h 190"/>
                <a:gd name="T14" fmla="*/ 0 w 119"/>
                <a:gd name="T15" fmla="*/ 41 h 190"/>
                <a:gd name="T16" fmla="*/ 0 w 119"/>
                <a:gd name="T17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90">
                  <a:moveTo>
                    <a:pt x="0" y="149"/>
                  </a:moveTo>
                  <a:cubicBezTo>
                    <a:pt x="0" y="172"/>
                    <a:pt x="27" y="190"/>
                    <a:pt x="60" y="190"/>
                  </a:cubicBezTo>
                  <a:cubicBezTo>
                    <a:pt x="60" y="190"/>
                    <a:pt x="60" y="190"/>
                    <a:pt x="60" y="190"/>
                  </a:cubicBezTo>
                  <a:cubicBezTo>
                    <a:pt x="92" y="190"/>
                    <a:pt x="119" y="172"/>
                    <a:pt x="119" y="149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18"/>
                    <a:pt x="92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18"/>
                    <a:pt x="0" y="41"/>
                  </a:cubicBezTo>
                  <a:lnTo>
                    <a:pt x="0" y="149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8593138" y="4646613"/>
              <a:ext cx="908050" cy="1203325"/>
            </a:xfrm>
            <a:custGeom>
              <a:avLst/>
              <a:gdLst>
                <a:gd name="T0" fmla="*/ 173 w 433"/>
                <a:gd name="T1" fmla="*/ 0 h 574"/>
                <a:gd name="T2" fmla="*/ 217 w 433"/>
                <a:gd name="T3" fmla="*/ 0 h 574"/>
                <a:gd name="T4" fmla="*/ 260 w 433"/>
                <a:gd name="T5" fmla="*/ 0 h 574"/>
                <a:gd name="T6" fmla="*/ 433 w 433"/>
                <a:gd name="T7" fmla="*/ 173 h 574"/>
                <a:gd name="T8" fmla="*/ 433 w 433"/>
                <a:gd name="T9" fmla="*/ 379 h 574"/>
                <a:gd name="T10" fmla="*/ 253 w 433"/>
                <a:gd name="T11" fmla="*/ 574 h 574"/>
                <a:gd name="T12" fmla="*/ 210 w 433"/>
                <a:gd name="T13" fmla="*/ 574 h 574"/>
                <a:gd name="T14" fmla="*/ 167 w 433"/>
                <a:gd name="T15" fmla="*/ 574 h 574"/>
                <a:gd name="T16" fmla="*/ 0 w 433"/>
                <a:gd name="T17" fmla="*/ 379 h 574"/>
                <a:gd name="T18" fmla="*/ 0 w 433"/>
                <a:gd name="T19" fmla="*/ 173 h 574"/>
                <a:gd name="T20" fmla="*/ 173 w 433"/>
                <a:gd name="T21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3" h="574">
                  <a:moveTo>
                    <a:pt x="173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60" y="0"/>
                    <a:pt x="260" y="0"/>
                    <a:pt x="260" y="0"/>
                  </a:cubicBezTo>
                  <a:cubicBezTo>
                    <a:pt x="355" y="0"/>
                    <a:pt x="433" y="77"/>
                    <a:pt x="433" y="173"/>
                  </a:cubicBezTo>
                  <a:cubicBezTo>
                    <a:pt x="433" y="379"/>
                    <a:pt x="433" y="379"/>
                    <a:pt x="433" y="379"/>
                  </a:cubicBezTo>
                  <a:cubicBezTo>
                    <a:pt x="433" y="474"/>
                    <a:pt x="327" y="574"/>
                    <a:pt x="253" y="574"/>
                  </a:cubicBezTo>
                  <a:cubicBezTo>
                    <a:pt x="210" y="574"/>
                    <a:pt x="210" y="574"/>
                    <a:pt x="210" y="574"/>
                  </a:cubicBezTo>
                  <a:cubicBezTo>
                    <a:pt x="167" y="574"/>
                    <a:pt x="167" y="574"/>
                    <a:pt x="167" y="574"/>
                  </a:cubicBezTo>
                  <a:cubicBezTo>
                    <a:pt x="110" y="574"/>
                    <a:pt x="0" y="474"/>
                    <a:pt x="0" y="37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77"/>
                    <a:pt x="78" y="0"/>
                    <a:pt x="173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8489950" y="4646613"/>
              <a:ext cx="685800" cy="1203325"/>
            </a:xfrm>
            <a:custGeom>
              <a:avLst/>
              <a:gdLst>
                <a:gd name="T0" fmla="*/ 37 w 327"/>
                <a:gd name="T1" fmla="*/ 273 h 574"/>
                <a:gd name="T2" fmla="*/ 49 w 327"/>
                <a:gd name="T3" fmla="*/ 275 h 574"/>
                <a:gd name="T4" fmla="*/ 49 w 327"/>
                <a:gd name="T5" fmla="*/ 173 h 574"/>
                <a:gd name="T6" fmla="*/ 222 w 327"/>
                <a:gd name="T7" fmla="*/ 0 h 574"/>
                <a:gd name="T8" fmla="*/ 266 w 327"/>
                <a:gd name="T9" fmla="*/ 0 h 574"/>
                <a:gd name="T10" fmla="*/ 266 w 327"/>
                <a:gd name="T11" fmla="*/ 248 h 574"/>
                <a:gd name="T12" fmla="*/ 295 w 327"/>
                <a:gd name="T13" fmla="*/ 330 h 574"/>
                <a:gd name="T14" fmla="*/ 327 w 327"/>
                <a:gd name="T15" fmla="*/ 352 h 574"/>
                <a:gd name="T16" fmla="*/ 266 w 327"/>
                <a:gd name="T17" fmla="*/ 395 h 574"/>
                <a:gd name="T18" fmla="*/ 259 w 327"/>
                <a:gd name="T19" fmla="*/ 574 h 574"/>
                <a:gd name="T20" fmla="*/ 216 w 327"/>
                <a:gd name="T21" fmla="*/ 574 h 574"/>
                <a:gd name="T22" fmla="*/ 49 w 327"/>
                <a:gd name="T23" fmla="*/ 379 h 574"/>
                <a:gd name="T24" fmla="*/ 49 w 327"/>
                <a:gd name="T25" fmla="*/ 368 h 574"/>
                <a:gd name="T26" fmla="*/ 37 w 327"/>
                <a:gd name="T27" fmla="*/ 370 h 574"/>
                <a:gd name="T28" fmla="*/ 0 w 327"/>
                <a:gd name="T29" fmla="*/ 336 h 574"/>
                <a:gd name="T30" fmla="*/ 0 w 327"/>
                <a:gd name="T31" fmla="*/ 307 h 574"/>
                <a:gd name="T32" fmla="*/ 37 w 327"/>
                <a:gd name="T33" fmla="*/ 273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7" h="574">
                  <a:moveTo>
                    <a:pt x="37" y="273"/>
                  </a:moveTo>
                  <a:cubicBezTo>
                    <a:pt x="41" y="273"/>
                    <a:pt x="45" y="274"/>
                    <a:pt x="49" y="275"/>
                  </a:cubicBezTo>
                  <a:cubicBezTo>
                    <a:pt x="49" y="173"/>
                    <a:pt x="49" y="173"/>
                    <a:pt x="49" y="173"/>
                  </a:cubicBezTo>
                  <a:cubicBezTo>
                    <a:pt x="49" y="77"/>
                    <a:pt x="127" y="0"/>
                    <a:pt x="222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66" y="259"/>
                    <a:pt x="271" y="306"/>
                    <a:pt x="295" y="330"/>
                  </a:cubicBezTo>
                  <a:cubicBezTo>
                    <a:pt x="310" y="346"/>
                    <a:pt x="327" y="352"/>
                    <a:pt x="327" y="352"/>
                  </a:cubicBezTo>
                  <a:cubicBezTo>
                    <a:pt x="266" y="395"/>
                    <a:pt x="266" y="395"/>
                    <a:pt x="266" y="395"/>
                  </a:cubicBezTo>
                  <a:cubicBezTo>
                    <a:pt x="259" y="574"/>
                    <a:pt x="259" y="574"/>
                    <a:pt x="259" y="574"/>
                  </a:cubicBezTo>
                  <a:cubicBezTo>
                    <a:pt x="216" y="574"/>
                    <a:pt x="216" y="574"/>
                    <a:pt x="216" y="574"/>
                  </a:cubicBezTo>
                  <a:cubicBezTo>
                    <a:pt x="159" y="574"/>
                    <a:pt x="49" y="474"/>
                    <a:pt x="49" y="379"/>
                  </a:cubicBezTo>
                  <a:cubicBezTo>
                    <a:pt x="49" y="368"/>
                    <a:pt x="49" y="368"/>
                    <a:pt x="49" y="368"/>
                  </a:cubicBezTo>
                  <a:cubicBezTo>
                    <a:pt x="45" y="370"/>
                    <a:pt x="41" y="370"/>
                    <a:pt x="37" y="370"/>
                  </a:cubicBezTo>
                  <a:cubicBezTo>
                    <a:pt x="16" y="370"/>
                    <a:pt x="0" y="355"/>
                    <a:pt x="0" y="33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288"/>
                    <a:pt x="16" y="273"/>
                    <a:pt x="37" y="273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auto">
            <a:xfrm>
              <a:off x="8736013" y="5184775"/>
              <a:ext cx="98425" cy="968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9285288" y="5184775"/>
              <a:ext cx="96838" cy="968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0169525" y="7313613"/>
              <a:ext cx="347663" cy="185738"/>
            </a:xfrm>
            <a:custGeom>
              <a:avLst/>
              <a:gdLst>
                <a:gd name="T0" fmla="*/ 10 w 166"/>
                <a:gd name="T1" fmla="*/ 77 h 89"/>
                <a:gd name="T2" fmla="*/ 26 w 166"/>
                <a:gd name="T3" fmla="*/ 87 h 89"/>
                <a:gd name="T4" fmla="*/ 141 w 166"/>
                <a:gd name="T5" fmla="*/ 54 h 89"/>
                <a:gd name="T6" fmla="*/ 163 w 166"/>
                <a:gd name="T7" fmla="*/ 25 h 89"/>
                <a:gd name="T8" fmla="*/ 160 w 166"/>
                <a:gd name="T9" fmla="*/ 16 h 89"/>
                <a:gd name="T10" fmla="*/ 126 w 166"/>
                <a:gd name="T11" fmla="*/ 2 h 89"/>
                <a:gd name="T12" fmla="*/ 11 w 166"/>
                <a:gd name="T13" fmla="*/ 35 h 89"/>
                <a:gd name="T14" fmla="*/ 2 w 166"/>
                <a:gd name="T15" fmla="*/ 51 h 89"/>
                <a:gd name="T16" fmla="*/ 10 w 166"/>
                <a:gd name="T17" fmla="*/ 7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89">
                  <a:moveTo>
                    <a:pt x="10" y="77"/>
                  </a:moveTo>
                  <a:cubicBezTo>
                    <a:pt x="12" y="84"/>
                    <a:pt x="19" y="89"/>
                    <a:pt x="26" y="87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8" y="52"/>
                    <a:pt x="166" y="37"/>
                    <a:pt x="163" y="25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56" y="3"/>
                    <a:pt x="133" y="0"/>
                    <a:pt x="126" y="2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4" y="37"/>
                    <a:pt x="0" y="44"/>
                    <a:pt x="2" y="51"/>
                  </a:cubicBezTo>
                  <a:lnTo>
                    <a:pt x="10" y="7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9899650" y="7386638"/>
              <a:ext cx="928688" cy="498475"/>
            </a:xfrm>
            <a:custGeom>
              <a:avLst/>
              <a:gdLst>
                <a:gd name="T0" fmla="*/ 426 w 443"/>
                <a:gd name="T1" fmla="*/ 141 h 238"/>
                <a:gd name="T2" fmla="*/ 268 w 443"/>
                <a:gd name="T3" fmla="*/ 89 h 238"/>
                <a:gd name="T4" fmla="*/ 269 w 443"/>
                <a:gd name="T5" fmla="*/ 86 h 238"/>
                <a:gd name="T6" fmla="*/ 385 w 443"/>
                <a:gd name="T7" fmla="*/ 125 h 238"/>
                <a:gd name="T8" fmla="*/ 410 w 443"/>
                <a:gd name="T9" fmla="*/ 116 h 238"/>
                <a:gd name="T10" fmla="*/ 412 w 443"/>
                <a:gd name="T11" fmla="*/ 110 h 238"/>
                <a:gd name="T12" fmla="*/ 399 w 443"/>
                <a:gd name="T13" fmla="*/ 88 h 238"/>
                <a:gd name="T14" fmla="*/ 273 w 443"/>
                <a:gd name="T15" fmla="*/ 45 h 238"/>
                <a:gd name="T16" fmla="*/ 231 w 443"/>
                <a:gd name="T17" fmla="*/ 31 h 238"/>
                <a:gd name="T18" fmla="*/ 144 w 443"/>
                <a:gd name="T19" fmla="*/ 0 h 238"/>
                <a:gd name="T20" fmla="*/ 143 w 443"/>
                <a:gd name="T21" fmla="*/ 0 h 238"/>
                <a:gd name="T22" fmla="*/ 143 w 443"/>
                <a:gd name="T23" fmla="*/ 0 h 238"/>
                <a:gd name="T24" fmla="*/ 143 w 443"/>
                <a:gd name="T25" fmla="*/ 0 h 238"/>
                <a:gd name="T26" fmla="*/ 138 w 443"/>
                <a:gd name="T27" fmla="*/ 1 h 238"/>
                <a:gd name="T28" fmla="*/ 72 w 443"/>
                <a:gd name="T29" fmla="*/ 9 h 238"/>
                <a:gd name="T30" fmla="*/ 25 w 443"/>
                <a:gd name="T31" fmla="*/ 31 h 238"/>
                <a:gd name="T32" fmla="*/ 6 w 443"/>
                <a:gd name="T33" fmla="*/ 88 h 238"/>
                <a:gd name="T34" fmla="*/ 25 w 443"/>
                <a:gd name="T35" fmla="*/ 133 h 238"/>
                <a:gd name="T36" fmla="*/ 87 w 443"/>
                <a:gd name="T37" fmla="*/ 157 h 238"/>
                <a:gd name="T38" fmla="*/ 89 w 443"/>
                <a:gd name="T39" fmla="*/ 158 h 238"/>
                <a:gd name="T40" fmla="*/ 91 w 443"/>
                <a:gd name="T41" fmla="*/ 159 h 238"/>
                <a:gd name="T42" fmla="*/ 93 w 443"/>
                <a:gd name="T43" fmla="*/ 160 h 238"/>
                <a:gd name="T44" fmla="*/ 314 w 443"/>
                <a:gd name="T45" fmla="*/ 236 h 238"/>
                <a:gd name="T46" fmla="*/ 336 w 443"/>
                <a:gd name="T47" fmla="*/ 225 h 238"/>
                <a:gd name="T48" fmla="*/ 338 w 443"/>
                <a:gd name="T49" fmla="*/ 220 h 238"/>
                <a:gd name="T50" fmla="*/ 327 w 443"/>
                <a:gd name="T51" fmla="*/ 198 h 238"/>
                <a:gd name="T52" fmla="*/ 240 w 443"/>
                <a:gd name="T53" fmla="*/ 169 h 238"/>
                <a:gd name="T54" fmla="*/ 241 w 443"/>
                <a:gd name="T55" fmla="*/ 167 h 238"/>
                <a:gd name="T56" fmla="*/ 368 w 443"/>
                <a:gd name="T57" fmla="*/ 209 h 238"/>
                <a:gd name="T58" fmla="*/ 391 w 443"/>
                <a:gd name="T59" fmla="*/ 199 h 238"/>
                <a:gd name="T60" fmla="*/ 393 w 443"/>
                <a:gd name="T61" fmla="*/ 193 h 238"/>
                <a:gd name="T62" fmla="*/ 381 w 443"/>
                <a:gd name="T63" fmla="*/ 171 h 238"/>
                <a:gd name="T64" fmla="*/ 254 w 443"/>
                <a:gd name="T65" fmla="*/ 129 h 238"/>
                <a:gd name="T66" fmla="*/ 255 w 443"/>
                <a:gd name="T67" fmla="*/ 126 h 238"/>
                <a:gd name="T68" fmla="*/ 413 w 443"/>
                <a:gd name="T69" fmla="*/ 179 h 238"/>
                <a:gd name="T70" fmla="*/ 438 w 443"/>
                <a:gd name="T71" fmla="*/ 170 h 238"/>
                <a:gd name="T72" fmla="*/ 440 w 443"/>
                <a:gd name="T73" fmla="*/ 164 h 238"/>
                <a:gd name="T74" fmla="*/ 426 w 443"/>
                <a:gd name="T7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3" h="238">
                  <a:moveTo>
                    <a:pt x="426" y="141"/>
                  </a:moveTo>
                  <a:cubicBezTo>
                    <a:pt x="268" y="89"/>
                    <a:pt x="268" y="89"/>
                    <a:pt x="268" y="89"/>
                  </a:cubicBezTo>
                  <a:cubicBezTo>
                    <a:pt x="269" y="86"/>
                    <a:pt x="269" y="86"/>
                    <a:pt x="269" y="86"/>
                  </a:cubicBezTo>
                  <a:cubicBezTo>
                    <a:pt x="385" y="125"/>
                    <a:pt x="385" y="125"/>
                    <a:pt x="385" y="125"/>
                  </a:cubicBezTo>
                  <a:cubicBezTo>
                    <a:pt x="392" y="128"/>
                    <a:pt x="407" y="125"/>
                    <a:pt x="410" y="116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5" y="101"/>
                    <a:pt x="405" y="90"/>
                    <a:pt x="399" y="88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1" y="0"/>
                    <a:pt x="139" y="0"/>
                    <a:pt x="138" y="1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52" y="2"/>
                    <a:pt x="31" y="12"/>
                    <a:pt x="25" y="3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0" y="107"/>
                    <a:pt x="5" y="126"/>
                    <a:pt x="25" y="133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8" y="158"/>
                    <a:pt x="88" y="158"/>
                    <a:pt x="89" y="158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2" y="159"/>
                    <a:pt x="92" y="160"/>
                    <a:pt x="93" y="160"/>
                  </a:cubicBezTo>
                  <a:cubicBezTo>
                    <a:pt x="314" y="236"/>
                    <a:pt x="314" y="236"/>
                    <a:pt x="314" y="236"/>
                  </a:cubicBezTo>
                  <a:cubicBezTo>
                    <a:pt x="319" y="238"/>
                    <a:pt x="333" y="234"/>
                    <a:pt x="336" y="225"/>
                  </a:cubicBezTo>
                  <a:cubicBezTo>
                    <a:pt x="338" y="220"/>
                    <a:pt x="338" y="220"/>
                    <a:pt x="338" y="220"/>
                  </a:cubicBezTo>
                  <a:cubicBezTo>
                    <a:pt x="341" y="211"/>
                    <a:pt x="332" y="200"/>
                    <a:pt x="327" y="198"/>
                  </a:cubicBezTo>
                  <a:cubicBezTo>
                    <a:pt x="240" y="169"/>
                    <a:pt x="240" y="169"/>
                    <a:pt x="240" y="169"/>
                  </a:cubicBezTo>
                  <a:cubicBezTo>
                    <a:pt x="241" y="167"/>
                    <a:pt x="241" y="167"/>
                    <a:pt x="241" y="167"/>
                  </a:cubicBezTo>
                  <a:cubicBezTo>
                    <a:pt x="368" y="209"/>
                    <a:pt x="368" y="209"/>
                    <a:pt x="368" y="209"/>
                  </a:cubicBezTo>
                  <a:cubicBezTo>
                    <a:pt x="374" y="211"/>
                    <a:pt x="388" y="208"/>
                    <a:pt x="391" y="199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84"/>
                    <a:pt x="387" y="173"/>
                    <a:pt x="381" y="171"/>
                  </a:cubicBezTo>
                  <a:cubicBezTo>
                    <a:pt x="254" y="129"/>
                    <a:pt x="254" y="129"/>
                    <a:pt x="254" y="129"/>
                  </a:cubicBezTo>
                  <a:cubicBezTo>
                    <a:pt x="255" y="126"/>
                    <a:pt x="255" y="126"/>
                    <a:pt x="255" y="126"/>
                  </a:cubicBezTo>
                  <a:cubicBezTo>
                    <a:pt x="413" y="179"/>
                    <a:pt x="413" y="179"/>
                    <a:pt x="413" y="179"/>
                  </a:cubicBezTo>
                  <a:cubicBezTo>
                    <a:pt x="420" y="181"/>
                    <a:pt x="435" y="178"/>
                    <a:pt x="438" y="170"/>
                  </a:cubicBezTo>
                  <a:cubicBezTo>
                    <a:pt x="440" y="164"/>
                    <a:pt x="440" y="164"/>
                    <a:pt x="440" y="164"/>
                  </a:cubicBezTo>
                  <a:cubicBezTo>
                    <a:pt x="443" y="155"/>
                    <a:pt x="433" y="144"/>
                    <a:pt x="426" y="141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8375650" y="4468813"/>
              <a:ext cx="1346200" cy="798513"/>
            </a:xfrm>
            <a:custGeom>
              <a:avLst/>
              <a:gdLst>
                <a:gd name="T0" fmla="*/ 4 w 642"/>
                <a:gd name="T1" fmla="*/ 207 h 381"/>
                <a:gd name="T2" fmla="*/ 20 w 642"/>
                <a:gd name="T3" fmla="*/ 181 h 381"/>
                <a:gd name="T4" fmla="*/ 188 w 642"/>
                <a:gd name="T5" fmla="*/ 35 h 381"/>
                <a:gd name="T6" fmla="*/ 219 w 642"/>
                <a:gd name="T7" fmla="*/ 8 h 381"/>
                <a:gd name="T8" fmla="*/ 253 w 642"/>
                <a:gd name="T9" fmla="*/ 0 h 381"/>
                <a:gd name="T10" fmla="*/ 277 w 642"/>
                <a:gd name="T11" fmla="*/ 4 h 381"/>
                <a:gd name="T12" fmla="*/ 577 w 642"/>
                <a:gd name="T13" fmla="*/ 96 h 381"/>
                <a:gd name="T14" fmla="*/ 630 w 642"/>
                <a:gd name="T15" fmla="*/ 195 h 381"/>
                <a:gd name="T16" fmla="*/ 628 w 642"/>
                <a:gd name="T17" fmla="*/ 202 h 381"/>
                <a:gd name="T18" fmla="*/ 528 w 642"/>
                <a:gd name="T19" fmla="*/ 254 h 381"/>
                <a:gd name="T20" fmla="*/ 246 w 642"/>
                <a:gd name="T21" fmla="*/ 168 h 381"/>
                <a:gd name="T22" fmla="*/ 203 w 642"/>
                <a:gd name="T23" fmla="*/ 252 h 381"/>
                <a:gd name="T24" fmla="*/ 133 w 642"/>
                <a:gd name="T25" fmla="*/ 297 h 381"/>
                <a:gd name="T26" fmla="*/ 125 w 642"/>
                <a:gd name="T27" fmla="*/ 347 h 381"/>
                <a:gd name="T28" fmla="*/ 88 w 642"/>
                <a:gd name="T29" fmla="*/ 381 h 381"/>
                <a:gd name="T30" fmla="*/ 46 w 642"/>
                <a:gd name="T31" fmla="*/ 347 h 381"/>
                <a:gd name="T32" fmla="*/ 0 w 642"/>
                <a:gd name="T33" fmla="*/ 221 h 381"/>
                <a:gd name="T34" fmla="*/ 4 w 642"/>
                <a:gd name="T35" fmla="*/ 207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2" h="381">
                  <a:moveTo>
                    <a:pt x="4" y="207"/>
                  </a:moveTo>
                  <a:cubicBezTo>
                    <a:pt x="7" y="198"/>
                    <a:pt x="13" y="189"/>
                    <a:pt x="20" y="181"/>
                  </a:cubicBezTo>
                  <a:cubicBezTo>
                    <a:pt x="188" y="35"/>
                    <a:pt x="188" y="35"/>
                    <a:pt x="188" y="35"/>
                  </a:cubicBezTo>
                  <a:cubicBezTo>
                    <a:pt x="196" y="24"/>
                    <a:pt x="207" y="14"/>
                    <a:pt x="219" y="8"/>
                  </a:cubicBezTo>
                  <a:cubicBezTo>
                    <a:pt x="230" y="3"/>
                    <a:pt x="241" y="0"/>
                    <a:pt x="253" y="0"/>
                  </a:cubicBezTo>
                  <a:cubicBezTo>
                    <a:pt x="261" y="0"/>
                    <a:pt x="269" y="1"/>
                    <a:pt x="277" y="4"/>
                  </a:cubicBezTo>
                  <a:cubicBezTo>
                    <a:pt x="577" y="96"/>
                    <a:pt x="577" y="96"/>
                    <a:pt x="577" y="96"/>
                  </a:cubicBezTo>
                  <a:cubicBezTo>
                    <a:pt x="619" y="109"/>
                    <a:pt x="642" y="153"/>
                    <a:pt x="630" y="195"/>
                  </a:cubicBezTo>
                  <a:cubicBezTo>
                    <a:pt x="628" y="202"/>
                    <a:pt x="628" y="202"/>
                    <a:pt x="628" y="202"/>
                  </a:cubicBezTo>
                  <a:cubicBezTo>
                    <a:pt x="615" y="244"/>
                    <a:pt x="572" y="255"/>
                    <a:pt x="528" y="254"/>
                  </a:cubicBezTo>
                  <a:cubicBezTo>
                    <a:pt x="365" y="251"/>
                    <a:pt x="246" y="168"/>
                    <a:pt x="246" y="168"/>
                  </a:cubicBezTo>
                  <a:cubicBezTo>
                    <a:pt x="246" y="168"/>
                    <a:pt x="254" y="182"/>
                    <a:pt x="203" y="252"/>
                  </a:cubicBezTo>
                  <a:cubicBezTo>
                    <a:pt x="172" y="292"/>
                    <a:pt x="144" y="294"/>
                    <a:pt x="133" y="297"/>
                  </a:cubicBezTo>
                  <a:cubicBezTo>
                    <a:pt x="125" y="347"/>
                    <a:pt x="125" y="347"/>
                    <a:pt x="125" y="347"/>
                  </a:cubicBezTo>
                  <a:cubicBezTo>
                    <a:pt x="114" y="372"/>
                    <a:pt x="111" y="381"/>
                    <a:pt x="88" y="381"/>
                  </a:cubicBezTo>
                  <a:cubicBezTo>
                    <a:pt x="65" y="381"/>
                    <a:pt x="46" y="365"/>
                    <a:pt x="46" y="347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16"/>
                    <a:pt x="1" y="212"/>
                    <a:pt x="4" y="207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auto">
            <a:xfrm>
              <a:off x="9015413" y="6742113"/>
              <a:ext cx="106363" cy="10795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8167688" y="6034088"/>
              <a:ext cx="1871663" cy="1843088"/>
            </a:xfrm>
            <a:custGeom>
              <a:avLst/>
              <a:gdLst>
                <a:gd name="T0" fmla="*/ 893 w 893"/>
                <a:gd name="T1" fmla="*/ 637 h 879"/>
                <a:gd name="T2" fmla="*/ 865 w 893"/>
                <a:gd name="T3" fmla="*/ 795 h 879"/>
                <a:gd name="T4" fmla="*/ 54 w 893"/>
                <a:gd name="T5" fmla="*/ 427 h 879"/>
                <a:gd name="T6" fmla="*/ 0 w 893"/>
                <a:gd name="T7" fmla="*/ 78 h 879"/>
                <a:gd name="T8" fmla="*/ 77 w 893"/>
                <a:gd name="T9" fmla="*/ 0 h 879"/>
                <a:gd name="T10" fmla="*/ 102 w 893"/>
                <a:gd name="T11" fmla="*/ 0 h 879"/>
                <a:gd name="T12" fmla="*/ 180 w 893"/>
                <a:gd name="T13" fmla="*/ 78 h 879"/>
                <a:gd name="T14" fmla="*/ 229 w 893"/>
                <a:gd name="T15" fmla="*/ 363 h 879"/>
                <a:gd name="T16" fmla="*/ 893 w 893"/>
                <a:gd name="T17" fmla="*/ 637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3" h="879">
                  <a:moveTo>
                    <a:pt x="893" y="637"/>
                  </a:moveTo>
                  <a:cubicBezTo>
                    <a:pt x="893" y="637"/>
                    <a:pt x="880" y="761"/>
                    <a:pt x="865" y="795"/>
                  </a:cubicBezTo>
                  <a:cubicBezTo>
                    <a:pt x="865" y="795"/>
                    <a:pt x="226" y="879"/>
                    <a:pt x="54" y="427"/>
                  </a:cubicBezTo>
                  <a:cubicBezTo>
                    <a:pt x="20" y="338"/>
                    <a:pt x="0" y="78"/>
                    <a:pt x="0" y="78"/>
                  </a:cubicBezTo>
                  <a:cubicBezTo>
                    <a:pt x="0" y="35"/>
                    <a:pt x="34" y="0"/>
                    <a:pt x="77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5" y="0"/>
                    <a:pt x="180" y="35"/>
                    <a:pt x="180" y="78"/>
                  </a:cubicBezTo>
                  <a:cubicBezTo>
                    <a:pt x="180" y="78"/>
                    <a:pt x="199" y="284"/>
                    <a:pt x="229" y="363"/>
                  </a:cubicBezTo>
                  <a:cubicBezTo>
                    <a:pt x="346" y="668"/>
                    <a:pt x="893" y="637"/>
                    <a:pt x="893" y="637"/>
                  </a:cubicBezTo>
                  <a:close/>
                </a:path>
              </a:pathLst>
            </a:custGeom>
            <a:solidFill>
              <a:srgbClr val="931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7742238" y="8140700"/>
              <a:ext cx="2195513" cy="795338"/>
            </a:xfrm>
            <a:custGeom>
              <a:avLst/>
              <a:gdLst>
                <a:gd name="T0" fmla="*/ 1047 w 1047"/>
                <a:gd name="T1" fmla="*/ 334 h 379"/>
                <a:gd name="T2" fmla="*/ 1002 w 1047"/>
                <a:gd name="T3" fmla="*/ 379 h 379"/>
                <a:gd name="T4" fmla="*/ 46 w 1047"/>
                <a:gd name="T5" fmla="*/ 379 h 379"/>
                <a:gd name="T6" fmla="*/ 0 w 1047"/>
                <a:gd name="T7" fmla="*/ 334 h 379"/>
                <a:gd name="T8" fmla="*/ 0 w 1047"/>
                <a:gd name="T9" fmla="*/ 46 h 379"/>
                <a:gd name="T10" fmla="*/ 46 w 1047"/>
                <a:gd name="T11" fmla="*/ 0 h 379"/>
                <a:gd name="T12" fmla="*/ 1002 w 1047"/>
                <a:gd name="T13" fmla="*/ 0 h 379"/>
                <a:gd name="T14" fmla="*/ 1047 w 1047"/>
                <a:gd name="T15" fmla="*/ 46 h 379"/>
                <a:gd name="T16" fmla="*/ 1047 w 1047"/>
                <a:gd name="T17" fmla="*/ 334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379">
                  <a:moveTo>
                    <a:pt x="1047" y="334"/>
                  </a:moveTo>
                  <a:cubicBezTo>
                    <a:pt x="1047" y="358"/>
                    <a:pt x="1027" y="379"/>
                    <a:pt x="1002" y="379"/>
                  </a:cubicBezTo>
                  <a:cubicBezTo>
                    <a:pt x="46" y="379"/>
                    <a:pt x="46" y="379"/>
                    <a:pt x="46" y="379"/>
                  </a:cubicBezTo>
                  <a:cubicBezTo>
                    <a:pt x="21" y="379"/>
                    <a:pt x="0" y="358"/>
                    <a:pt x="0" y="33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1002" y="0"/>
                    <a:pt x="1002" y="0"/>
                    <a:pt x="1002" y="0"/>
                  </a:cubicBezTo>
                  <a:cubicBezTo>
                    <a:pt x="1027" y="0"/>
                    <a:pt x="1047" y="21"/>
                    <a:pt x="1047" y="46"/>
                  </a:cubicBezTo>
                  <a:lnTo>
                    <a:pt x="1047" y="334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7713663" y="7708900"/>
              <a:ext cx="2365375" cy="579438"/>
            </a:xfrm>
            <a:custGeom>
              <a:avLst/>
              <a:gdLst>
                <a:gd name="T0" fmla="*/ 1129 w 1129"/>
                <a:gd name="T1" fmla="*/ 234 h 276"/>
                <a:gd name="T2" fmla="*/ 1086 w 1129"/>
                <a:gd name="T3" fmla="*/ 276 h 276"/>
                <a:gd name="T4" fmla="*/ 42 w 1129"/>
                <a:gd name="T5" fmla="*/ 276 h 276"/>
                <a:gd name="T6" fmla="*/ 0 w 1129"/>
                <a:gd name="T7" fmla="*/ 234 h 276"/>
                <a:gd name="T8" fmla="*/ 0 w 1129"/>
                <a:gd name="T9" fmla="*/ 42 h 276"/>
                <a:gd name="T10" fmla="*/ 42 w 1129"/>
                <a:gd name="T11" fmla="*/ 0 h 276"/>
                <a:gd name="T12" fmla="*/ 1086 w 1129"/>
                <a:gd name="T13" fmla="*/ 0 h 276"/>
                <a:gd name="T14" fmla="*/ 1129 w 1129"/>
                <a:gd name="T15" fmla="*/ 42 h 276"/>
                <a:gd name="T16" fmla="*/ 1129 w 1129"/>
                <a:gd name="T17" fmla="*/ 234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9" h="276">
                  <a:moveTo>
                    <a:pt x="1129" y="234"/>
                  </a:moveTo>
                  <a:cubicBezTo>
                    <a:pt x="1129" y="257"/>
                    <a:pt x="1110" y="276"/>
                    <a:pt x="1086" y="276"/>
                  </a:cubicBezTo>
                  <a:cubicBezTo>
                    <a:pt x="42" y="276"/>
                    <a:pt x="42" y="276"/>
                    <a:pt x="42" y="276"/>
                  </a:cubicBezTo>
                  <a:cubicBezTo>
                    <a:pt x="19" y="276"/>
                    <a:pt x="0" y="257"/>
                    <a:pt x="0" y="2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1086" y="0"/>
                    <a:pt x="1086" y="0"/>
                    <a:pt x="1086" y="0"/>
                  </a:cubicBezTo>
                  <a:cubicBezTo>
                    <a:pt x="1110" y="0"/>
                    <a:pt x="1129" y="19"/>
                    <a:pt x="1129" y="42"/>
                  </a:cubicBezTo>
                  <a:lnTo>
                    <a:pt x="1129" y="234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3985875" y="8212138"/>
              <a:ext cx="2376488" cy="684213"/>
            </a:xfrm>
            <a:custGeom>
              <a:avLst/>
              <a:gdLst>
                <a:gd name="T0" fmla="*/ 0 w 1134"/>
                <a:gd name="T1" fmla="*/ 256 h 326"/>
                <a:gd name="T2" fmla="*/ 47 w 1134"/>
                <a:gd name="T3" fmla="*/ 326 h 326"/>
                <a:gd name="T4" fmla="*/ 1087 w 1134"/>
                <a:gd name="T5" fmla="*/ 326 h 326"/>
                <a:gd name="T6" fmla="*/ 1134 w 1134"/>
                <a:gd name="T7" fmla="*/ 256 h 326"/>
                <a:gd name="T8" fmla="*/ 1134 w 1134"/>
                <a:gd name="T9" fmla="*/ 70 h 326"/>
                <a:gd name="T10" fmla="*/ 1087 w 1134"/>
                <a:gd name="T11" fmla="*/ 0 h 326"/>
                <a:gd name="T12" fmla="*/ 47 w 1134"/>
                <a:gd name="T13" fmla="*/ 0 h 326"/>
                <a:gd name="T14" fmla="*/ 0 w 1134"/>
                <a:gd name="T15" fmla="*/ 70 h 326"/>
                <a:gd name="T16" fmla="*/ 0 w 1134"/>
                <a:gd name="T17" fmla="*/ 25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4" h="326">
                  <a:moveTo>
                    <a:pt x="0" y="256"/>
                  </a:moveTo>
                  <a:cubicBezTo>
                    <a:pt x="0" y="295"/>
                    <a:pt x="21" y="326"/>
                    <a:pt x="47" y="326"/>
                  </a:cubicBezTo>
                  <a:cubicBezTo>
                    <a:pt x="1087" y="326"/>
                    <a:pt x="1087" y="326"/>
                    <a:pt x="1087" y="326"/>
                  </a:cubicBezTo>
                  <a:cubicBezTo>
                    <a:pt x="1113" y="326"/>
                    <a:pt x="1134" y="295"/>
                    <a:pt x="1134" y="256"/>
                  </a:cubicBezTo>
                  <a:cubicBezTo>
                    <a:pt x="1134" y="70"/>
                    <a:pt x="1134" y="70"/>
                    <a:pt x="1134" y="70"/>
                  </a:cubicBezTo>
                  <a:cubicBezTo>
                    <a:pt x="1134" y="32"/>
                    <a:pt x="1113" y="0"/>
                    <a:pt x="108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32"/>
                    <a:pt x="0" y="70"/>
                  </a:cubicBezTo>
                  <a:lnTo>
                    <a:pt x="0" y="256"/>
                  </a:lnTo>
                  <a:close/>
                </a:path>
              </a:pathLst>
            </a:custGeom>
            <a:solidFill>
              <a:srgbClr val="49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620875" y="5387975"/>
              <a:ext cx="1836738" cy="3508375"/>
            </a:xfrm>
            <a:custGeom>
              <a:avLst/>
              <a:gdLst>
                <a:gd name="T0" fmla="*/ 0 w 876"/>
                <a:gd name="T1" fmla="*/ 45 h 1673"/>
                <a:gd name="T2" fmla="*/ 49 w 876"/>
                <a:gd name="T3" fmla="*/ 0 h 1673"/>
                <a:gd name="T4" fmla="*/ 828 w 876"/>
                <a:gd name="T5" fmla="*/ 0 h 1673"/>
                <a:gd name="T6" fmla="*/ 876 w 876"/>
                <a:gd name="T7" fmla="*/ 45 h 1673"/>
                <a:gd name="T8" fmla="*/ 876 w 876"/>
                <a:gd name="T9" fmla="*/ 1627 h 1673"/>
                <a:gd name="T10" fmla="*/ 828 w 876"/>
                <a:gd name="T11" fmla="*/ 1673 h 1673"/>
                <a:gd name="T12" fmla="*/ 49 w 876"/>
                <a:gd name="T13" fmla="*/ 1673 h 1673"/>
                <a:gd name="T14" fmla="*/ 0 w 876"/>
                <a:gd name="T15" fmla="*/ 1627 h 1673"/>
                <a:gd name="T16" fmla="*/ 0 w 876"/>
                <a:gd name="T17" fmla="*/ 45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6" h="1673">
                  <a:moveTo>
                    <a:pt x="0" y="45"/>
                  </a:moveTo>
                  <a:cubicBezTo>
                    <a:pt x="0" y="20"/>
                    <a:pt x="22" y="0"/>
                    <a:pt x="49" y="0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854" y="0"/>
                    <a:pt x="876" y="20"/>
                    <a:pt x="876" y="45"/>
                  </a:cubicBezTo>
                  <a:cubicBezTo>
                    <a:pt x="876" y="1627"/>
                    <a:pt x="876" y="1627"/>
                    <a:pt x="876" y="1627"/>
                  </a:cubicBezTo>
                  <a:cubicBezTo>
                    <a:pt x="876" y="1653"/>
                    <a:pt x="854" y="1673"/>
                    <a:pt x="828" y="1673"/>
                  </a:cubicBezTo>
                  <a:cubicBezTo>
                    <a:pt x="49" y="1673"/>
                    <a:pt x="49" y="1673"/>
                    <a:pt x="49" y="1673"/>
                  </a:cubicBezTo>
                  <a:cubicBezTo>
                    <a:pt x="22" y="1673"/>
                    <a:pt x="0" y="1653"/>
                    <a:pt x="0" y="1627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4419263" y="5319713"/>
              <a:ext cx="527050" cy="3573463"/>
            </a:xfrm>
            <a:custGeom>
              <a:avLst/>
              <a:gdLst>
                <a:gd name="T0" fmla="*/ 0 w 251"/>
                <a:gd name="T1" fmla="*/ 1580 h 1705"/>
                <a:gd name="T2" fmla="*/ 126 w 251"/>
                <a:gd name="T3" fmla="*/ 1705 h 1705"/>
                <a:gd name="T4" fmla="*/ 126 w 251"/>
                <a:gd name="T5" fmla="*/ 1705 h 1705"/>
                <a:gd name="T6" fmla="*/ 251 w 251"/>
                <a:gd name="T7" fmla="*/ 1580 h 1705"/>
                <a:gd name="T8" fmla="*/ 251 w 251"/>
                <a:gd name="T9" fmla="*/ 126 h 1705"/>
                <a:gd name="T10" fmla="*/ 126 w 251"/>
                <a:gd name="T11" fmla="*/ 0 h 1705"/>
                <a:gd name="T12" fmla="*/ 126 w 251"/>
                <a:gd name="T13" fmla="*/ 0 h 1705"/>
                <a:gd name="T14" fmla="*/ 0 w 251"/>
                <a:gd name="T15" fmla="*/ 126 h 1705"/>
                <a:gd name="T16" fmla="*/ 0 w 251"/>
                <a:gd name="T17" fmla="*/ 158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705">
                  <a:moveTo>
                    <a:pt x="0" y="1580"/>
                  </a:moveTo>
                  <a:cubicBezTo>
                    <a:pt x="0" y="1649"/>
                    <a:pt x="56" y="1705"/>
                    <a:pt x="126" y="1705"/>
                  </a:cubicBezTo>
                  <a:cubicBezTo>
                    <a:pt x="126" y="1705"/>
                    <a:pt x="126" y="1705"/>
                    <a:pt x="126" y="1705"/>
                  </a:cubicBezTo>
                  <a:cubicBezTo>
                    <a:pt x="195" y="1705"/>
                    <a:pt x="251" y="1649"/>
                    <a:pt x="251" y="1580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57"/>
                    <a:pt x="195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56" y="0"/>
                    <a:pt x="0" y="57"/>
                    <a:pt x="0" y="126"/>
                  </a:cubicBezTo>
                  <a:lnTo>
                    <a:pt x="0" y="158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6249650" y="5319713"/>
              <a:ext cx="525463" cy="3573463"/>
            </a:xfrm>
            <a:custGeom>
              <a:avLst/>
              <a:gdLst>
                <a:gd name="T0" fmla="*/ 0 w 251"/>
                <a:gd name="T1" fmla="*/ 1580 h 1705"/>
                <a:gd name="T2" fmla="*/ 126 w 251"/>
                <a:gd name="T3" fmla="*/ 1705 h 1705"/>
                <a:gd name="T4" fmla="*/ 126 w 251"/>
                <a:gd name="T5" fmla="*/ 1705 h 1705"/>
                <a:gd name="T6" fmla="*/ 251 w 251"/>
                <a:gd name="T7" fmla="*/ 1580 h 1705"/>
                <a:gd name="T8" fmla="*/ 251 w 251"/>
                <a:gd name="T9" fmla="*/ 126 h 1705"/>
                <a:gd name="T10" fmla="*/ 126 w 251"/>
                <a:gd name="T11" fmla="*/ 0 h 1705"/>
                <a:gd name="T12" fmla="*/ 126 w 251"/>
                <a:gd name="T13" fmla="*/ 0 h 1705"/>
                <a:gd name="T14" fmla="*/ 0 w 251"/>
                <a:gd name="T15" fmla="*/ 126 h 1705"/>
                <a:gd name="T16" fmla="*/ 0 w 251"/>
                <a:gd name="T17" fmla="*/ 158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" h="1705">
                  <a:moveTo>
                    <a:pt x="0" y="1580"/>
                  </a:moveTo>
                  <a:cubicBezTo>
                    <a:pt x="0" y="1649"/>
                    <a:pt x="56" y="1705"/>
                    <a:pt x="126" y="1705"/>
                  </a:cubicBezTo>
                  <a:cubicBezTo>
                    <a:pt x="126" y="1705"/>
                    <a:pt x="126" y="1705"/>
                    <a:pt x="126" y="1705"/>
                  </a:cubicBezTo>
                  <a:cubicBezTo>
                    <a:pt x="195" y="1705"/>
                    <a:pt x="251" y="1649"/>
                    <a:pt x="251" y="1580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57"/>
                    <a:pt x="195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56" y="0"/>
                    <a:pt x="0" y="57"/>
                    <a:pt x="0" y="126"/>
                  </a:cubicBezTo>
                  <a:lnTo>
                    <a:pt x="0" y="158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4771688" y="8826500"/>
              <a:ext cx="1538288" cy="1423988"/>
            </a:xfrm>
            <a:custGeom>
              <a:avLst/>
              <a:gdLst>
                <a:gd name="T0" fmla="*/ 711 w 734"/>
                <a:gd name="T1" fmla="*/ 565 h 679"/>
                <a:gd name="T2" fmla="*/ 666 w 734"/>
                <a:gd name="T3" fmla="*/ 525 h 679"/>
                <a:gd name="T4" fmla="*/ 404 w 734"/>
                <a:gd name="T5" fmla="*/ 525 h 679"/>
                <a:gd name="T6" fmla="*/ 404 w 734"/>
                <a:gd name="T7" fmla="*/ 46 h 679"/>
                <a:gd name="T8" fmla="*/ 359 w 734"/>
                <a:gd name="T9" fmla="*/ 0 h 679"/>
                <a:gd name="T10" fmla="*/ 348 w 734"/>
                <a:gd name="T11" fmla="*/ 0 h 679"/>
                <a:gd name="T12" fmla="*/ 303 w 734"/>
                <a:gd name="T13" fmla="*/ 46 h 679"/>
                <a:gd name="T14" fmla="*/ 303 w 734"/>
                <a:gd name="T15" fmla="*/ 525 h 679"/>
                <a:gd name="T16" fmla="*/ 68 w 734"/>
                <a:gd name="T17" fmla="*/ 525 h 679"/>
                <a:gd name="T18" fmla="*/ 26 w 734"/>
                <a:gd name="T19" fmla="*/ 553 h 679"/>
                <a:gd name="T20" fmla="*/ 25 w 734"/>
                <a:gd name="T21" fmla="*/ 553 h 679"/>
                <a:gd name="T22" fmla="*/ 0 w 734"/>
                <a:gd name="T23" fmla="*/ 659 h 679"/>
                <a:gd name="T24" fmla="*/ 72 w 734"/>
                <a:gd name="T25" fmla="*/ 676 h 679"/>
                <a:gd name="T26" fmla="*/ 86 w 734"/>
                <a:gd name="T27" fmla="*/ 618 h 679"/>
                <a:gd name="T28" fmla="*/ 647 w 734"/>
                <a:gd name="T29" fmla="*/ 618 h 679"/>
                <a:gd name="T30" fmla="*/ 662 w 734"/>
                <a:gd name="T31" fmla="*/ 679 h 679"/>
                <a:gd name="T32" fmla="*/ 734 w 734"/>
                <a:gd name="T33" fmla="*/ 662 h 679"/>
                <a:gd name="T34" fmla="*/ 711 w 734"/>
                <a:gd name="T35" fmla="*/ 565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4" h="679">
                  <a:moveTo>
                    <a:pt x="711" y="565"/>
                  </a:moveTo>
                  <a:cubicBezTo>
                    <a:pt x="709" y="543"/>
                    <a:pt x="689" y="525"/>
                    <a:pt x="666" y="525"/>
                  </a:cubicBezTo>
                  <a:cubicBezTo>
                    <a:pt x="404" y="525"/>
                    <a:pt x="404" y="525"/>
                    <a:pt x="404" y="525"/>
                  </a:cubicBezTo>
                  <a:cubicBezTo>
                    <a:pt x="404" y="46"/>
                    <a:pt x="404" y="46"/>
                    <a:pt x="404" y="46"/>
                  </a:cubicBezTo>
                  <a:cubicBezTo>
                    <a:pt x="404" y="21"/>
                    <a:pt x="383" y="0"/>
                    <a:pt x="359" y="0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23" y="0"/>
                    <a:pt x="303" y="21"/>
                    <a:pt x="303" y="46"/>
                  </a:cubicBezTo>
                  <a:cubicBezTo>
                    <a:pt x="303" y="525"/>
                    <a:pt x="303" y="525"/>
                    <a:pt x="303" y="525"/>
                  </a:cubicBezTo>
                  <a:cubicBezTo>
                    <a:pt x="68" y="525"/>
                    <a:pt x="68" y="525"/>
                    <a:pt x="68" y="525"/>
                  </a:cubicBezTo>
                  <a:cubicBezTo>
                    <a:pt x="49" y="525"/>
                    <a:pt x="33" y="537"/>
                    <a:pt x="26" y="553"/>
                  </a:cubicBezTo>
                  <a:cubicBezTo>
                    <a:pt x="25" y="553"/>
                    <a:pt x="25" y="553"/>
                    <a:pt x="25" y="55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72" y="676"/>
                    <a:pt x="72" y="676"/>
                    <a:pt x="72" y="676"/>
                  </a:cubicBezTo>
                  <a:cubicBezTo>
                    <a:pt x="86" y="618"/>
                    <a:pt x="86" y="618"/>
                    <a:pt x="86" y="618"/>
                  </a:cubicBezTo>
                  <a:cubicBezTo>
                    <a:pt x="647" y="618"/>
                    <a:pt x="647" y="618"/>
                    <a:pt x="647" y="618"/>
                  </a:cubicBezTo>
                  <a:cubicBezTo>
                    <a:pt x="662" y="679"/>
                    <a:pt x="662" y="679"/>
                    <a:pt x="662" y="679"/>
                  </a:cubicBezTo>
                  <a:cubicBezTo>
                    <a:pt x="734" y="662"/>
                    <a:pt x="734" y="662"/>
                    <a:pt x="734" y="662"/>
                  </a:cubicBezTo>
                  <a:lnTo>
                    <a:pt x="711" y="5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14620875" y="10096500"/>
              <a:ext cx="346075" cy="346075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16111538" y="10096500"/>
              <a:ext cx="346075" cy="346075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13157200" y="10113963"/>
              <a:ext cx="960438" cy="358775"/>
            </a:xfrm>
            <a:custGeom>
              <a:avLst/>
              <a:gdLst>
                <a:gd name="T0" fmla="*/ 309 w 458"/>
                <a:gd name="T1" fmla="*/ 0 h 171"/>
                <a:gd name="T2" fmla="*/ 175 w 458"/>
                <a:gd name="T3" fmla="*/ 54 h 171"/>
                <a:gd name="T4" fmla="*/ 0 w 458"/>
                <a:gd name="T5" fmla="*/ 171 h 171"/>
                <a:gd name="T6" fmla="*/ 456 w 458"/>
                <a:gd name="T7" fmla="*/ 150 h 171"/>
                <a:gd name="T8" fmla="*/ 458 w 458"/>
                <a:gd name="T9" fmla="*/ 0 h 171"/>
                <a:gd name="T10" fmla="*/ 309 w 458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171">
                  <a:moveTo>
                    <a:pt x="309" y="0"/>
                  </a:moveTo>
                  <a:cubicBezTo>
                    <a:pt x="309" y="0"/>
                    <a:pt x="241" y="14"/>
                    <a:pt x="175" y="54"/>
                  </a:cubicBezTo>
                  <a:cubicBezTo>
                    <a:pt x="84" y="110"/>
                    <a:pt x="0" y="171"/>
                    <a:pt x="0" y="171"/>
                  </a:cubicBezTo>
                  <a:cubicBezTo>
                    <a:pt x="456" y="150"/>
                    <a:pt x="456" y="150"/>
                    <a:pt x="456" y="150"/>
                  </a:cubicBezTo>
                  <a:cubicBezTo>
                    <a:pt x="458" y="0"/>
                    <a:pt x="458" y="0"/>
                    <a:pt x="458" y="0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1E11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13444538" y="4606925"/>
              <a:ext cx="595313" cy="765175"/>
            </a:xfrm>
            <a:custGeom>
              <a:avLst/>
              <a:gdLst>
                <a:gd name="T0" fmla="*/ 59 w 284"/>
                <a:gd name="T1" fmla="*/ 16 h 365"/>
                <a:gd name="T2" fmla="*/ 153 w 284"/>
                <a:gd name="T3" fmla="*/ 16 h 365"/>
                <a:gd name="T4" fmla="*/ 219 w 284"/>
                <a:gd name="T5" fmla="*/ 27 h 365"/>
                <a:gd name="T6" fmla="*/ 223 w 284"/>
                <a:gd name="T7" fmla="*/ 75 h 365"/>
                <a:gd name="T8" fmla="*/ 218 w 284"/>
                <a:gd name="T9" fmla="*/ 111 h 365"/>
                <a:gd name="T10" fmla="*/ 259 w 284"/>
                <a:gd name="T11" fmla="*/ 14 h 365"/>
                <a:gd name="T12" fmla="*/ 284 w 284"/>
                <a:gd name="T13" fmla="*/ 57 h 365"/>
                <a:gd name="T14" fmla="*/ 262 w 284"/>
                <a:gd name="T15" fmla="*/ 154 h 365"/>
                <a:gd name="T16" fmla="*/ 196 w 284"/>
                <a:gd name="T17" fmla="*/ 223 h 365"/>
                <a:gd name="T18" fmla="*/ 169 w 284"/>
                <a:gd name="T19" fmla="*/ 240 h 365"/>
                <a:gd name="T20" fmla="*/ 169 w 284"/>
                <a:gd name="T21" fmla="*/ 336 h 365"/>
                <a:gd name="T22" fmla="*/ 103 w 284"/>
                <a:gd name="T23" fmla="*/ 365 h 365"/>
                <a:gd name="T24" fmla="*/ 36 w 284"/>
                <a:gd name="T25" fmla="*/ 336 h 365"/>
                <a:gd name="T26" fmla="*/ 36 w 284"/>
                <a:gd name="T27" fmla="*/ 237 h 365"/>
                <a:gd name="T28" fmla="*/ 0 w 284"/>
                <a:gd name="T29" fmla="*/ 183 h 365"/>
                <a:gd name="T30" fmla="*/ 0 w 284"/>
                <a:gd name="T31" fmla="*/ 75 h 365"/>
                <a:gd name="T32" fmla="*/ 59 w 284"/>
                <a:gd name="T33" fmla="*/ 16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" h="365">
                  <a:moveTo>
                    <a:pt x="59" y="16"/>
                  </a:moveTo>
                  <a:cubicBezTo>
                    <a:pt x="153" y="16"/>
                    <a:pt x="153" y="16"/>
                    <a:pt x="153" y="16"/>
                  </a:cubicBezTo>
                  <a:cubicBezTo>
                    <a:pt x="171" y="16"/>
                    <a:pt x="208" y="15"/>
                    <a:pt x="219" y="27"/>
                  </a:cubicBezTo>
                  <a:cubicBezTo>
                    <a:pt x="228" y="38"/>
                    <a:pt x="224" y="60"/>
                    <a:pt x="223" y="75"/>
                  </a:cubicBezTo>
                  <a:cubicBezTo>
                    <a:pt x="223" y="81"/>
                    <a:pt x="218" y="111"/>
                    <a:pt x="218" y="111"/>
                  </a:cubicBezTo>
                  <a:cubicBezTo>
                    <a:pt x="260" y="99"/>
                    <a:pt x="214" y="48"/>
                    <a:pt x="259" y="14"/>
                  </a:cubicBezTo>
                  <a:cubicBezTo>
                    <a:pt x="277" y="0"/>
                    <a:pt x="284" y="17"/>
                    <a:pt x="284" y="57"/>
                  </a:cubicBezTo>
                  <a:cubicBezTo>
                    <a:pt x="284" y="97"/>
                    <a:pt x="284" y="116"/>
                    <a:pt x="262" y="154"/>
                  </a:cubicBezTo>
                  <a:cubicBezTo>
                    <a:pt x="248" y="179"/>
                    <a:pt x="216" y="207"/>
                    <a:pt x="196" y="223"/>
                  </a:cubicBezTo>
                  <a:cubicBezTo>
                    <a:pt x="192" y="228"/>
                    <a:pt x="173" y="239"/>
                    <a:pt x="169" y="240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69" y="352"/>
                    <a:pt x="139" y="365"/>
                    <a:pt x="103" y="365"/>
                  </a:cubicBezTo>
                  <a:cubicBezTo>
                    <a:pt x="66" y="365"/>
                    <a:pt x="36" y="352"/>
                    <a:pt x="36" y="336"/>
                  </a:cubicBezTo>
                  <a:cubicBezTo>
                    <a:pt x="36" y="237"/>
                    <a:pt x="36" y="237"/>
                    <a:pt x="36" y="237"/>
                  </a:cubicBezTo>
                  <a:cubicBezTo>
                    <a:pt x="15" y="228"/>
                    <a:pt x="0" y="207"/>
                    <a:pt x="0" y="18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42"/>
                    <a:pt x="26" y="16"/>
                    <a:pt x="59" y="16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13484225" y="5248275"/>
              <a:ext cx="1019175" cy="1196975"/>
            </a:xfrm>
            <a:custGeom>
              <a:avLst/>
              <a:gdLst>
                <a:gd name="T0" fmla="*/ 486 w 486"/>
                <a:gd name="T1" fmla="*/ 384 h 571"/>
                <a:gd name="T2" fmla="*/ 253 w 486"/>
                <a:gd name="T3" fmla="*/ 256 h 571"/>
                <a:gd name="T4" fmla="*/ 167 w 486"/>
                <a:gd name="T5" fmla="*/ 0 h 571"/>
                <a:gd name="T6" fmla="*/ 4 w 486"/>
                <a:gd name="T7" fmla="*/ 0 h 571"/>
                <a:gd name="T8" fmla="*/ 121 w 486"/>
                <a:gd name="T9" fmla="*/ 376 h 571"/>
                <a:gd name="T10" fmla="*/ 468 w 486"/>
                <a:gd name="T11" fmla="*/ 556 h 571"/>
                <a:gd name="T12" fmla="*/ 486 w 486"/>
                <a:gd name="T13" fmla="*/ 38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571">
                  <a:moveTo>
                    <a:pt x="486" y="384"/>
                  </a:moveTo>
                  <a:cubicBezTo>
                    <a:pt x="486" y="384"/>
                    <a:pt x="367" y="370"/>
                    <a:pt x="253" y="256"/>
                  </a:cubicBezTo>
                  <a:cubicBezTo>
                    <a:pt x="175" y="178"/>
                    <a:pt x="167" y="0"/>
                    <a:pt x="16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230"/>
                    <a:pt x="121" y="376"/>
                  </a:cubicBezTo>
                  <a:cubicBezTo>
                    <a:pt x="282" y="571"/>
                    <a:pt x="468" y="556"/>
                    <a:pt x="468" y="556"/>
                  </a:cubicBezTo>
                  <a:lnTo>
                    <a:pt x="486" y="384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13798550" y="4262438"/>
              <a:ext cx="107950" cy="496888"/>
            </a:xfrm>
            <a:custGeom>
              <a:avLst/>
              <a:gdLst>
                <a:gd name="T0" fmla="*/ 51 w 51"/>
                <a:gd name="T1" fmla="*/ 211 h 237"/>
                <a:gd name="T2" fmla="*/ 26 w 51"/>
                <a:gd name="T3" fmla="*/ 237 h 237"/>
                <a:gd name="T4" fmla="*/ 26 w 51"/>
                <a:gd name="T5" fmla="*/ 237 h 237"/>
                <a:gd name="T6" fmla="*/ 0 w 51"/>
                <a:gd name="T7" fmla="*/ 211 h 237"/>
                <a:gd name="T8" fmla="*/ 0 w 51"/>
                <a:gd name="T9" fmla="*/ 25 h 237"/>
                <a:gd name="T10" fmla="*/ 26 w 51"/>
                <a:gd name="T11" fmla="*/ 0 h 237"/>
                <a:gd name="T12" fmla="*/ 26 w 51"/>
                <a:gd name="T13" fmla="*/ 0 h 237"/>
                <a:gd name="T14" fmla="*/ 51 w 51"/>
                <a:gd name="T15" fmla="*/ 25 h 237"/>
                <a:gd name="T16" fmla="*/ 51 w 51"/>
                <a:gd name="T17" fmla="*/ 211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237">
                  <a:moveTo>
                    <a:pt x="51" y="211"/>
                  </a:moveTo>
                  <a:cubicBezTo>
                    <a:pt x="51" y="225"/>
                    <a:pt x="40" y="237"/>
                    <a:pt x="26" y="237"/>
                  </a:cubicBezTo>
                  <a:cubicBezTo>
                    <a:pt x="26" y="237"/>
                    <a:pt x="26" y="237"/>
                    <a:pt x="26" y="237"/>
                  </a:cubicBezTo>
                  <a:cubicBezTo>
                    <a:pt x="11" y="237"/>
                    <a:pt x="0" y="225"/>
                    <a:pt x="0" y="21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0" y="0"/>
                    <a:pt x="51" y="11"/>
                    <a:pt x="51" y="25"/>
                  </a:cubicBezTo>
                  <a:lnTo>
                    <a:pt x="51" y="211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13444538" y="4567238"/>
              <a:ext cx="117475" cy="282575"/>
            </a:xfrm>
            <a:custGeom>
              <a:avLst/>
              <a:gdLst>
                <a:gd name="T0" fmla="*/ 56 w 56"/>
                <a:gd name="T1" fmla="*/ 107 h 135"/>
                <a:gd name="T2" fmla="*/ 28 w 56"/>
                <a:gd name="T3" fmla="*/ 135 h 135"/>
                <a:gd name="T4" fmla="*/ 28 w 56"/>
                <a:gd name="T5" fmla="*/ 135 h 135"/>
                <a:gd name="T6" fmla="*/ 0 w 56"/>
                <a:gd name="T7" fmla="*/ 107 h 135"/>
                <a:gd name="T8" fmla="*/ 0 w 56"/>
                <a:gd name="T9" fmla="*/ 28 h 135"/>
                <a:gd name="T10" fmla="*/ 28 w 56"/>
                <a:gd name="T11" fmla="*/ 0 h 135"/>
                <a:gd name="T12" fmla="*/ 28 w 56"/>
                <a:gd name="T13" fmla="*/ 0 h 135"/>
                <a:gd name="T14" fmla="*/ 56 w 56"/>
                <a:gd name="T15" fmla="*/ 28 h 135"/>
                <a:gd name="T16" fmla="*/ 56 w 56"/>
                <a:gd name="T17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35">
                  <a:moveTo>
                    <a:pt x="56" y="107"/>
                  </a:moveTo>
                  <a:cubicBezTo>
                    <a:pt x="56" y="122"/>
                    <a:pt x="44" y="135"/>
                    <a:pt x="28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2" y="135"/>
                    <a:pt x="0" y="122"/>
                    <a:pt x="0" y="10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2"/>
                    <a:pt x="56" y="28"/>
                  </a:cubicBezTo>
                  <a:lnTo>
                    <a:pt x="56" y="107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3562013" y="4537075"/>
              <a:ext cx="119063" cy="363538"/>
            </a:xfrm>
            <a:custGeom>
              <a:avLst/>
              <a:gdLst>
                <a:gd name="T0" fmla="*/ 57 w 57"/>
                <a:gd name="T1" fmla="*/ 144 h 173"/>
                <a:gd name="T2" fmla="*/ 28 w 57"/>
                <a:gd name="T3" fmla="*/ 173 h 173"/>
                <a:gd name="T4" fmla="*/ 28 w 57"/>
                <a:gd name="T5" fmla="*/ 173 h 173"/>
                <a:gd name="T6" fmla="*/ 0 w 57"/>
                <a:gd name="T7" fmla="*/ 144 h 173"/>
                <a:gd name="T8" fmla="*/ 0 w 57"/>
                <a:gd name="T9" fmla="*/ 28 h 173"/>
                <a:gd name="T10" fmla="*/ 28 w 57"/>
                <a:gd name="T11" fmla="*/ 0 h 173"/>
                <a:gd name="T12" fmla="*/ 28 w 57"/>
                <a:gd name="T13" fmla="*/ 0 h 173"/>
                <a:gd name="T14" fmla="*/ 57 w 57"/>
                <a:gd name="T15" fmla="*/ 28 h 173"/>
                <a:gd name="T16" fmla="*/ 57 w 57"/>
                <a:gd name="T17" fmla="*/ 14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73">
                  <a:moveTo>
                    <a:pt x="57" y="144"/>
                  </a:moveTo>
                  <a:cubicBezTo>
                    <a:pt x="57" y="160"/>
                    <a:pt x="44" y="173"/>
                    <a:pt x="28" y="173"/>
                  </a:cubicBezTo>
                  <a:cubicBezTo>
                    <a:pt x="28" y="173"/>
                    <a:pt x="28" y="173"/>
                    <a:pt x="28" y="173"/>
                  </a:cubicBezTo>
                  <a:cubicBezTo>
                    <a:pt x="13" y="173"/>
                    <a:pt x="0" y="160"/>
                    <a:pt x="0" y="14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7" y="13"/>
                    <a:pt x="57" y="28"/>
                  </a:cubicBezTo>
                  <a:lnTo>
                    <a:pt x="57" y="144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13681075" y="4545013"/>
              <a:ext cx="120650" cy="309563"/>
            </a:xfrm>
            <a:custGeom>
              <a:avLst/>
              <a:gdLst>
                <a:gd name="T0" fmla="*/ 57 w 57"/>
                <a:gd name="T1" fmla="*/ 119 h 147"/>
                <a:gd name="T2" fmla="*/ 29 w 57"/>
                <a:gd name="T3" fmla="*/ 147 h 147"/>
                <a:gd name="T4" fmla="*/ 29 w 57"/>
                <a:gd name="T5" fmla="*/ 147 h 147"/>
                <a:gd name="T6" fmla="*/ 0 w 57"/>
                <a:gd name="T7" fmla="*/ 119 h 147"/>
                <a:gd name="T8" fmla="*/ 0 w 57"/>
                <a:gd name="T9" fmla="*/ 28 h 147"/>
                <a:gd name="T10" fmla="*/ 28 w 57"/>
                <a:gd name="T11" fmla="*/ 0 h 147"/>
                <a:gd name="T12" fmla="*/ 28 w 57"/>
                <a:gd name="T13" fmla="*/ 0 h 147"/>
                <a:gd name="T14" fmla="*/ 56 w 57"/>
                <a:gd name="T15" fmla="*/ 28 h 147"/>
                <a:gd name="T16" fmla="*/ 57 w 57"/>
                <a:gd name="T17" fmla="*/ 11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7">
                  <a:moveTo>
                    <a:pt x="57" y="119"/>
                  </a:moveTo>
                  <a:cubicBezTo>
                    <a:pt x="57" y="135"/>
                    <a:pt x="44" y="147"/>
                    <a:pt x="29" y="147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13" y="147"/>
                    <a:pt x="0" y="135"/>
                    <a:pt x="0" y="1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7" y="119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14346238" y="6048375"/>
              <a:ext cx="1504950" cy="2468563"/>
            </a:xfrm>
            <a:custGeom>
              <a:avLst/>
              <a:gdLst>
                <a:gd name="T0" fmla="*/ 627 w 718"/>
                <a:gd name="T1" fmla="*/ 0 h 1177"/>
                <a:gd name="T2" fmla="*/ 553 w 718"/>
                <a:gd name="T3" fmla="*/ 0 h 1177"/>
                <a:gd name="T4" fmla="*/ 154 w 718"/>
                <a:gd name="T5" fmla="*/ 0 h 1177"/>
                <a:gd name="T6" fmla="*/ 91 w 718"/>
                <a:gd name="T7" fmla="*/ 0 h 1177"/>
                <a:gd name="T8" fmla="*/ 0 w 718"/>
                <a:gd name="T9" fmla="*/ 80 h 1177"/>
                <a:gd name="T10" fmla="*/ 0 w 718"/>
                <a:gd name="T11" fmla="*/ 1097 h 1177"/>
                <a:gd name="T12" fmla="*/ 91 w 718"/>
                <a:gd name="T13" fmla="*/ 1177 h 1177"/>
                <a:gd name="T14" fmla="*/ 627 w 718"/>
                <a:gd name="T15" fmla="*/ 1177 h 1177"/>
                <a:gd name="T16" fmla="*/ 718 w 718"/>
                <a:gd name="T17" fmla="*/ 1097 h 1177"/>
                <a:gd name="T18" fmla="*/ 718 w 718"/>
                <a:gd name="T19" fmla="*/ 80 h 1177"/>
                <a:gd name="T20" fmla="*/ 627 w 718"/>
                <a:gd name="T21" fmla="*/ 0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8" h="1177">
                  <a:moveTo>
                    <a:pt x="627" y="0"/>
                  </a:moveTo>
                  <a:cubicBezTo>
                    <a:pt x="553" y="0"/>
                    <a:pt x="553" y="0"/>
                    <a:pt x="553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1" y="0"/>
                    <a:pt x="0" y="36"/>
                    <a:pt x="0" y="80"/>
                  </a:cubicBezTo>
                  <a:cubicBezTo>
                    <a:pt x="0" y="1097"/>
                    <a:pt x="0" y="1097"/>
                    <a:pt x="0" y="1097"/>
                  </a:cubicBezTo>
                  <a:cubicBezTo>
                    <a:pt x="0" y="1142"/>
                    <a:pt x="41" y="1177"/>
                    <a:pt x="91" y="1177"/>
                  </a:cubicBezTo>
                  <a:cubicBezTo>
                    <a:pt x="627" y="1177"/>
                    <a:pt x="627" y="1177"/>
                    <a:pt x="627" y="1177"/>
                  </a:cubicBezTo>
                  <a:cubicBezTo>
                    <a:pt x="677" y="1177"/>
                    <a:pt x="718" y="1142"/>
                    <a:pt x="718" y="1097"/>
                  </a:cubicBezTo>
                  <a:cubicBezTo>
                    <a:pt x="718" y="80"/>
                    <a:pt x="718" y="80"/>
                    <a:pt x="718" y="80"/>
                  </a:cubicBezTo>
                  <a:cubicBezTo>
                    <a:pt x="718" y="36"/>
                    <a:pt x="677" y="0"/>
                    <a:pt x="627" y="0"/>
                  </a:cubicBez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14668500" y="6048375"/>
              <a:ext cx="836613" cy="977900"/>
            </a:xfrm>
            <a:custGeom>
              <a:avLst/>
              <a:gdLst>
                <a:gd name="T0" fmla="*/ 0 w 527"/>
                <a:gd name="T1" fmla="*/ 0 h 616"/>
                <a:gd name="T2" fmla="*/ 263 w 527"/>
                <a:gd name="T3" fmla="*/ 616 h 616"/>
                <a:gd name="T4" fmla="*/ 527 w 527"/>
                <a:gd name="T5" fmla="*/ 0 h 616"/>
                <a:gd name="T6" fmla="*/ 0 w 527"/>
                <a:gd name="T7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7" h="616">
                  <a:moveTo>
                    <a:pt x="0" y="0"/>
                  </a:moveTo>
                  <a:lnTo>
                    <a:pt x="263" y="616"/>
                  </a:lnTo>
                  <a:lnTo>
                    <a:pt x="5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14947900" y="5730875"/>
              <a:ext cx="279400" cy="446088"/>
            </a:xfrm>
            <a:custGeom>
              <a:avLst/>
              <a:gdLst>
                <a:gd name="T0" fmla="*/ 133 w 133"/>
                <a:gd name="T1" fmla="*/ 167 h 213"/>
                <a:gd name="T2" fmla="*/ 67 w 133"/>
                <a:gd name="T3" fmla="*/ 213 h 213"/>
                <a:gd name="T4" fmla="*/ 67 w 133"/>
                <a:gd name="T5" fmla="*/ 213 h 213"/>
                <a:gd name="T6" fmla="*/ 0 w 133"/>
                <a:gd name="T7" fmla="*/ 167 h 213"/>
                <a:gd name="T8" fmla="*/ 0 w 133"/>
                <a:gd name="T9" fmla="*/ 46 h 213"/>
                <a:gd name="T10" fmla="*/ 67 w 133"/>
                <a:gd name="T11" fmla="*/ 0 h 213"/>
                <a:gd name="T12" fmla="*/ 67 w 133"/>
                <a:gd name="T13" fmla="*/ 0 h 213"/>
                <a:gd name="T14" fmla="*/ 133 w 133"/>
                <a:gd name="T15" fmla="*/ 46 h 213"/>
                <a:gd name="T16" fmla="*/ 133 w 133"/>
                <a:gd name="T17" fmla="*/ 1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13">
                  <a:moveTo>
                    <a:pt x="133" y="167"/>
                  </a:moveTo>
                  <a:cubicBezTo>
                    <a:pt x="133" y="193"/>
                    <a:pt x="103" y="213"/>
                    <a:pt x="67" y="213"/>
                  </a:cubicBezTo>
                  <a:cubicBezTo>
                    <a:pt x="67" y="213"/>
                    <a:pt x="67" y="213"/>
                    <a:pt x="67" y="213"/>
                  </a:cubicBezTo>
                  <a:cubicBezTo>
                    <a:pt x="30" y="213"/>
                    <a:pt x="0" y="193"/>
                    <a:pt x="0" y="16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30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3" y="0"/>
                    <a:pt x="133" y="21"/>
                    <a:pt x="133" y="46"/>
                  </a:cubicBezTo>
                  <a:lnTo>
                    <a:pt x="133" y="167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14992350" y="6215063"/>
              <a:ext cx="196850" cy="811213"/>
            </a:xfrm>
            <a:custGeom>
              <a:avLst/>
              <a:gdLst>
                <a:gd name="T0" fmla="*/ 65 w 94"/>
                <a:gd name="T1" fmla="*/ 45 h 387"/>
                <a:gd name="T2" fmla="*/ 78 w 94"/>
                <a:gd name="T3" fmla="*/ 24 h 387"/>
                <a:gd name="T4" fmla="*/ 54 w 94"/>
                <a:gd name="T5" fmla="*/ 0 h 387"/>
                <a:gd name="T6" fmla="*/ 40 w 94"/>
                <a:gd name="T7" fmla="*/ 0 h 387"/>
                <a:gd name="T8" fmla="*/ 15 w 94"/>
                <a:gd name="T9" fmla="*/ 24 h 387"/>
                <a:gd name="T10" fmla="*/ 29 w 94"/>
                <a:gd name="T11" fmla="*/ 45 h 387"/>
                <a:gd name="T12" fmla="*/ 0 w 94"/>
                <a:gd name="T13" fmla="*/ 280 h 387"/>
                <a:gd name="T14" fmla="*/ 45 w 94"/>
                <a:gd name="T15" fmla="*/ 387 h 387"/>
                <a:gd name="T16" fmla="*/ 94 w 94"/>
                <a:gd name="T17" fmla="*/ 274 h 387"/>
                <a:gd name="T18" fmla="*/ 65 w 94"/>
                <a:gd name="T19" fmla="*/ 4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387">
                  <a:moveTo>
                    <a:pt x="65" y="45"/>
                  </a:moveTo>
                  <a:cubicBezTo>
                    <a:pt x="72" y="43"/>
                    <a:pt x="83" y="32"/>
                    <a:pt x="78" y="24"/>
                  </a:cubicBezTo>
                  <a:cubicBezTo>
                    <a:pt x="68" y="8"/>
                    <a:pt x="67" y="0"/>
                    <a:pt x="5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6" y="0"/>
                    <a:pt x="25" y="7"/>
                    <a:pt x="15" y="24"/>
                  </a:cubicBezTo>
                  <a:cubicBezTo>
                    <a:pt x="10" y="32"/>
                    <a:pt x="20" y="44"/>
                    <a:pt x="29" y="45"/>
                  </a:cubicBezTo>
                  <a:cubicBezTo>
                    <a:pt x="29" y="47"/>
                    <a:pt x="0" y="280"/>
                    <a:pt x="0" y="280"/>
                  </a:cubicBezTo>
                  <a:cubicBezTo>
                    <a:pt x="45" y="387"/>
                    <a:pt x="45" y="387"/>
                    <a:pt x="45" y="387"/>
                  </a:cubicBezTo>
                  <a:cubicBezTo>
                    <a:pt x="94" y="274"/>
                    <a:pt x="94" y="274"/>
                    <a:pt x="94" y="274"/>
                  </a:cubicBezTo>
                  <a:cubicBezTo>
                    <a:pt x="94" y="274"/>
                    <a:pt x="65" y="47"/>
                    <a:pt x="65" y="45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14578013" y="4468813"/>
              <a:ext cx="1017588" cy="1350963"/>
            </a:xfrm>
            <a:custGeom>
              <a:avLst/>
              <a:gdLst>
                <a:gd name="T0" fmla="*/ 291 w 485"/>
                <a:gd name="T1" fmla="*/ 0 h 645"/>
                <a:gd name="T2" fmla="*/ 242 w 485"/>
                <a:gd name="T3" fmla="*/ 0 h 645"/>
                <a:gd name="T4" fmla="*/ 194 w 485"/>
                <a:gd name="T5" fmla="*/ 0 h 645"/>
                <a:gd name="T6" fmla="*/ 0 w 485"/>
                <a:gd name="T7" fmla="*/ 194 h 645"/>
                <a:gd name="T8" fmla="*/ 0 w 485"/>
                <a:gd name="T9" fmla="*/ 426 h 645"/>
                <a:gd name="T10" fmla="*/ 202 w 485"/>
                <a:gd name="T11" fmla="*/ 645 h 645"/>
                <a:gd name="T12" fmla="*/ 250 w 485"/>
                <a:gd name="T13" fmla="*/ 645 h 645"/>
                <a:gd name="T14" fmla="*/ 299 w 485"/>
                <a:gd name="T15" fmla="*/ 645 h 645"/>
                <a:gd name="T16" fmla="*/ 485 w 485"/>
                <a:gd name="T17" fmla="*/ 426 h 645"/>
                <a:gd name="T18" fmla="*/ 485 w 485"/>
                <a:gd name="T19" fmla="*/ 194 h 645"/>
                <a:gd name="T20" fmla="*/ 291 w 485"/>
                <a:gd name="T21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5" h="645">
                  <a:moveTo>
                    <a:pt x="291" y="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7" y="0"/>
                    <a:pt x="0" y="87"/>
                    <a:pt x="0" y="194"/>
                  </a:cubicBezTo>
                  <a:cubicBezTo>
                    <a:pt x="0" y="426"/>
                    <a:pt x="0" y="426"/>
                    <a:pt x="0" y="426"/>
                  </a:cubicBezTo>
                  <a:cubicBezTo>
                    <a:pt x="0" y="533"/>
                    <a:pt x="119" y="645"/>
                    <a:pt x="202" y="645"/>
                  </a:cubicBezTo>
                  <a:cubicBezTo>
                    <a:pt x="250" y="645"/>
                    <a:pt x="250" y="645"/>
                    <a:pt x="250" y="645"/>
                  </a:cubicBezTo>
                  <a:cubicBezTo>
                    <a:pt x="299" y="645"/>
                    <a:pt x="299" y="645"/>
                    <a:pt x="299" y="645"/>
                  </a:cubicBezTo>
                  <a:cubicBezTo>
                    <a:pt x="363" y="645"/>
                    <a:pt x="485" y="533"/>
                    <a:pt x="485" y="426"/>
                  </a:cubicBezTo>
                  <a:cubicBezTo>
                    <a:pt x="485" y="194"/>
                    <a:pt x="485" y="194"/>
                    <a:pt x="485" y="194"/>
                  </a:cubicBezTo>
                  <a:cubicBezTo>
                    <a:pt x="485" y="87"/>
                    <a:pt x="398" y="0"/>
                    <a:pt x="291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14941550" y="4468813"/>
              <a:ext cx="771525" cy="1350963"/>
            </a:xfrm>
            <a:custGeom>
              <a:avLst/>
              <a:gdLst>
                <a:gd name="T0" fmla="*/ 327 w 368"/>
                <a:gd name="T1" fmla="*/ 307 h 645"/>
                <a:gd name="T2" fmla="*/ 312 w 368"/>
                <a:gd name="T3" fmla="*/ 309 h 645"/>
                <a:gd name="T4" fmla="*/ 312 w 368"/>
                <a:gd name="T5" fmla="*/ 194 h 645"/>
                <a:gd name="T6" fmla="*/ 118 w 368"/>
                <a:gd name="T7" fmla="*/ 0 h 645"/>
                <a:gd name="T8" fmla="*/ 69 w 368"/>
                <a:gd name="T9" fmla="*/ 0 h 645"/>
                <a:gd name="T10" fmla="*/ 69 w 368"/>
                <a:gd name="T11" fmla="*/ 279 h 645"/>
                <a:gd name="T12" fmla="*/ 37 w 368"/>
                <a:gd name="T13" fmla="*/ 371 h 645"/>
                <a:gd name="T14" fmla="*/ 0 w 368"/>
                <a:gd name="T15" fmla="*/ 396 h 645"/>
                <a:gd name="T16" fmla="*/ 69 w 368"/>
                <a:gd name="T17" fmla="*/ 443 h 645"/>
                <a:gd name="T18" fmla="*/ 77 w 368"/>
                <a:gd name="T19" fmla="*/ 645 h 645"/>
                <a:gd name="T20" fmla="*/ 126 w 368"/>
                <a:gd name="T21" fmla="*/ 645 h 645"/>
                <a:gd name="T22" fmla="*/ 312 w 368"/>
                <a:gd name="T23" fmla="*/ 426 h 645"/>
                <a:gd name="T24" fmla="*/ 312 w 368"/>
                <a:gd name="T25" fmla="*/ 414 h 645"/>
                <a:gd name="T26" fmla="*/ 327 w 368"/>
                <a:gd name="T27" fmla="*/ 416 h 645"/>
                <a:gd name="T28" fmla="*/ 368 w 368"/>
                <a:gd name="T29" fmla="*/ 378 h 645"/>
                <a:gd name="T30" fmla="*/ 368 w 368"/>
                <a:gd name="T31" fmla="*/ 345 h 645"/>
                <a:gd name="T32" fmla="*/ 327 w 368"/>
                <a:gd name="T33" fmla="*/ 30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8" h="645">
                  <a:moveTo>
                    <a:pt x="327" y="307"/>
                  </a:moveTo>
                  <a:cubicBezTo>
                    <a:pt x="322" y="307"/>
                    <a:pt x="317" y="308"/>
                    <a:pt x="312" y="309"/>
                  </a:cubicBezTo>
                  <a:cubicBezTo>
                    <a:pt x="312" y="194"/>
                    <a:pt x="312" y="194"/>
                    <a:pt x="312" y="194"/>
                  </a:cubicBezTo>
                  <a:cubicBezTo>
                    <a:pt x="312" y="87"/>
                    <a:pt x="225" y="0"/>
                    <a:pt x="118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69" y="291"/>
                    <a:pt x="64" y="344"/>
                    <a:pt x="37" y="371"/>
                  </a:cubicBezTo>
                  <a:cubicBezTo>
                    <a:pt x="20" y="388"/>
                    <a:pt x="0" y="396"/>
                    <a:pt x="0" y="396"/>
                  </a:cubicBezTo>
                  <a:cubicBezTo>
                    <a:pt x="69" y="443"/>
                    <a:pt x="69" y="443"/>
                    <a:pt x="69" y="443"/>
                  </a:cubicBezTo>
                  <a:cubicBezTo>
                    <a:pt x="77" y="645"/>
                    <a:pt x="77" y="645"/>
                    <a:pt x="77" y="645"/>
                  </a:cubicBezTo>
                  <a:cubicBezTo>
                    <a:pt x="126" y="645"/>
                    <a:pt x="126" y="645"/>
                    <a:pt x="126" y="645"/>
                  </a:cubicBezTo>
                  <a:cubicBezTo>
                    <a:pt x="190" y="645"/>
                    <a:pt x="312" y="533"/>
                    <a:pt x="312" y="426"/>
                  </a:cubicBezTo>
                  <a:cubicBezTo>
                    <a:pt x="312" y="414"/>
                    <a:pt x="312" y="414"/>
                    <a:pt x="312" y="414"/>
                  </a:cubicBezTo>
                  <a:cubicBezTo>
                    <a:pt x="317" y="415"/>
                    <a:pt x="322" y="416"/>
                    <a:pt x="327" y="416"/>
                  </a:cubicBezTo>
                  <a:cubicBezTo>
                    <a:pt x="350" y="416"/>
                    <a:pt x="368" y="399"/>
                    <a:pt x="368" y="378"/>
                  </a:cubicBezTo>
                  <a:cubicBezTo>
                    <a:pt x="368" y="345"/>
                    <a:pt x="368" y="345"/>
                    <a:pt x="368" y="345"/>
                  </a:cubicBezTo>
                  <a:cubicBezTo>
                    <a:pt x="368" y="324"/>
                    <a:pt x="350" y="307"/>
                    <a:pt x="327" y="307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auto">
            <a:xfrm>
              <a:off x="15327313" y="5072063"/>
              <a:ext cx="109538" cy="1095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14712950" y="5072063"/>
              <a:ext cx="109538" cy="109538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15327313" y="6896100"/>
              <a:ext cx="430213" cy="90488"/>
            </a:xfrm>
            <a:custGeom>
              <a:avLst/>
              <a:gdLst>
                <a:gd name="T0" fmla="*/ 205 w 205"/>
                <a:gd name="T1" fmla="*/ 22 h 43"/>
                <a:gd name="T2" fmla="*/ 184 w 205"/>
                <a:gd name="T3" fmla="*/ 43 h 43"/>
                <a:gd name="T4" fmla="*/ 22 w 205"/>
                <a:gd name="T5" fmla="*/ 43 h 43"/>
                <a:gd name="T6" fmla="*/ 0 w 205"/>
                <a:gd name="T7" fmla="*/ 22 h 43"/>
                <a:gd name="T8" fmla="*/ 0 w 205"/>
                <a:gd name="T9" fmla="*/ 22 h 43"/>
                <a:gd name="T10" fmla="*/ 22 w 205"/>
                <a:gd name="T11" fmla="*/ 0 h 43"/>
                <a:gd name="T12" fmla="*/ 184 w 205"/>
                <a:gd name="T13" fmla="*/ 0 h 43"/>
                <a:gd name="T14" fmla="*/ 205 w 205"/>
                <a:gd name="T1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43">
                  <a:moveTo>
                    <a:pt x="205" y="22"/>
                  </a:moveTo>
                  <a:cubicBezTo>
                    <a:pt x="205" y="34"/>
                    <a:pt x="196" y="43"/>
                    <a:pt x="184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6" y="0"/>
                    <a:pt x="205" y="10"/>
                    <a:pt x="205" y="22"/>
                  </a:cubicBezTo>
                  <a:close/>
                </a:path>
              </a:pathLst>
            </a:custGeom>
            <a:solidFill>
              <a:srgbClr val="80B5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15751175" y="7921625"/>
              <a:ext cx="452438" cy="671513"/>
            </a:xfrm>
            <a:custGeom>
              <a:avLst/>
              <a:gdLst>
                <a:gd name="T0" fmla="*/ 175 w 216"/>
                <a:gd name="T1" fmla="*/ 296 h 321"/>
                <a:gd name="T2" fmla="*/ 79 w 216"/>
                <a:gd name="T3" fmla="*/ 321 h 321"/>
                <a:gd name="T4" fmla="*/ 48 w 216"/>
                <a:gd name="T5" fmla="*/ 258 h 321"/>
                <a:gd name="T6" fmla="*/ 42 w 216"/>
                <a:gd name="T7" fmla="*/ 241 h 321"/>
                <a:gd name="T8" fmla="*/ 28 w 216"/>
                <a:gd name="T9" fmla="*/ 309 h 321"/>
                <a:gd name="T10" fmla="*/ 10 w 216"/>
                <a:gd name="T11" fmla="*/ 276 h 321"/>
                <a:gd name="T12" fmla="*/ 9 w 216"/>
                <a:gd name="T13" fmla="*/ 171 h 321"/>
                <a:gd name="T14" fmla="*/ 48 w 216"/>
                <a:gd name="T15" fmla="*/ 127 h 321"/>
                <a:gd name="T16" fmla="*/ 69 w 216"/>
                <a:gd name="T17" fmla="*/ 112 h 321"/>
                <a:gd name="T18" fmla="*/ 63 w 216"/>
                <a:gd name="T19" fmla="*/ 31 h 321"/>
                <a:gd name="T20" fmla="*/ 118 w 216"/>
                <a:gd name="T21" fmla="*/ 2 h 321"/>
                <a:gd name="T22" fmla="*/ 176 w 216"/>
                <a:gd name="T23" fmla="*/ 23 h 321"/>
                <a:gd name="T24" fmla="*/ 182 w 216"/>
                <a:gd name="T25" fmla="*/ 106 h 321"/>
                <a:gd name="T26" fmla="*/ 216 w 216"/>
                <a:gd name="T27" fmla="*/ 149 h 321"/>
                <a:gd name="T28" fmla="*/ 216 w 216"/>
                <a:gd name="T29" fmla="*/ 243 h 321"/>
                <a:gd name="T30" fmla="*/ 175 w 216"/>
                <a:gd name="T31" fmla="*/ 29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321">
                  <a:moveTo>
                    <a:pt x="175" y="296"/>
                  </a:moveTo>
                  <a:cubicBezTo>
                    <a:pt x="163" y="305"/>
                    <a:pt x="108" y="321"/>
                    <a:pt x="79" y="321"/>
                  </a:cubicBezTo>
                  <a:cubicBezTo>
                    <a:pt x="60" y="321"/>
                    <a:pt x="57" y="288"/>
                    <a:pt x="48" y="258"/>
                  </a:cubicBezTo>
                  <a:cubicBezTo>
                    <a:pt x="47" y="255"/>
                    <a:pt x="42" y="241"/>
                    <a:pt x="42" y="241"/>
                  </a:cubicBezTo>
                  <a:cubicBezTo>
                    <a:pt x="37" y="244"/>
                    <a:pt x="62" y="300"/>
                    <a:pt x="28" y="309"/>
                  </a:cubicBezTo>
                  <a:cubicBezTo>
                    <a:pt x="20" y="311"/>
                    <a:pt x="18" y="308"/>
                    <a:pt x="10" y="276"/>
                  </a:cubicBezTo>
                  <a:cubicBezTo>
                    <a:pt x="0" y="233"/>
                    <a:pt x="3" y="185"/>
                    <a:pt x="9" y="171"/>
                  </a:cubicBezTo>
                  <a:cubicBezTo>
                    <a:pt x="18" y="148"/>
                    <a:pt x="32" y="142"/>
                    <a:pt x="48" y="127"/>
                  </a:cubicBezTo>
                  <a:cubicBezTo>
                    <a:pt x="51" y="123"/>
                    <a:pt x="67" y="113"/>
                    <a:pt x="69" y="112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2" y="17"/>
                    <a:pt x="87" y="5"/>
                    <a:pt x="118" y="2"/>
                  </a:cubicBezTo>
                  <a:cubicBezTo>
                    <a:pt x="149" y="0"/>
                    <a:pt x="175" y="9"/>
                    <a:pt x="176" y="23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00" y="112"/>
                    <a:pt x="209" y="116"/>
                    <a:pt x="216" y="149"/>
                  </a:cubicBezTo>
                  <a:cubicBezTo>
                    <a:pt x="216" y="243"/>
                    <a:pt x="216" y="243"/>
                    <a:pt x="216" y="243"/>
                  </a:cubicBezTo>
                  <a:cubicBezTo>
                    <a:pt x="208" y="275"/>
                    <a:pt x="207" y="274"/>
                    <a:pt x="175" y="296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15757525" y="6048375"/>
              <a:ext cx="415925" cy="1966913"/>
            </a:xfrm>
            <a:custGeom>
              <a:avLst/>
              <a:gdLst>
                <a:gd name="T0" fmla="*/ 199 w 199"/>
                <a:gd name="T1" fmla="*/ 859 h 938"/>
                <a:gd name="T2" fmla="*/ 120 w 199"/>
                <a:gd name="T3" fmla="*/ 938 h 938"/>
                <a:gd name="T4" fmla="*/ 79 w 199"/>
                <a:gd name="T5" fmla="*/ 938 h 938"/>
                <a:gd name="T6" fmla="*/ 0 w 199"/>
                <a:gd name="T7" fmla="*/ 859 h 938"/>
                <a:gd name="T8" fmla="*/ 0 w 199"/>
                <a:gd name="T9" fmla="*/ 78 h 938"/>
                <a:gd name="T10" fmla="*/ 79 w 199"/>
                <a:gd name="T11" fmla="*/ 0 h 938"/>
                <a:gd name="T12" fmla="*/ 120 w 199"/>
                <a:gd name="T13" fmla="*/ 0 h 938"/>
                <a:gd name="T14" fmla="*/ 199 w 199"/>
                <a:gd name="T15" fmla="*/ 78 h 938"/>
                <a:gd name="T16" fmla="*/ 199 w 199"/>
                <a:gd name="T17" fmla="*/ 859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938">
                  <a:moveTo>
                    <a:pt x="199" y="859"/>
                  </a:moveTo>
                  <a:cubicBezTo>
                    <a:pt x="199" y="903"/>
                    <a:pt x="164" y="938"/>
                    <a:pt x="120" y="938"/>
                  </a:cubicBezTo>
                  <a:cubicBezTo>
                    <a:pt x="79" y="938"/>
                    <a:pt x="79" y="938"/>
                    <a:pt x="79" y="938"/>
                  </a:cubicBezTo>
                  <a:cubicBezTo>
                    <a:pt x="35" y="938"/>
                    <a:pt x="0" y="903"/>
                    <a:pt x="0" y="85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64" y="0"/>
                    <a:pt x="199" y="35"/>
                    <a:pt x="199" y="78"/>
                  </a:cubicBezTo>
                  <a:lnTo>
                    <a:pt x="199" y="859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14328775" y="4268788"/>
              <a:ext cx="1403350" cy="895350"/>
            </a:xfrm>
            <a:custGeom>
              <a:avLst/>
              <a:gdLst>
                <a:gd name="T0" fmla="*/ 665 w 669"/>
                <a:gd name="T1" fmla="*/ 203 h 427"/>
                <a:gd name="T2" fmla="*/ 647 w 669"/>
                <a:gd name="T3" fmla="*/ 174 h 427"/>
                <a:gd name="T4" fmla="*/ 511 w 669"/>
                <a:gd name="T5" fmla="*/ 39 h 427"/>
                <a:gd name="T6" fmla="*/ 475 w 669"/>
                <a:gd name="T7" fmla="*/ 9 h 427"/>
                <a:gd name="T8" fmla="*/ 438 w 669"/>
                <a:gd name="T9" fmla="*/ 0 h 427"/>
                <a:gd name="T10" fmla="*/ 410 w 669"/>
                <a:gd name="T11" fmla="*/ 4 h 427"/>
                <a:gd name="T12" fmla="*/ 74 w 669"/>
                <a:gd name="T13" fmla="*/ 108 h 427"/>
                <a:gd name="T14" fmla="*/ 15 w 669"/>
                <a:gd name="T15" fmla="*/ 219 h 427"/>
                <a:gd name="T16" fmla="*/ 17 w 669"/>
                <a:gd name="T17" fmla="*/ 226 h 427"/>
                <a:gd name="T18" fmla="*/ 129 w 669"/>
                <a:gd name="T19" fmla="*/ 285 h 427"/>
                <a:gd name="T20" fmla="*/ 445 w 669"/>
                <a:gd name="T21" fmla="*/ 188 h 427"/>
                <a:gd name="T22" fmla="*/ 494 w 669"/>
                <a:gd name="T23" fmla="*/ 282 h 427"/>
                <a:gd name="T24" fmla="*/ 573 w 669"/>
                <a:gd name="T25" fmla="*/ 333 h 427"/>
                <a:gd name="T26" fmla="*/ 582 w 669"/>
                <a:gd name="T27" fmla="*/ 389 h 427"/>
                <a:gd name="T28" fmla="*/ 622 w 669"/>
                <a:gd name="T29" fmla="*/ 427 h 427"/>
                <a:gd name="T30" fmla="*/ 669 w 669"/>
                <a:gd name="T31" fmla="*/ 389 h 427"/>
                <a:gd name="T32" fmla="*/ 669 w 669"/>
                <a:gd name="T33" fmla="*/ 219 h 427"/>
                <a:gd name="T34" fmla="*/ 665 w 669"/>
                <a:gd name="T35" fmla="*/ 20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9" h="427">
                  <a:moveTo>
                    <a:pt x="665" y="203"/>
                  </a:moveTo>
                  <a:cubicBezTo>
                    <a:pt x="661" y="193"/>
                    <a:pt x="655" y="183"/>
                    <a:pt x="647" y="174"/>
                  </a:cubicBezTo>
                  <a:cubicBezTo>
                    <a:pt x="511" y="39"/>
                    <a:pt x="511" y="39"/>
                    <a:pt x="511" y="39"/>
                  </a:cubicBezTo>
                  <a:cubicBezTo>
                    <a:pt x="502" y="26"/>
                    <a:pt x="489" y="16"/>
                    <a:pt x="475" y="9"/>
                  </a:cubicBezTo>
                  <a:cubicBezTo>
                    <a:pt x="464" y="3"/>
                    <a:pt x="451" y="0"/>
                    <a:pt x="438" y="0"/>
                  </a:cubicBezTo>
                  <a:cubicBezTo>
                    <a:pt x="429" y="0"/>
                    <a:pt x="420" y="1"/>
                    <a:pt x="410" y="4"/>
                  </a:cubicBezTo>
                  <a:cubicBezTo>
                    <a:pt x="74" y="108"/>
                    <a:pt x="74" y="108"/>
                    <a:pt x="74" y="108"/>
                  </a:cubicBezTo>
                  <a:cubicBezTo>
                    <a:pt x="27" y="122"/>
                    <a:pt x="0" y="172"/>
                    <a:pt x="15" y="219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32" y="273"/>
                    <a:pt x="79" y="286"/>
                    <a:pt x="129" y="285"/>
                  </a:cubicBezTo>
                  <a:cubicBezTo>
                    <a:pt x="311" y="281"/>
                    <a:pt x="445" y="188"/>
                    <a:pt x="445" y="188"/>
                  </a:cubicBezTo>
                  <a:cubicBezTo>
                    <a:pt x="445" y="188"/>
                    <a:pt x="436" y="204"/>
                    <a:pt x="494" y="282"/>
                  </a:cubicBezTo>
                  <a:cubicBezTo>
                    <a:pt x="528" y="328"/>
                    <a:pt x="560" y="330"/>
                    <a:pt x="573" y="333"/>
                  </a:cubicBezTo>
                  <a:cubicBezTo>
                    <a:pt x="582" y="389"/>
                    <a:pt x="582" y="389"/>
                    <a:pt x="582" y="389"/>
                  </a:cubicBezTo>
                  <a:cubicBezTo>
                    <a:pt x="594" y="417"/>
                    <a:pt x="596" y="427"/>
                    <a:pt x="622" y="427"/>
                  </a:cubicBezTo>
                  <a:cubicBezTo>
                    <a:pt x="648" y="427"/>
                    <a:pt x="669" y="410"/>
                    <a:pt x="669" y="389"/>
                  </a:cubicBezTo>
                  <a:cubicBezTo>
                    <a:pt x="669" y="219"/>
                    <a:pt x="669" y="219"/>
                    <a:pt x="669" y="219"/>
                  </a:cubicBezTo>
                  <a:cubicBezTo>
                    <a:pt x="669" y="213"/>
                    <a:pt x="668" y="208"/>
                    <a:pt x="665" y="203"/>
                  </a:cubicBezTo>
                  <a:close/>
                </a:path>
              </a:pathLst>
            </a:custGeom>
            <a:solidFill>
              <a:srgbClr val="6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3517563" y="8013700"/>
              <a:ext cx="1955800" cy="2219325"/>
            </a:xfrm>
            <a:custGeom>
              <a:avLst/>
              <a:gdLst>
                <a:gd name="T0" fmla="*/ 0 w 933"/>
                <a:gd name="T1" fmla="*/ 1059 h 1059"/>
                <a:gd name="T2" fmla="*/ 238 w 933"/>
                <a:gd name="T3" fmla="*/ 1059 h 1059"/>
                <a:gd name="T4" fmla="*/ 238 w 933"/>
                <a:gd name="T5" fmla="*/ 248 h 1059"/>
                <a:gd name="T6" fmla="*/ 304 w 933"/>
                <a:gd name="T7" fmla="*/ 239 h 1059"/>
                <a:gd name="T8" fmla="*/ 311 w 933"/>
                <a:gd name="T9" fmla="*/ 240 h 1059"/>
                <a:gd name="T10" fmla="*/ 933 w 933"/>
                <a:gd name="T11" fmla="*/ 240 h 1059"/>
                <a:gd name="T12" fmla="*/ 933 w 933"/>
                <a:gd name="T13" fmla="*/ 2 h 1059"/>
                <a:gd name="T14" fmla="*/ 313 w 933"/>
                <a:gd name="T15" fmla="*/ 2 h 1059"/>
                <a:gd name="T16" fmla="*/ 66 w 933"/>
                <a:gd name="T17" fmla="*/ 79 h 1059"/>
                <a:gd name="T18" fmla="*/ 0 w 933"/>
                <a:gd name="T19" fmla="*/ 236 h 1059"/>
                <a:gd name="T20" fmla="*/ 0 w 933"/>
                <a:gd name="T21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3" h="1059">
                  <a:moveTo>
                    <a:pt x="0" y="1059"/>
                  </a:moveTo>
                  <a:cubicBezTo>
                    <a:pt x="238" y="1059"/>
                    <a:pt x="238" y="1059"/>
                    <a:pt x="238" y="1059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55" y="243"/>
                    <a:pt x="286" y="238"/>
                    <a:pt x="304" y="239"/>
                  </a:cubicBezTo>
                  <a:cubicBezTo>
                    <a:pt x="311" y="240"/>
                    <a:pt x="311" y="240"/>
                    <a:pt x="311" y="240"/>
                  </a:cubicBezTo>
                  <a:cubicBezTo>
                    <a:pt x="933" y="240"/>
                    <a:pt x="933" y="240"/>
                    <a:pt x="933" y="240"/>
                  </a:cubicBezTo>
                  <a:cubicBezTo>
                    <a:pt x="933" y="2"/>
                    <a:pt x="933" y="2"/>
                    <a:pt x="933" y="2"/>
                  </a:cubicBezTo>
                  <a:cubicBezTo>
                    <a:pt x="313" y="2"/>
                    <a:pt x="313" y="2"/>
                    <a:pt x="313" y="2"/>
                  </a:cubicBezTo>
                  <a:cubicBezTo>
                    <a:pt x="280" y="0"/>
                    <a:pt x="149" y="1"/>
                    <a:pt x="66" y="79"/>
                  </a:cubicBezTo>
                  <a:cubicBezTo>
                    <a:pt x="23" y="120"/>
                    <a:pt x="0" y="174"/>
                    <a:pt x="0" y="236"/>
                  </a:cubicBezTo>
                  <a:lnTo>
                    <a:pt x="0" y="1059"/>
                  </a:lnTo>
                  <a:close/>
                </a:path>
              </a:pathLst>
            </a:custGeom>
            <a:solidFill>
              <a:srgbClr val="011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3234988" y="10166350"/>
              <a:ext cx="960438" cy="360363"/>
            </a:xfrm>
            <a:custGeom>
              <a:avLst/>
              <a:gdLst>
                <a:gd name="T0" fmla="*/ 309 w 458"/>
                <a:gd name="T1" fmla="*/ 0 h 172"/>
                <a:gd name="T2" fmla="*/ 175 w 458"/>
                <a:gd name="T3" fmla="*/ 55 h 172"/>
                <a:gd name="T4" fmla="*/ 0 w 458"/>
                <a:gd name="T5" fmla="*/ 172 h 172"/>
                <a:gd name="T6" fmla="*/ 456 w 458"/>
                <a:gd name="T7" fmla="*/ 151 h 172"/>
                <a:gd name="T8" fmla="*/ 458 w 458"/>
                <a:gd name="T9" fmla="*/ 0 h 172"/>
                <a:gd name="T10" fmla="*/ 309 w 458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8" h="172">
                  <a:moveTo>
                    <a:pt x="309" y="0"/>
                  </a:moveTo>
                  <a:cubicBezTo>
                    <a:pt x="309" y="0"/>
                    <a:pt x="241" y="15"/>
                    <a:pt x="175" y="55"/>
                  </a:cubicBezTo>
                  <a:cubicBezTo>
                    <a:pt x="84" y="110"/>
                    <a:pt x="0" y="172"/>
                    <a:pt x="0" y="172"/>
                  </a:cubicBezTo>
                  <a:cubicBezTo>
                    <a:pt x="456" y="151"/>
                    <a:pt x="456" y="151"/>
                    <a:pt x="456" y="151"/>
                  </a:cubicBezTo>
                  <a:cubicBezTo>
                    <a:pt x="458" y="0"/>
                    <a:pt x="458" y="0"/>
                    <a:pt x="458" y="0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3695363" y="8013700"/>
              <a:ext cx="1957388" cy="2219325"/>
            </a:xfrm>
            <a:custGeom>
              <a:avLst/>
              <a:gdLst>
                <a:gd name="T0" fmla="*/ 0 w 933"/>
                <a:gd name="T1" fmla="*/ 1059 h 1059"/>
                <a:gd name="T2" fmla="*/ 238 w 933"/>
                <a:gd name="T3" fmla="*/ 1059 h 1059"/>
                <a:gd name="T4" fmla="*/ 238 w 933"/>
                <a:gd name="T5" fmla="*/ 248 h 1059"/>
                <a:gd name="T6" fmla="*/ 304 w 933"/>
                <a:gd name="T7" fmla="*/ 239 h 1059"/>
                <a:gd name="T8" fmla="*/ 310 w 933"/>
                <a:gd name="T9" fmla="*/ 240 h 1059"/>
                <a:gd name="T10" fmla="*/ 933 w 933"/>
                <a:gd name="T11" fmla="*/ 240 h 1059"/>
                <a:gd name="T12" fmla="*/ 933 w 933"/>
                <a:gd name="T13" fmla="*/ 2 h 1059"/>
                <a:gd name="T14" fmla="*/ 313 w 933"/>
                <a:gd name="T15" fmla="*/ 2 h 1059"/>
                <a:gd name="T16" fmla="*/ 66 w 933"/>
                <a:gd name="T17" fmla="*/ 79 h 1059"/>
                <a:gd name="T18" fmla="*/ 0 w 933"/>
                <a:gd name="T19" fmla="*/ 236 h 1059"/>
                <a:gd name="T20" fmla="*/ 0 w 933"/>
                <a:gd name="T21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3" h="1059">
                  <a:moveTo>
                    <a:pt x="0" y="1059"/>
                  </a:moveTo>
                  <a:cubicBezTo>
                    <a:pt x="238" y="1059"/>
                    <a:pt x="238" y="1059"/>
                    <a:pt x="238" y="1059"/>
                  </a:cubicBezTo>
                  <a:cubicBezTo>
                    <a:pt x="238" y="248"/>
                    <a:pt x="238" y="248"/>
                    <a:pt x="238" y="248"/>
                  </a:cubicBezTo>
                  <a:cubicBezTo>
                    <a:pt x="255" y="243"/>
                    <a:pt x="286" y="238"/>
                    <a:pt x="304" y="239"/>
                  </a:cubicBezTo>
                  <a:cubicBezTo>
                    <a:pt x="310" y="240"/>
                    <a:pt x="310" y="240"/>
                    <a:pt x="310" y="240"/>
                  </a:cubicBezTo>
                  <a:cubicBezTo>
                    <a:pt x="933" y="240"/>
                    <a:pt x="933" y="240"/>
                    <a:pt x="933" y="240"/>
                  </a:cubicBezTo>
                  <a:cubicBezTo>
                    <a:pt x="933" y="2"/>
                    <a:pt x="933" y="2"/>
                    <a:pt x="933" y="2"/>
                  </a:cubicBezTo>
                  <a:cubicBezTo>
                    <a:pt x="313" y="2"/>
                    <a:pt x="313" y="2"/>
                    <a:pt x="313" y="2"/>
                  </a:cubicBezTo>
                  <a:cubicBezTo>
                    <a:pt x="279" y="0"/>
                    <a:pt x="149" y="1"/>
                    <a:pt x="66" y="79"/>
                  </a:cubicBezTo>
                  <a:cubicBezTo>
                    <a:pt x="23" y="120"/>
                    <a:pt x="0" y="174"/>
                    <a:pt x="0" y="236"/>
                  </a:cubicBezTo>
                  <a:lnTo>
                    <a:pt x="0" y="1059"/>
                  </a:lnTo>
                  <a:close/>
                </a:path>
              </a:pathLst>
            </a:custGeom>
            <a:solidFill>
              <a:srgbClr val="002F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14379575" y="8101013"/>
              <a:ext cx="2192338" cy="792163"/>
            </a:xfrm>
            <a:custGeom>
              <a:avLst/>
              <a:gdLst>
                <a:gd name="T0" fmla="*/ 0 w 1046"/>
                <a:gd name="T1" fmla="*/ 333 h 378"/>
                <a:gd name="T2" fmla="*/ 45 w 1046"/>
                <a:gd name="T3" fmla="*/ 378 h 378"/>
                <a:gd name="T4" fmla="*/ 1001 w 1046"/>
                <a:gd name="T5" fmla="*/ 378 h 378"/>
                <a:gd name="T6" fmla="*/ 1046 w 1046"/>
                <a:gd name="T7" fmla="*/ 333 h 378"/>
                <a:gd name="T8" fmla="*/ 1046 w 1046"/>
                <a:gd name="T9" fmla="*/ 45 h 378"/>
                <a:gd name="T10" fmla="*/ 1001 w 1046"/>
                <a:gd name="T11" fmla="*/ 0 h 378"/>
                <a:gd name="T12" fmla="*/ 45 w 1046"/>
                <a:gd name="T13" fmla="*/ 0 h 378"/>
                <a:gd name="T14" fmla="*/ 0 w 1046"/>
                <a:gd name="T15" fmla="*/ 45 h 378"/>
                <a:gd name="T16" fmla="*/ 0 w 1046"/>
                <a:gd name="T17" fmla="*/ 33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6" h="378">
                  <a:moveTo>
                    <a:pt x="0" y="333"/>
                  </a:moveTo>
                  <a:cubicBezTo>
                    <a:pt x="0" y="358"/>
                    <a:pt x="20" y="378"/>
                    <a:pt x="45" y="378"/>
                  </a:cubicBezTo>
                  <a:cubicBezTo>
                    <a:pt x="1001" y="378"/>
                    <a:pt x="1001" y="378"/>
                    <a:pt x="1001" y="378"/>
                  </a:cubicBezTo>
                  <a:cubicBezTo>
                    <a:pt x="1026" y="378"/>
                    <a:pt x="1046" y="358"/>
                    <a:pt x="1046" y="333"/>
                  </a:cubicBezTo>
                  <a:cubicBezTo>
                    <a:pt x="1046" y="45"/>
                    <a:pt x="1046" y="45"/>
                    <a:pt x="1046" y="45"/>
                  </a:cubicBezTo>
                  <a:cubicBezTo>
                    <a:pt x="1046" y="20"/>
                    <a:pt x="1026" y="0"/>
                    <a:pt x="100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lnTo>
                    <a:pt x="0" y="333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3"/>
            <p:cNvSpPr>
              <a:spLocks/>
            </p:cNvSpPr>
            <p:nvPr/>
          </p:nvSpPr>
          <p:spPr bwMode="auto">
            <a:xfrm>
              <a:off x="14236700" y="7669213"/>
              <a:ext cx="2366963" cy="576263"/>
            </a:xfrm>
            <a:custGeom>
              <a:avLst/>
              <a:gdLst>
                <a:gd name="T0" fmla="*/ 0 w 1129"/>
                <a:gd name="T1" fmla="*/ 233 h 275"/>
                <a:gd name="T2" fmla="*/ 42 w 1129"/>
                <a:gd name="T3" fmla="*/ 275 h 275"/>
                <a:gd name="T4" fmla="*/ 1086 w 1129"/>
                <a:gd name="T5" fmla="*/ 275 h 275"/>
                <a:gd name="T6" fmla="*/ 1129 w 1129"/>
                <a:gd name="T7" fmla="*/ 233 h 275"/>
                <a:gd name="T8" fmla="*/ 1129 w 1129"/>
                <a:gd name="T9" fmla="*/ 42 h 275"/>
                <a:gd name="T10" fmla="*/ 1086 w 1129"/>
                <a:gd name="T11" fmla="*/ 0 h 275"/>
                <a:gd name="T12" fmla="*/ 42 w 1129"/>
                <a:gd name="T13" fmla="*/ 0 h 275"/>
                <a:gd name="T14" fmla="*/ 0 w 1129"/>
                <a:gd name="T15" fmla="*/ 42 h 275"/>
                <a:gd name="T16" fmla="*/ 0 w 1129"/>
                <a:gd name="T17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9" h="275">
                  <a:moveTo>
                    <a:pt x="0" y="233"/>
                  </a:moveTo>
                  <a:cubicBezTo>
                    <a:pt x="0" y="256"/>
                    <a:pt x="19" y="275"/>
                    <a:pt x="42" y="275"/>
                  </a:cubicBezTo>
                  <a:cubicBezTo>
                    <a:pt x="1086" y="275"/>
                    <a:pt x="1086" y="275"/>
                    <a:pt x="1086" y="275"/>
                  </a:cubicBezTo>
                  <a:cubicBezTo>
                    <a:pt x="1110" y="275"/>
                    <a:pt x="1129" y="256"/>
                    <a:pt x="1129" y="233"/>
                  </a:cubicBezTo>
                  <a:cubicBezTo>
                    <a:pt x="1129" y="42"/>
                    <a:pt x="1129" y="42"/>
                    <a:pt x="1129" y="42"/>
                  </a:cubicBezTo>
                  <a:cubicBezTo>
                    <a:pt x="1129" y="18"/>
                    <a:pt x="1110" y="0"/>
                    <a:pt x="108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4"/>
            <p:cNvSpPr>
              <a:spLocks/>
            </p:cNvSpPr>
            <p:nvPr/>
          </p:nvSpPr>
          <p:spPr bwMode="auto">
            <a:xfrm>
              <a:off x="10212388" y="7315200"/>
              <a:ext cx="3890963" cy="3255963"/>
            </a:xfrm>
            <a:custGeom>
              <a:avLst/>
              <a:gdLst>
                <a:gd name="T0" fmla="*/ 1856 w 1856"/>
                <a:gd name="T1" fmla="*/ 1489 h 1553"/>
                <a:gd name="T2" fmla="*/ 1792 w 1856"/>
                <a:gd name="T3" fmla="*/ 1553 h 1553"/>
                <a:gd name="T4" fmla="*/ 64 w 1856"/>
                <a:gd name="T5" fmla="*/ 1553 h 1553"/>
                <a:gd name="T6" fmla="*/ 0 w 1856"/>
                <a:gd name="T7" fmla="*/ 1489 h 1553"/>
                <a:gd name="T8" fmla="*/ 0 w 1856"/>
                <a:gd name="T9" fmla="*/ 64 h 1553"/>
                <a:gd name="T10" fmla="*/ 64 w 1856"/>
                <a:gd name="T11" fmla="*/ 0 h 1553"/>
                <a:gd name="T12" fmla="*/ 1792 w 1856"/>
                <a:gd name="T13" fmla="*/ 0 h 1553"/>
                <a:gd name="T14" fmla="*/ 1856 w 1856"/>
                <a:gd name="T15" fmla="*/ 64 h 1553"/>
                <a:gd name="T16" fmla="*/ 1856 w 1856"/>
                <a:gd name="T17" fmla="*/ 1489 h 1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6" h="1553">
                  <a:moveTo>
                    <a:pt x="1856" y="1489"/>
                  </a:moveTo>
                  <a:cubicBezTo>
                    <a:pt x="1856" y="1525"/>
                    <a:pt x="1827" y="1553"/>
                    <a:pt x="1792" y="1553"/>
                  </a:cubicBezTo>
                  <a:cubicBezTo>
                    <a:pt x="64" y="1553"/>
                    <a:pt x="64" y="1553"/>
                    <a:pt x="64" y="1553"/>
                  </a:cubicBezTo>
                  <a:cubicBezTo>
                    <a:pt x="28" y="1553"/>
                    <a:pt x="0" y="1525"/>
                    <a:pt x="0" y="14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4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827" y="0"/>
                    <a:pt x="1856" y="28"/>
                    <a:pt x="1856" y="64"/>
                  </a:cubicBezTo>
                  <a:lnTo>
                    <a:pt x="1856" y="1489"/>
                  </a:lnTo>
                  <a:close/>
                </a:path>
              </a:pathLst>
            </a:custGeom>
            <a:solidFill>
              <a:srgbClr val="7D4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5"/>
            <p:cNvSpPr>
              <a:spLocks/>
            </p:cNvSpPr>
            <p:nvPr/>
          </p:nvSpPr>
          <p:spPr bwMode="auto">
            <a:xfrm>
              <a:off x="9913938" y="6927850"/>
              <a:ext cx="4445000" cy="536575"/>
            </a:xfrm>
            <a:custGeom>
              <a:avLst/>
              <a:gdLst>
                <a:gd name="T0" fmla="*/ 2120 w 2120"/>
                <a:gd name="T1" fmla="*/ 64 h 256"/>
                <a:gd name="T2" fmla="*/ 2055 w 2120"/>
                <a:gd name="T3" fmla="*/ 0 h 256"/>
                <a:gd name="T4" fmla="*/ 65 w 2120"/>
                <a:gd name="T5" fmla="*/ 0 h 256"/>
                <a:gd name="T6" fmla="*/ 0 w 2120"/>
                <a:gd name="T7" fmla="*/ 64 h 256"/>
                <a:gd name="T8" fmla="*/ 0 w 2120"/>
                <a:gd name="T9" fmla="*/ 192 h 256"/>
                <a:gd name="T10" fmla="*/ 65 w 2120"/>
                <a:gd name="T11" fmla="*/ 256 h 256"/>
                <a:gd name="T12" fmla="*/ 2055 w 2120"/>
                <a:gd name="T13" fmla="*/ 256 h 256"/>
                <a:gd name="T14" fmla="*/ 2120 w 2120"/>
                <a:gd name="T15" fmla="*/ 192 h 256"/>
                <a:gd name="T16" fmla="*/ 2120 w 2120"/>
                <a:gd name="T17" fmla="*/ 6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0" h="256">
                  <a:moveTo>
                    <a:pt x="2120" y="64"/>
                  </a:moveTo>
                  <a:cubicBezTo>
                    <a:pt x="2120" y="28"/>
                    <a:pt x="2091" y="0"/>
                    <a:pt x="205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7"/>
                    <a:pt x="29" y="256"/>
                    <a:pt x="65" y="256"/>
                  </a:cubicBezTo>
                  <a:cubicBezTo>
                    <a:pt x="2055" y="256"/>
                    <a:pt x="2055" y="256"/>
                    <a:pt x="2055" y="256"/>
                  </a:cubicBezTo>
                  <a:cubicBezTo>
                    <a:pt x="2091" y="256"/>
                    <a:pt x="2120" y="227"/>
                    <a:pt x="2120" y="192"/>
                  </a:cubicBezTo>
                  <a:lnTo>
                    <a:pt x="2120" y="64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436120" y="4936514"/>
            <a:ext cx="7617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BRAINSTROMING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36120" y="1017638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06</a:t>
            </a:r>
          </a:p>
        </p:txBody>
      </p: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2436120" y="6193124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056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959600" y="1625600"/>
            <a:ext cx="10458450" cy="1046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11031413" y="1417610"/>
            <a:ext cx="12773274" cy="10672790"/>
            <a:chOff x="9524529" y="393415"/>
            <a:chExt cx="13546138" cy="11318562"/>
          </a:xfrm>
        </p:grpSpPr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1160559" y="393415"/>
              <a:ext cx="8375687" cy="8375686"/>
            </a:xfrm>
            <a:custGeom>
              <a:avLst/>
              <a:gdLst>
                <a:gd name="T0" fmla="*/ 2697 w 2738"/>
                <a:gd name="T1" fmla="*/ 1035 h 2738"/>
                <a:gd name="T2" fmla="*/ 2671 w 2738"/>
                <a:gd name="T3" fmla="*/ 946 h 2738"/>
                <a:gd name="T4" fmla="*/ 2147 w 2738"/>
                <a:gd name="T5" fmla="*/ 243 h 2738"/>
                <a:gd name="T6" fmla="*/ 1369 w 2738"/>
                <a:gd name="T7" fmla="*/ 0 h 2738"/>
                <a:gd name="T8" fmla="*/ 604 w 2738"/>
                <a:gd name="T9" fmla="*/ 234 h 2738"/>
                <a:gd name="T10" fmla="*/ 50 w 2738"/>
                <a:gd name="T11" fmla="*/ 1003 h 2738"/>
                <a:gd name="T12" fmla="*/ 0 w 2738"/>
                <a:gd name="T13" fmla="*/ 1369 h 2738"/>
                <a:gd name="T14" fmla="*/ 1369 w 2738"/>
                <a:gd name="T15" fmla="*/ 2738 h 2738"/>
                <a:gd name="T16" fmla="*/ 2430 w 2738"/>
                <a:gd name="T17" fmla="*/ 2235 h 2738"/>
                <a:gd name="T18" fmla="*/ 2738 w 2738"/>
                <a:gd name="T19" fmla="*/ 1369 h 2738"/>
                <a:gd name="T20" fmla="*/ 2697 w 2738"/>
                <a:gd name="T21" fmla="*/ 1035 h 2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38" h="2738">
                  <a:moveTo>
                    <a:pt x="2697" y="1035"/>
                  </a:moveTo>
                  <a:cubicBezTo>
                    <a:pt x="2689" y="1005"/>
                    <a:pt x="2681" y="975"/>
                    <a:pt x="2671" y="946"/>
                  </a:cubicBezTo>
                  <a:cubicBezTo>
                    <a:pt x="2578" y="658"/>
                    <a:pt x="2391" y="412"/>
                    <a:pt x="2147" y="243"/>
                  </a:cubicBezTo>
                  <a:cubicBezTo>
                    <a:pt x="1926" y="90"/>
                    <a:pt x="1658" y="0"/>
                    <a:pt x="1369" y="0"/>
                  </a:cubicBezTo>
                  <a:cubicBezTo>
                    <a:pt x="1085" y="0"/>
                    <a:pt x="822" y="87"/>
                    <a:pt x="604" y="234"/>
                  </a:cubicBezTo>
                  <a:cubicBezTo>
                    <a:pt x="337" y="414"/>
                    <a:pt x="138" y="685"/>
                    <a:pt x="50" y="1003"/>
                  </a:cubicBezTo>
                  <a:cubicBezTo>
                    <a:pt x="17" y="1119"/>
                    <a:pt x="0" y="1242"/>
                    <a:pt x="0" y="1369"/>
                  </a:cubicBezTo>
                  <a:cubicBezTo>
                    <a:pt x="0" y="2125"/>
                    <a:pt x="613" y="2738"/>
                    <a:pt x="1369" y="2738"/>
                  </a:cubicBezTo>
                  <a:cubicBezTo>
                    <a:pt x="1797" y="2738"/>
                    <a:pt x="2179" y="2542"/>
                    <a:pt x="2430" y="2235"/>
                  </a:cubicBezTo>
                  <a:cubicBezTo>
                    <a:pt x="2622" y="1999"/>
                    <a:pt x="2738" y="1698"/>
                    <a:pt x="2738" y="1369"/>
                  </a:cubicBezTo>
                  <a:cubicBezTo>
                    <a:pt x="2738" y="1254"/>
                    <a:pt x="2723" y="1142"/>
                    <a:pt x="2697" y="1035"/>
                  </a:cubicBezTo>
                  <a:close/>
                </a:path>
              </a:pathLst>
            </a:custGeom>
            <a:solidFill>
              <a:srgbClr val="98D5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11314014" y="675575"/>
              <a:ext cx="5813975" cy="7751965"/>
            </a:xfrm>
            <a:custGeom>
              <a:avLst/>
              <a:gdLst>
                <a:gd name="T0" fmla="*/ 257 w 1901"/>
                <a:gd name="T1" fmla="*/ 1087 h 2534"/>
                <a:gd name="T2" fmla="*/ 406 w 1901"/>
                <a:gd name="T3" fmla="*/ 1164 h 2534"/>
                <a:gd name="T4" fmla="*/ 686 w 1901"/>
                <a:gd name="T5" fmla="*/ 1283 h 2534"/>
                <a:gd name="T6" fmla="*/ 829 w 1901"/>
                <a:gd name="T7" fmla="*/ 1379 h 2534"/>
                <a:gd name="T8" fmla="*/ 709 w 1901"/>
                <a:gd name="T9" fmla="*/ 1671 h 2534"/>
                <a:gd name="T10" fmla="*/ 930 w 1901"/>
                <a:gd name="T11" fmla="*/ 1962 h 2534"/>
                <a:gd name="T12" fmla="*/ 1073 w 1901"/>
                <a:gd name="T13" fmla="*/ 2189 h 2534"/>
                <a:gd name="T14" fmla="*/ 1150 w 1901"/>
                <a:gd name="T15" fmla="*/ 2469 h 2534"/>
                <a:gd name="T16" fmla="*/ 1281 w 1901"/>
                <a:gd name="T17" fmla="*/ 2433 h 2534"/>
                <a:gd name="T18" fmla="*/ 1281 w 1901"/>
                <a:gd name="T19" fmla="*/ 2201 h 2534"/>
                <a:gd name="T20" fmla="*/ 1424 w 1901"/>
                <a:gd name="T21" fmla="*/ 2034 h 2534"/>
                <a:gd name="T22" fmla="*/ 1668 w 1901"/>
                <a:gd name="T23" fmla="*/ 1737 h 2534"/>
                <a:gd name="T24" fmla="*/ 1668 w 1901"/>
                <a:gd name="T25" fmla="*/ 1462 h 2534"/>
                <a:gd name="T26" fmla="*/ 1242 w 1901"/>
                <a:gd name="T27" fmla="*/ 1379 h 2534"/>
                <a:gd name="T28" fmla="*/ 936 w 1901"/>
                <a:gd name="T29" fmla="*/ 1224 h 2534"/>
                <a:gd name="T30" fmla="*/ 698 w 1901"/>
                <a:gd name="T31" fmla="*/ 1129 h 2534"/>
                <a:gd name="T32" fmla="*/ 525 w 1901"/>
                <a:gd name="T33" fmla="*/ 1009 h 2534"/>
                <a:gd name="T34" fmla="*/ 400 w 1901"/>
                <a:gd name="T35" fmla="*/ 980 h 2534"/>
                <a:gd name="T36" fmla="*/ 489 w 1901"/>
                <a:gd name="T37" fmla="*/ 831 h 2534"/>
                <a:gd name="T38" fmla="*/ 882 w 1901"/>
                <a:gd name="T39" fmla="*/ 1009 h 2534"/>
                <a:gd name="T40" fmla="*/ 995 w 1901"/>
                <a:gd name="T41" fmla="*/ 938 h 2534"/>
                <a:gd name="T42" fmla="*/ 1162 w 1901"/>
                <a:gd name="T43" fmla="*/ 831 h 2534"/>
                <a:gd name="T44" fmla="*/ 1662 w 1901"/>
                <a:gd name="T45" fmla="*/ 694 h 2534"/>
                <a:gd name="T46" fmla="*/ 1585 w 1901"/>
                <a:gd name="T47" fmla="*/ 414 h 2534"/>
                <a:gd name="T48" fmla="*/ 1382 w 1901"/>
                <a:gd name="T49" fmla="*/ 354 h 2534"/>
                <a:gd name="T50" fmla="*/ 1418 w 1901"/>
                <a:gd name="T51" fmla="*/ 206 h 2534"/>
                <a:gd name="T52" fmla="*/ 1585 w 1901"/>
                <a:gd name="T53" fmla="*/ 283 h 2534"/>
                <a:gd name="T54" fmla="*/ 1698 w 1901"/>
                <a:gd name="T55" fmla="*/ 206 h 2534"/>
                <a:gd name="T56" fmla="*/ 1460 w 1901"/>
                <a:gd name="T57" fmla="*/ 92 h 2534"/>
                <a:gd name="T58" fmla="*/ 1037 w 1901"/>
                <a:gd name="T59" fmla="*/ 92 h 2534"/>
                <a:gd name="T60" fmla="*/ 739 w 1901"/>
                <a:gd name="T61" fmla="*/ 253 h 2534"/>
                <a:gd name="T62" fmla="*/ 554 w 1901"/>
                <a:gd name="T63" fmla="*/ 142 h 2534"/>
                <a:gd name="T64" fmla="*/ 0 w 1901"/>
                <a:gd name="T65" fmla="*/ 911 h 2534"/>
                <a:gd name="T66" fmla="*/ 114 w 1901"/>
                <a:gd name="T67" fmla="*/ 962 h 2534"/>
                <a:gd name="T68" fmla="*/ 257 w 1901"/>
                <a:gd name="T69" fmla="*/ 1087 h 2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1" h="2534">
                  <a:moveTo>
                    <a:pt x="257" y="1087"/>
                  </a:moveTo>
                  <a:cubicBezTo>
                    <a:pt x="310" y="1224"/>
                    <a:pt x="310" y="1135"/>
                    <a:pt x="406" y="1164"/>
                  </a:cubicBezTo>
                  <a:cubicBezTo>
                    <a:pt x="501" y="1194"/>
                    <a:pt x="605" y="1203"/>
                    <a:pt x="686" y="1283"/>
                  </a:cubicBezTo>
                  <a:cubicBezTo>
                    <a:pt x="766" y="1364"/>
                    <a:pt x="829" y="1289"/>
                    <a:pt x="829" y="1379"/>
                  </a:cubicBezTo>
                  <a:cubicBezTo>
                    <a:pt x="829" y="1468"/>
                    <a:pt x="709" y="1528"/>
                    <a:pt x="709" y="1671"/>
                  </a:cubicBezTo>
                  <a:cubicBezTo>
                    <a:pt x="709" y="1813"/>
                    <a:pt x="727" y="1885"/>
                    <a:pt x="930" y="1962"/>
                  </a:cubicBezTo>
                  <a:cubicBezTo>
                    <a:pt x="1132" y="2040"/>
                    <a:pt x="1073" y="1986"/>
                    <a:pt x="1073" y="2189"/>
                  </a:cubicBezTo>
                  <a:cubicBezTo>
                    <a:pt x="1073" y="2391"/>
                    <a:pt x="1111" y="2430"/>
                    <a:pt x="1150" y="2469"/>
                  </a:cubicBezTo>
                  <a:cubicBezTo>
                    <a:pt x="1189" y="2507"/>
                    <a:pt x="1281" y="2534"/>
                    <a:pt x="1281" y="2433"/>
                  </a:cubicBezTo>
                  <a:cubicBezTo>
                    <a:pt x="1281" y="2332"/>
                    <a:pt x="1210" y="2272"/>
                    <a:pt x="1281" y="2201"/>
                  </a:cubicBezTo>
                  <a:cubicBezTo>
                    <a:pt x="1353" y="2129"/>
                    <a:pt x="1314" y="2144"/>
                    <a:pt x="1424" y="2034"/>
                  </a:cubicBezTo>
                  <a:cubicBezTo>
                    <a:pt x="1534" y="1924"/>
                    <a:pt x="1615" y="1869"/>
                    <a:pt x="1668" y="1737"/>
                  </a:cubicBezTo>
                  <a:cubicBezTo>
                    <a:pt x="1722" y="1605"/>
                    <a:pt x="1901" y="1545"/>
                    <a:pt x="1668" y="1462"/>
                  </a:cubicBezTo>
                  <a:cubicBezTo>
                    <a:pt x="1436" y="1379"/>
                    <a:pt x="1338" y="1475"/>
                    <a:pt x="1242" y="1379"/>
                  </a:cubicBezTo>
                  <a:cubicBezTo>
                    <a:pt x="1145" y="1282"/>
                    <a:pt x="977" y="1224"/>
                    <a:pt x="936" y="1224"/>
                  </a:cubicBezTo>
                  <a:cubicBezTo>
                    <a:pt x="894" y="1224"/>
                    <a:pt x="763" y="1194"/>
                    <a:pt x="698" y="1129"/>
                  </a:cubicBezTo>
                  <a:cubicBezTo>
                    <a:pt x="632" y="1063"/>
                    <a:pt x="584" y="950"/>
                    <a:pt x="525" y="1009"/>
                  </a:cubicBezTo>
                  <a:cubicBezTo>
                    <a:pt x="465" y="1069"/>
                    <a:pt x="400" y="1033"/>
                    <a:pt x="400" y="980"/>
                  </a:cubicBezTo>
                  <a:cubicBezTo>
                    <a:pt x="400" y="926"/>
                    <a:pt x="465" y="831"/>
                    <a:pt x="489" y="831"/>
                  </a:cubicBezTo>
                  <a:cubicBezTo>
                    <a:pt x="513" y="831"/>
                    <a:pt x="698" y="1009"/>
                    <a:pt x="882" y="1009"/>
                  </a:cubicBezTo>
                  <a:cubicBezTo>
                    <a:pt x="1067" y="1009"/>
                    <a:pt x="995" y="1004"/>
                    <a:pt x="995" y="938"/>
                  </a:cubicBezTo>
                  <a:cubicBezTo>
                    <a:pt x="995" y="873"/>
                    <a:pt x="977" y="867"/>
                    <a:pt x="1162" y="831"/>
                  </a:cubicBezTo>
                  <a:cubicBezTo>
                    <a:pt x="1347" y="795"/>
                    <a:pt x="1662" y="843"/>
                    <a:pt x="1662" y="694"/>
                  </a:cubicBezTo>
                  <a:cubicBezTo>
                    <a:pt x="1662" y="545"/>
                    <a:pt x="1746" y="509"/>
                    <a:pt x="1585" y="414"/>
                  </a:cubicBezTo>
                  <a:cubicBezTo>
                    <a:pt x="1424" y="319"/>
                    <a:pt x="1531" y="420"/>
                    <a:pt x="1382" y="354"/>
                  </a:cubicBezTo>
                  <a:cubicBezTo>
                    <a:pt x="1234" y="289"/>
                    <a:pt x="1311" y="206"/>
                    <a:pt x="1418" y="206"/>
                  </a:cubicBezTo>
                  <a:cubicBezTo>
                    <a:pt x="1525" y="206"/>
                    <a:pt x="1460" y="223"/>
                    <a:pt x="1585" y="283"/>
                  </a:cubicBezTo>
                  <a:cubicBezTo>
                    <a:pt x="1710" y="342"/>
                    <a:pt x="1764" y="271"/>
                    <a:pt x="1698" y="206"/>
                  </a:cubicBezTo>
                  <a:cubicBezTo>
                    <a:pt x="1633" y="140"/>
                    <a:pt x="1627" y="92"/>
                    <a:pt x="1460" y="92"/>
                  </a:cubicBezTo>
                  <a:cubicBezTo>
                    <a:pt x="1293" y="92"/>
                    <a:pt x="1129" y="0"/>
                    <a:pt x="1037" y="92"/>
                  </a:cubicBezTo>
                  <a:cubicBezTo>
                    <a:pt x="945" y="185"/>
                    <a:pt x="876" y="307"/>
                    <a:pt x="739" y="253"/>
                  </a:cubicBezTo>
                  <a:cubicBezTo>
                    <a:pt x="670" y="226"/>
                    <a:pt x="615" y="175"/>
                    <a:pt x="554" y="142"/>
                  </a:cubicBezTo>
                  <a:cubicBezTo>
                    <a:pt x="287" y="322"/>
                    <a:pt x="88" y="593"/>
                    <a:pt x="0" y="911"/>
                  </a:cubicBezTo>
                  <a:cubicBezTo>
                    <a:pt x="37" y="929"/>
                    <a:pt x="77" y="947"/>
                    <a:pt x="114" y="962"/>
                  </a:cubicBezTo>
                  <a:cubicBezTo>
                    <a:pt x="233" y="1009"/>
                    <a:pt x="203" y="950"/>
                    <a:pt x="257" y="1087"/>
                  </a:cubicBezTo>
                  <a:close/>
                </a:path>
              </a:pathLst>
            </a:custGeom>
            <a:solidFill>
              <a:srgbClr val="8EB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16672574" y="3244712"/>
              <a:ext cx="2863674" cy="3984886"/>
            </a:xfrm>
            <a:custGeom>
              <a:avLst/>
              <a:gdLst>
                <a:gd name="T0" fmla="*/ 895 w 936"/>
                <a:gd name="T1" fmla="*/ 103 h 1303"/>
                <a:gd name="T2" fmla="*/ 690 w 936"/>
                <a:gd name="T3" fmla="*/ 95 h 1303"/>
                <a:gd name="T4" fmla="*/ 530 w 936"/>
                <a:gd name="T5" fmla="*/ 18 h 1303"/>
                <a:gd name="T6" fmla="*/ 280 w 936"/>
                <a:gd name="T7" fmla="*/ 111 h 1303"/>
                <a:gd name="T8" fmla="*/ 232 w 936"/>
                <a:gd name="T9" fmla="*/ 494 h 1303"/>
                <a:gd name="T10" fmla="*/ 571 w 936"/>
                <a:gd name="T11" fmla="*/ 661 h 1303"/>
                <a:gd name="T12" fmla="*/ 744 w 936"/>
                <a:gd name="T13" fmla="*/ 676 h 1303"/>
                <a:gd name="T14" fmla="*/ 625 w 936"/>
                <a:gd name="T15" fmla="*/ 924 h 1303"/>
                <a:gd name="T16" fmla="*/ 631 w 936"/>
                <a:gd name="T17" fmla="*/ 1203 h 1303"/>
                <a:gd name="T18" fmla="*/ 628 w 936"/>
                <a:gd name="T19" fmla="*/ 1303 h 1303"/>
                <a:gd name="T20" fmla="*/ 936 w 936"/>
                <a:gd name="T21" fmla="*/ 437 h 1303"/>
                <a:gd name="T22" fmla="*/ 895 w 936"/>
                <a:gd name="T23" fmla="*/ 1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6" h="1303">
                  <a:moveTo>
                    <a:pt x="895" y="103"/>
                  </a:moveTo>
                  <a:cubicBezTo>
                    <a:pt x="843" y="111"/>
                    <a:pt x="755" y="119"/>
                    <a:pt x="690" y="95"/>
                  </a:cubicBezTo>
                  <a:cubicBezTo>
                    <a:pt x="595" y="59"/>
                    <a:pt x="613" y="18"/>
                    <a:pt x="530" y="18"/>
                  </a:cubicBezTo>
                  <a:cubicBezTo>
                    <a:pt x="446" y="18"/>
                    <a:pt x="391" y="0"/>
                    <a:pt x="280" y="111"/>
                  </a:cubicBezTo>
                  <a:cubicBezTo>
                    <a:pt x="168" y="222"/>
                    <a:pt x="0" y="375"/>
                    <a:pt x="232" y="494"/>
                  </a:cubicBezTo>
                  <a:cubicBezTo>
                    <a:pt x="464" y="613"/>
                    <a:pt x="434" y="714"/>
                    <a:pt x="571" y="661"/>
                  </a:cubicBezTo>
                  <a:cubicBezTo>
                    <a:pt x="708" y="607"/>
                    <a:pt x="781" y="638"/>
                    <a:pt x="744" y="676"/>
                  </a:cubicBezTo>
                  <a:cubicBezTo>
                    <a:pt x="707" y="713"/>
                    <a:pt x="625" y="806"/>
                    <a:pt x="625" y="924"/>
                  </a:cubicBezTo>
                  <a:cubicBezTo>
                    <a:pt x="625" y="1042"/>
                    <a:pt x="619" y="1122"/>
                    <a:pt x="631" y="1203"/>
                  </a:cubicBezTo>
                  <a:cubicBezTo>
                    <a:pt x="635" y="1232"/>
                    <a:pt x="630" y="1269"/>
                    <a:pt x="628" y="1303"/>
                  </a:cubicBezTo>
                  <a:cubicBezTo>
                    <a:pt x="820" y="1067"/>
                    <a:pt x="936" y="766"/>
                    <a:pt x="936" y="437"/>
                  </a:cubicBezTo>
                  <a:cubicBezTo>
                    <a:pt x="936" y="322"/>
                    <a:pt x="921" y="210"/>
                    <a:pt x="895" y="103"/>
                  </a:cubicBezTo>
                  <a:close/>
                </a:path>
              </a:pathLst>
            </a:custGeom>
            <a:solidFill>
              <a:srgbClr val="8EB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7217092" y="1138416"/>
              <a:ext cx="2113722" cy="2311729"/>
            </a:xfrm>
            <a:custGeom>
              <a:avLst/>
              <a:gdLst>
                <a:gd name="T0" fmla="*/ 149 w 691"/>
                <a:gd name="T1" fmla="*/ 117 h 756"/>
                <a:gd name="T2" fmla="*/ 316 w 691"/>
                <a:gd name="T3" fmla="*/ 218 h 756"/>
                <a:gd name="T4" fmla="*/ 227 w 691"/>
                <a:gd name="T5" fmla="*/ 302 h 756"/>
                <a:gd name="T6" fmla="*/ 244 w 691"/>
                <a:gd name="T7" fmla="*/ 403 h 756"/>
                <a:gd name="T8" fmla="*/ 72 w 691"/>
                <a:gd name="T9" fmla="*/ 433 h 756"/>
                <a:gd name="T10" fmla="*/ 6 w 691"/>
                <a:gd name="T11" fmla="*/ 570 h 756"/>
                <a:gd name="T12" fmla="*/ 137 w 691"/>
                <a:gd name="T13" fmla="*/ 624 h 756"/>
                <a:gd name="T14" fmla="*/ 292 w 691"/>
                <a:gd name="T15" fmla="*/ 558 h 756"/>
                <a:gd name="T16" fmla="*/ 382 w 691"/>
                <a:gd name="T17" fmla="*/ 671 h 756"/>
                <a:gd name="T18" fmla="*/ 477 w 691"/>
                <a:gd name="T19" fmla="*/ 624 h 756"/>
                <a:gd name="T20" fmla="*/ 387 w 691"/>
                <a:gd name="T21" fmla="*/ 522 h 756"/>
                <a:gd name="T22" fmla="*/ 501 w 691"/>
                <a:gd name="T23" fmla="*/ 564 h 756"/>
                <a:gd name="T24" fmla="*/ 596 w 691"/>
                <a:gd name="T25" fmla="*/ 706 h 756"/>
                <a:gd name="T26" fmla="*/ 691 w 691"/>
                <a:gd name="T27" fmla="*/ 703 h 756"/>
                <a:gd name="T28" fmla="*/ 167 w 691"/>
                <a:gd name="T29" fmla="*/ 0 h 756"/>
                <a:gd name="T30" fmla="*/ 149 w 691"/>
                <a:gd name="T31" fmla="*/ 117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1" h="756">
                  <a:moveTo>
                    <a:pt x="149" y="117"/>
                  </a:moveTo>
                  <a:cubicBezTo>
                    <a:pt x="100" y="212"/>
                    <a:pt x="316" y="165"/>
                    <a:pt x="316" y="218"/>
                  </a:cubicBezTo>
                  <a:cubicBezTo>
                    <a:pt x="316" y="272"/>
                    <a:pt x="262" y="266"/>
                    <a:pt x="227" y="302"/>
                  </a:cubicBezTo>
                  <a:cubicBezTo>
                    <a:pt x="191" y="337"/>
                    <a:pt x="244" y="373"/>
                    <a:pt x="244" y="403"/>
                  </a:cubicBezTo>
                  <a:cubicBezTo>
                    <a:pt x="244" y="433"/>
                    <a:pt x="143" y="433"/>
                    <a:pt x="72" y="433"/>
                  </a:cubicBezTo>
                  <a:cubicBezTo>
                    <a:pt x="0" y="433"/>
                    <a:pt x="6" y="516"/>
                    <a:pt x="6" y="570"/>
                  </a:cubicBezTo>
                  <a:cubicBezTo>
                    <a:pt x="6" y="623"/>
                    <a:pt x="96" y="665"/>
                    <a:pt x="137" y="624"/>
                  </a:cubicBezTo>
                  <a:cubicBezTo>
                    <a:pt x="178" y="583"/>
                    <a:pt x="221" y="558"/>
                    <a:pt x="292" y="558"/>
                  </a:cubicBezTo>
                  <a:cubicBezTo>
                    <a:pt x="364" y="558"/>
                    <a:pt x="340" y="629"/>
                    <a:pt x="382" y="671"/>
                  </a:cubicBezTo>
                  <a:cubicBezTo>
                    <a:pt x="424" y="713"/>
                    <a:pt x="477" y="653"/>
                    <a:pt x="477" y="624"/>
                  </a:cubicBezTo>
                  <a:cubicBezTo>
                    <a:pt x="477" y="596"/>
                    <a:pt x="355" y="555"/>
                    <a:pt x="387" y="522"/>
                  </a:cubicBezTo>
                  <a:cubicBezTo>
                    <a:pt x="420" y="489"/>
                    <a:pt x="471" y="564"/>
                    <a:pt x="501" y="564"/>
                  </a:cubicBezTo>
                  <a:cubicBezTo>
                    <a:pt x="530" y="564"/>
                    <a:pt x="504" y="614"/>
                    <a:pt x="596" y="706"/>
                  </a:cubicBezTo>
                  <a:cubicBezTo>
                    <a:pt x="646" y="756"/>
                    <a:pt x="675" y="734"/>
                    <a:pt x="691" y="703"/>
                  </a:cubicBezTo>
                  <a:cubicBezTo>
                    <a:pt x="598" y="415"/>
                    <a:pt x="411" y="169"/>
                    <a:pt x="167" y="0"/>
                  </a:cubicBezTo>
                  <a:cubicBezTo>
                    <a:pt x="154" y="18"/>
                    <a:pt x="181" y="55"/>
                    <a:pt x="149" y="117"/>
                  </a:cubicBezTo>
                  <a:close/>
                </a:path>
              </a:pathLst>
            </a:custGeom>
            <a:solidFill>
              <a:srgbClr val="8EB8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17041361" y="1583931"/>
              <a:ext cx="6029306" cy="7544058"/>
            </a:xfrm>
            <a:custGeom>
              <a:avLst/>
              <a:gdLst>
                <a:gd name="T0" fmla="*/ 0 w 2436"/>
                <a:gd name="T1" fmla="*/ 0 h 3048"/>
                <a:gd name="T2" fmla="*/ 0 w 2436"/>
                <a:gd name="T3" fmla="*/ 3048 h 3048"/>
                <a:gd name="T4" fmla="*/ 2436 w 2436"/>
                <a:gd name="T5" fmla="*/ 3048 h 3048"/>
                <a:gd name="T6" fmla="*/ 2436 w 2436"/>
                <a:gd name="T7" fmla="*/ 929 h 3048"/>
                <a:gd name="T8" fmla="*/ 1131 w 2436"/>
                <a:gd name="T9" fmla="*/ 0 h 3048"/>
                <a:gd name="T10" fmla="*/ 0 w 2436"/>
                <a:gd name="T11" fmla="*/ 0 h 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6" h="3048">
                  <a:moveTo>
                    <a:pt x="0" y="0"/>
                  </a:moveTo>
                  <a:lnTo>
                    <a:pt x="0" y="3048"/>
                  </a:lnTo>
                  <a:lnTo>
                    <a:pt x="2436" y="3048"/>
                  </a:lnTo>
                  <a:lnTo>
                    <a:pt x="2436" y="929"/>
                  </a:lnTo>
                  <a:lnTo>
                    <a:pt x="11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7674982" y="4227322"/>
              <a:ext cx="3395816" cy="210383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7674982" y="4581258"/>
              <a:ext cx="4655635" cy="17078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9783754" y="1583931"/>
              <a:ext cx="3286913" cy="2299354"/>
            </a:xfrm>
            <a:custGeom>
              <a:avLst/>
              <a:gdLst>
                <a:gd name="T0" fmla="*/ 1075 w 1075"/>
                <a:gd name="T1" fmla="*/ 752 h 752"/>
                <a:gd name="T2" fmla="*/ 19 w 1075"/>
                <a:gd name="T3" fmla="*/ 0 h 752"/>
                <a:gd name="T4" fmla="*/ 0 w 1075"/>
                <a:gd name="T5" fmla="*/ 718 h 752"/>
                <a:gd name="T6" fmla="*/ 529 w 1075"/>
                <a:gd name="T7" fmla="*/ 623 h 752"/>
                <a:gd name="T8" fmla="*/ 1075 w 1075"/>
                <a:gd name="T9" fmla="*/ 752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752">
                  <a:moveTo>
                    <a:pt x="1075" y="7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0" y="718"/>
                    <a:pt x="177" y="623"/>
                    <a:pt x="529" y="623"/>
                  </a:cubicBezTo>
                  <a:cubicBezTo>
                    <a:pt x="759" y="623"/>
                    <a:pt x="1075" y="752"/>
                    <a:pt x="1075" y="752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674982" y="4870844"/>
              <a:ext cx="4655635" cy="17325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7674982" y="5175278"/>
              <a:ext cx="4655635" cy="17078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7674982" y="5479714"/>
              <a:ext cx="4655635" cy="17325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7674982" y="5771774"/>
              <a:ext cx="4655635" cy="17078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7674982" y="6058884"/>
              <a:ext cx="4655635" cy="173256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7674982" y="6365795"/>
              <a:ext cx="4655635" cy="17078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17674982" y="6670229"/>
              <a:ext cx="4655635" cy="170782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7674982" y="7333552"/>
              <a:ext cx="3967562" cy="643522"/>
            </a:xfrm>
            <a:prstGeom prst="rect">
              <a:avLst/>
            </a:prstGeom>
            <a:solidFill>
              <a:srgbClr val="14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20063440" y="5855927"/>
              <a:ext cx="2665667" cy="2663191"/>
            </a:xfrm>
            <a:prstGeom prst="ellipse">
              <a:avLst/>
            </a:pr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0303522" y="6422721"/>
              <a:ext cx="2217676" cy="1690483"/>
            </a:xfrm>
            <a:custGeom>
              <a:avLst/>
              <a:gdLst>
                <a:gd name="T0" fmla="*/ 313 w 725"/>
                <a:gd name="T1" fmla="*/ 553 h 553"/>
                <a:gd name="T2" fmla="*/ 270 w 725"/>
                <a:gd name="T3" fmla="*/ 538 h 553"/>
                <a:gd name="T4" fmla="*/ 36 w 725"/>
                <a:gd name="T5" fmla="*/ 354 h 553"/>
                <a:gd name="T6" fmla="*/ 24 w 725"/>
                <a:gd name="T7" fmla="*/ 257 h 553"/>
                <a:gd name="T8" fmla="*/ 122 w 725"/>
                <a:gd name="T9" fmla="*/ 245 h 553"/>
                <a:gd name="T10" fmla="*/ 303 w 725"/>
                <a:gd name="T11" fmla="*/ 387 h 553"/>
                <a:gd name="T12" fmla="*/ 593 w 725"/>
                <a:gd name="T13" fmla="*/ 34 h 553"/>
                <a:gd name="T14" fmla="*/ 691 w 725"/>
                <a:gd name="T15" fmla="*/ 24 h 553"/>
                <a:gd name="T16" fmla="*/ 700 w 725"/>
                <a:gd name="T17" fmla="*/ 122 h 553"/>
                <a:gd name="T18" fmla="*/ 367 w 725"/>
                <a:gd name="T19" fmla="*/ 527 h 553"/>
                <a:gd name="T20" fmla="*/ 313 w 725"/>
                <a:gd name="T21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5" h="553">
                  <a:moveTo>
                    <a:pt x="313" y="553"/>
                  </a:moveTo>
                  <a:cubicBezTo>
                    <a:pt x="298" y="553"/>
                    <a:pt x="283" y="548"/>
                    <a:pt x="270" y="538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6" y="331"/>
                    <a:pt x="0" y="287"/>
                    <a:pt x="24" y="257"/>
                  </a:cubicBezTo>
                  <a:cubicBezTo>
                    <a:pt x="48" y="227"/>
                    <a:pt x="91" y="221"/>
                    <a:pt x="122" y="245"/>
                  </a:cubicBezTo>
                  <a:cubicBezTo>
                    <a:pt x="303" y="387"/>
                    <a:pt x="303" y="387"/>
                    <a:pt x="303" y="387"/>
                  </a:cubicBezTo>
                  <a:cubicBezTo>
                    <a:pt x="593" y="34"/>
                    <a:pt x="593" y="34"/>
                    <a:pt x="593" y="34"/>
                  </a:cubicBezTo>
                  <a:cubicBezTo>
                    <a:pt x="617" y="4"/>
                    <a:pt x="661" y="0"/>
                    <a:pt x="691" y="24"/>
                  </a:cubicBezTo>
                  <a:cubicBezTo>
                    <a:pt x="720" y="49"/>
                    <a:pt x="725" y="93"/>
                    <a:pt x="700" y="122"/>
                  </a:cubicBezTo>
                  <a:cubicBezTo>
                    <a:pt x="367" y="527"/>
                    <a:pt x="367" y="527"/>
                    <a:pt x="367" y="527"/>
                  </a:cubicBezTo>
                  <a:cubicBezTo>
                    <a:pt x="353" y="544"/>
                    <a:pt x="333" y="553"/>
                    <a:pt x="313" y="553"/>
                  </a:cubicBezTo>
                  <a:close/>
                </a:path>
              </a:pathLst>
            </a:custGeom>
            <a:solidFill>
              <a:srgbClr val="A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18387807" y="1962619"/>
              <a:ext cx="1002410" cy="1007360"/>
            </a:xfrm>
            <a:custGeom>
              <a:avLst/>
              <a:gdLst>
                <a:gd name="T0" fmla="*/ 0 w 328"/>
                <a:gd name="T1" fmla="*/ 0 h 329"/>
                <a:gd name="T2" fmla="*/ 0 w 328"/>
                <a:gd name="T3" fmla="*/ 329 h 329"/>
                <a:gd name="T4" fmla="*/ 328 w 328"/>
                <a:gd name="T5" fmla="*/ 329 h 329"/>
                <a:gd name="T6" fmla="*/ 0 w 328"/>
                <a:gd name="T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29">
                  <a:moveTo>
                    <a:pt x="0" y="0"/>
                  </a:moveTo>
                  <a:cubicBezTo>
                    <a:pt x="0" y="329"/>
                    <a:pt x="0" y="329"/>
                    <a:pt x="0" y="329"/>
                  </a:cubicBezTo>
                  <a:cubicBezTo>
                    <a:pt x="328" y="329"/>
                    <a:pt x="328" y="329"/>
                    <a:pt x="328" y="329"/>
                  </a:cubicBezTo>
                  <a:cubicBezTo>
                    <a:pt x="328" y="147"/>
                    <a:pt x="181" y="0"/>
                    <a:pt x="0" y="0"/>
                  </a:cubicBezTo>
                  <a:close/>
                </a:path>
              </a:pathLst>
            </a:custGeom>
            <a:solidFill>
              <a:srgbClr val="AFC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17308670" y="2061622"/>
              <a:ext cx="1747410" cy="2004818"/>
            </a:xfrm>
            <a:custGeom>
              <a:avLst/>
              <a:gdLst>
                <a:gd name="T0" fmla="*/ 328 w 571"/>
                <a:gd name="T1" fmla="*/ 0 h 656"/>
                <a:gd name="T2" fmla="*/ 0 w 571"/>
                <a:gd name="T3" fmla="*/ 328 h 656"/>
                <a:gd name="T4" fmla="*/ 328 w 571"/>
                <a:gd name="T5" fmla="*/ 656 h 656"/>
                <a:gd name="T6" fmla="*/ 571 w 571"/>
                <a:gd name="T7" fmla="*/ 549 h 656"/>
                <a:gd name="T8" fmla="*/ 328 w 571"/>
                <a:gd name="T9" fmla="*/ 328 h 656"/>
                <a:gd name="T10" fmla="*/ 328 w 571"/>
                <a:gd name="T11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1" h="656">
                  <a:moveTo>
                    <a:pt x="328" y="0"/>
                  </a:moveTo>
                  <a:cubicBezTo>
                    <a:pt x="147" y="0"/>
                    <a:pt x="0" y="147"/>
                    <a:pt x="0" y="328"/>
                  </a:cubicBezTo>
                  <a:cubicBezTo>
                    <a:pt x="0" y="509"/>
                    <a:pt x="147" y="656"/>
                    <a:pt x="328" y="656"/>
                  </a:cubicBezTo>
                  <a:cubicBezTo>
                    <a:pt x="425" y="656"/>
                    <a:pt x="511" y="615"/>
                    <a:pt x="571" y="549"/>
                  </a:cubicBezTo>
                  <a:cubicBezTo>
                    <a:pt x="328" y="328"/>
                    <a:pt x="328" y="328"/>
                    <a:pt x="328" y="328"/>
                  </a:cubicBezTo>
                  <a:lnTo>
                    <a:pt x="328" y="0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8395233" y="3029381"/>
              <a:ext cx="1002410" cy="673223"/>
            </a:xfrm>
            <a:custGeom>
              <a:avLst/>
              <a:gdLst>
                <a:gd name="T0" fmla="*/ 0 w 328"/>
                <a:gd name="T1" fmla="*/ 0 h 220"/>
                <a:gd name="T2" fmla="*/ 243 w 328"/>
                <a:gd name="T3" fmla="*/ 220 h 220"/>
                <a:gd name="T4" fmla="*/ 328 w 328"/>
                <a:gd name="T5" fmla="*/ 0 h 220"/>
                <a:gd name="T6" fmla="*/ 0 w 328"/>
                <a:gd name="T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220">
                  <a:moveTo>
                    <a:pt x="0" y="0"/>
                  </a:moveTo>
                  <a:cubicBezTo>
                    <a:pt x="243" y="220"/>
                    <a:pt x="243" y="220"/>
                    <a:pt x="243" y="220"/>
                  </a:cubicBezTo>
                  <a:cubicBezTo>
                    <a:pt x="296" y="162"/>
                    <a:pt x="328" y="85"/>
                    <a:pt x="3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2F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4388070" y="7494433"/>
              <a:ext cx="7321301" cy="4014587"/>
            </a:xfrm>
            <a:custGeom>
              <a:avLst/>
              <a:gdLst>
                <a:gd name="T0" fmla="*/ 2156 w 2394"/>
                <a:gd name="T1" fmla="*/ 837 h 1313"/>
                <a:gd name="T2" fmla="*/ 2135 w 2394"/>
                <a:gd name="T3" fmla="*/ 838 h 1313"/>
                <a:gd name="T4" fmla="*/ 2136 w 2394"/>
                <a:gd name="T5" fmla="*/ 809 h 1313"/>
                <a:gd name="T6" fmla="*/ 1834 w 2394"/>
                <a:gd name="T7" fmla="*/ 507 h 1313"/>
                <a:gd name="T8" fmla="*/ 1571 w 2394"/>
                <a:gd name="T9" fmla="*/ 663 h 1313"/>
                <a:gd name="T10" fmla="*/ 1428 w 2394"/>
                <a:gd name="T11" fmla="*/ 618 h 1313"/>
                <a:gd name="T12" fmla="*/ 1269 w 2394"/>
                <a:gd name="T13" fmla="*/ 634 h 1313"/>
                <a:gd name="T14" fmla="*/ 1269 w 2394"/>
                <a:gd name="T15" fmla="*/ 49 h 1313"/>
                <a:gd name="T16" fmla="*/ 1215 w 2394"/>
                <a:gd name="T17" fmla="*/ 0 h 1313"/>
                <a:gd name="T18" fmla="*/ 975 w 2394"/>
                <a:gd name="T19" fmla="*/ 1 h 1313"/>
                <a:gd name="T20" fmla="*/ 922 w 2394"/>
                <a:gd name="T21" fmla="*/ 54 h 1313"/>
                <a:gd name="T22" fmla="*/ 922 w 2394"/>
                <a:gd name="T23" fmla="*/ 399 h 1313"/>
                <a:gd name="T24" fmla="*/ 801 w 2394"/>
                <a:gd name="T25" fmla="*/ 380 h 1313"/>
                <a:gd name="T26" fmla="*/ 457 w 2394"/>
                <a:gd name="T27" fmla="*/ 598 h 1313"/>
                <a:gd name="T28" fmla="*/ 445 w 2394"/>
                <a:gd name="T29" fmla="*/ 598 h 1313"/>
                <a:gd name="T30" fmla="*/ 178 w 2394"/>
                <a:gd name="T31" fmla="*/ 864 h 1313"/>
                <a:gd name="T32" fmla="*/ 188 w 2394"/>
                <a:gd name="T33" fmla="*/ 936 h 1313"/>
                <a:gd name="T34" fmla="*/ 0 w 2394"/>
                <a:gd name="T35" fmla="*/ 1121 h 1313"/>
                <a:gd name="T36" fmla="*/ 253 w 2394"/>
                <a:gd name="T37" fmla="*/ 1313 h 1313"/>
                <a:gd name="T38" fmla="*/ 301 w 2394"/>
                <a:gd name="T39" fmla="*/ 1309 h 1313"/>
                <a:gd name="T40" fmla="*/ 320 w 2394"/>
                <a:gd name="T41" fmla="*/ 1313 h 1313"/>
                <a:gd name="T42" fmla="*/ 2144 w 2394"/>
                <a:gd name="T43" fmla="*/ 1313 h 1313"/>
                <a:gd name="T44" fmla="*/ 2148 w 2394"/>
                <a:gd name="T45" fmla="*/ 1313 h 1313"/>
                <a:gd name="T46" fmla="*/ 2156 w 2394"/>
                <a:gd name="T47" fmla="*/ 1313 h 1313"/>
                <a:gd name="T48" fmla="*/ 2394 w 2394"/>
                <a:gd name="T49" fmla="*/ 1075 h 1313"/>
                <a:gd name="T50" fmla="*/ 2156 w 2394"/>
                <a:gd name="T51" fmla="*/ 837 h 1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94" h="1313">
                  <a:moveTo>
                    <a:pt x="2156" y="837"/>
                  </a:moveTo>
                  <a:cubicBezTo>
                    <a:pt x="2149" y="837"/>
                    <a:pt x="2142" y="837"/>
                    <a:pt x="2135" y="838"/>
                  </a:cubicBezTo>
                  <a:cubicBezTo>
                    <a:pt x="2136" y="828"/>
                    <a:pt x="2136" y="819"/>
                    <a:pt x="2136" y="809"/>
                  </a:cubicBezTo>
                  <a:cubicBezTo>
                    <a:pt x="2136" y="643"/>
                    <a:pt x="2001" y="507"/>
                    <a:pt x="1834" y="507"/>
                  </a:cubicBezTo>
                  <a:cubicBezTo>
                    <a:pt x="1721" y="507"/>
                    <a:pt x="1622" y="570"/>
                    <a:pt x="1571" y="663"/>
                  </a:cubicBezTo>
                  <a:cubicBezTo>
                    <a:pt x="1530" y="634"/>
                    <a:pt x="1481" y="618"/>
                    <a:pt x="1428" y="618"/>
                  </a:cubicBezTo>
                  <a:cubicBezTo>
                    <a:pt x="1392" y="618"/>
                    <a:pt x="1300" y="620"/>
                    <a:pt x="1269" y="634"/>
                  </a:cubicBezTo>
                  <a:cubicBezTo>
                    <a:pt x="1269" y="49"/>
                    <a:pt x="1269" y="49"/>
                    <a:pt x="1269" y="49"/>
                  </a:cubicBezTo>
                  <a:cubicBezTo>
                    <a:pt x="1269" y="20"/>
                    <a:pt x="1245" y="0"/>
                    <a:pt x="1215" y="0"/>
                  </a:cubicBezTo>
                  <a:cubicBezTo>
                    <a:pt x="975" y="1"/>
                    <a:pt x="975" y="1"/>
                    <a:pt x="975" y="1"/>
                  </a:cubicBezTo>
                  <a:cubicBezTo>
                    <a:pt x="946" y="1"/>
                    <a:pt x="922" y="25"/>
                    <a:pt x="922" y="54"/>
                  </a:cubicBezTo>
                  <a:cubicBezTo>
                    <a:pt x="922" y="399"/>
                    <a:pt x="922" y="399"/>
                    <a:pt x="922" y="399"/>
                  </a:cubicBezTo>
                  <a:cubicBezTo>
                    <a:pt x="884" y="387"/>
                    <a:pt x="843" y="380"/>
                    <a:pt x="801" y="380"/>
                  </a:cubicBezTo>
                  <a:cubicBezTo>
                    <a:pt x="649" y="380"/>
                    <a:pt x="518" y="469"/>
                    <a:pt x="457" y="598"/>
                  </a:cubicBezTo>
                  <a:cubicBezTo>
                    <a:pt x="453" y="598"/>
                    <a:pt x="449" y="598"/>
                    <a:pt x="445" y="598"/>
                  </a:cubicBezTo>
                  <a:cubicBezTo>
                    <a:pt x="298" y="598"/>
                    <a:pt x="178" y="717"/>
                    <a:pt x="178" y="864"/>
                  </a:cubicBezTo>
                  <a:cubicBezTo>
                    <a:pt x="178" y="889"/>
                    <a:pt x="182" y="913"/>
                    <a:pt x="188" y="936"/>
                  </a:cubicBezTo>
                  <a:cubicBezTo>
                    <a:pt x="80" y="957"/>
                    <a:pt x="0" y="1032"/>
                    <a:pt x="0" y="1121"/>
                  </a:cubicBezTo>
                  <a:cubicBezTo>
                    <a:pt x="0" y="1227"/>
                    <a:pt x="113" y="1313"/>
                    <a:pt x="253" y="1313"/>
                  </a:cubicBezTo>
                  <a:cubicBezTo>
                    <a:pt x="270" y="1313"/>
                    <a:pt x="286" y="1312"/>
                    <a:pt x="301" y="1309"/>
                  </a:cubicBezTo>
                  <a:cubicBezTo>
                    <a:pt x="307" y="1312"/>
                    <a:pt x="313" y="1313"/>
                    <a:pt x="320" y="1313"/>
                  </a:cubicBezTo>
                  <a:cubicBezTo>
                    <a:pt x="2144" y="1313"/>
                    <a:pt x="2144" y="1313"/>
                    <a:pt x="2144" y="1313"/>
                  </a:cubicBezTo>
                  <a:cubicBezTo>
                    <a:pt x="2146" y="1313"/>
                    <a:pt x="2147" y="1313"/>
                    <a:pt x="2148" y="1313"/>
                  </a:cubicBezTo>
                  <a:cubicBezTo>
                    <a:pt x="2151" y="1313"/>
                    <a:pt x="2154" y="1313"/>
                    <a:pt x="2156" y="1313"/>
                  </a:cubicBezTo>
                  <a:cubicBezTo>
                    <a:pt x="2288" y="1313"/>
                    <a:pt x="2394" y="1206"/>
                    <a:pt x="2394" y="1075"/>
                  </a:cubicBezTo>
                  <a:cubicBezTo>
                    <a:pt x="2394" y="943"/>
                    <a:pt x="2288" y="837"/>
                    <a:pt x="2156" y="83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14296492" y="7598387"/>
              <a:ext cx="7135670" cy="3910633"/>
            </a:xfrm>
            <a:custGeom>
              <a:avLst/>
              <a:gdLst>
                <a:gd name="T0" fmla="*/ 2101 w 2333"/>
                <a:gd name="T1" fmla="*/ 815 h 1279"/>
                <a:gd name="T2" fmla="*/ 2080 w 2333"/>
                <a:gd name="T3" fmla="*/ 816 h 1279"/>
                <a:gd name="T4" fmla="*/ 2082 w 2333"/>
                <a:gd name="T5" fmla="*/ 788 h 1279"/>
                <a:gd name="T6" fmla="*/ 1787 w 2333"/>
                <a:gd name="T7" fmla="*/ 494 h 1279"/>
                <a:gd name="T8" fmla="*/ 1530 w 2333"/>
                <a:gd name="T9" fmla="*/ 645 h 1279"/>
                <a:gd name="T10" fmla="*/ 1392 w 2333"/>
                <a:gd name="T11" fmla="*/ 601 h 1279"/>
                <a:gd name="T12" fmla="*/ 1271 w 2333"/>
                <a:gd name="T13" fmla="*/ 623 h 1279"/>
                <a:gd name="T14" fmla="*/ 1271 w 2333"/>
                <a:gd name="T15" fmla="*/ 52 h 1279"/>
                <a:gd name="T16" fmla="*/ 1219 w 2333"/>
                <a:gd name="T17" fmla="*/ 0 h 1279"/>
                <a:gd name="T18" fmla="*/ 950 w 2333"/>
                <a:gd name="T19" fmla="*/ 0 h 1279"/>
                <a:gd name="T20" fmla="*/ 898 w 2333"/>
                <a:gd name="T21" fmla="*/ 52 h 1279"/>
                <a:gd name="T22" fmla="*/ 898 w 2333"/>
                <a:gd name="T23" fmla="*/ 389 h 1279"/>
                <a:gd name="T24" fmla="*/ 780 w 2333"/>
                <a:gd name="T25" fmla="*/ 369 h 1279"/>
                <a:gd name="T26" fmla="*/ 445 w 2333"/>
                <a:gd name="T27" fmla="*/ 582 h 1279"/>
                <a:gd name="T28" fmla="*/ 433 w 2333"/>
                <a:gd name="T29" fmla="*/ 582 h 1279"/>
                <a:gd name="T30" fmla="*/ 173 w 2333"/>
                <a:gd name="T31" fmla="*/ 842 h 1279"/>
                <a:gd name="T32" fmla="*/ 183 w 2333"/>
                <a:gd name="T33" fmla="*/ 911 h 1279"/>
                <a:gd name="T34" fmla="*/ 0 w 2333"/>
                <a:gd name="T35" fmla="*/ 1092 h 1279"/>
                <a:gd name="T36" fmla="*/ 246 w 2333"/>
                <a:gd name="T37" fmla="*/ 1279 h 1279"/>
                <a:gd name="T38" fmla="*/ 293 w 2333"/>
                <a:gd name="T39" fmla="*/ 1276 h 1279"/>
                <a:gd name="T40" fmla="*/ 311 w 2333"/>
                <a:gd name="T41" fmla="*/ 1279 h 1279"/>
                <a:gd name="T42" fmla="*/ 2089 w 2333"/>
                <a:gd name="T43" fmla="*/ 1279 h 1279"/>
                <a:gd name="T44" fmla="*/ 2093 w 2333"/>
                <a:gd name="T45" fmla="*/ 1279 h 1279"/>
                <a:gd name="T46" fmla="*/ 2101 w 2333"/>
                <a:gd name="T47" fmla="*/ 1279 h 1279"/>
                <a:gd name="T48" fmla="*/ 2333 w 2333"/>
                <a:gd name="T49" fmla="*/ 1047 h 1279"/>
                <a:gd name="T50" fmla="*/ 2101 w 2333"/>
                <a:gd name="T51" fmla="*/ 81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33" h="1279">
                  <a:moveTo>
                    <a:pt x="2101" y="815"/>
                  </a:moveTo>
                  <a:cubicBezTo>
                    <a:pt x="2094" y="815"/>
                    <a:pt x="2087" y="815"/>
                    <a:pt x="2080" y="816"/>
                  </a:cubicBezTo>
                  <a:cubicBezTo>
                    <a:pt x="2081" y="807"/>
                    <a:pt x="2082" y="798"/>
                    <a:pt x="2082" y="788"/>
                  </a:cubicBezTo>
                  <a:cubicBezTo>
                    <a:pt x="2082" y="626"/>
                    <a:pt x="1950" y="494"/>
                    <a:pt x="1787" y="494"/>
                  </a:cubicBezTo>
                  <a:cubicBezTo>
                    <a:pt x="1677" y="494"/>
                    <a:pt x="1580" y="555"/>
                    <a:pt x="1530" y="645"/>
                  </a:cubicBezTo>
                  <a:cubicBezTo>
                    <a:pt x="1491" y="617"/>
                    <a:pt x="1443" y="601"/>
                    <a:pt x="1392" y="601"/>
                  </a:cubicBezTo>
                  <a:cubicBezTo>
                    <a:pt x="1356" y="601"/>
                    <a:pt x="1302" y="609"/>
                    <a:pt x="1271" y="623"/>
                  </a:cubicBezTo>
                  <a:cubicBezTo>
                    <a:pt x="1271" y="52"/>
                    <a:pt x="1271" y="52"/>
                    <a:pt x="1271" y="52"/>
                  </a:cubicBezTo>
                  <a:cubicBezTo>
                    <a:pt x="1271" y="24"/>
                    <a:pt x="1248" y="0"/>
                    <a:pt x="1219" y="0"/>
                  </a:cubicBezTo>
                  <a:cubicBezTo>
                    <a:pt x="950" y="0"/>
                    <a:pt x="950" y="0"/>
                    <a:pt x="950" y="0"/>
                  </a:cubicBezTo>
                  <a:cubicBezTo>
                    <a:pt x="921" y="0"/>
                    <a:pt x="898" y="24"/>
                    <a:pt x="898" y="52"/>
                  </a:cubicBezTo>
                  <a:cubicBezTo>
                    <a:pt x="898" y="389"/>
                    <a:pt x="898" y="389"/>
                    <a:pt x="898" y="389"/>
                  </a:cubicBezTo>
                  <a:cubicBezTo>
                    <a:pt x="861" y="376"/>
                    <a:pt x="822" y="369"/>
                    <a:pt x="780" y="369"/>
                  </a:cubicBezTo>
                  <a:cubicBezTo>
                    <a:pt x="632" y="369"/>
                    <a:pt x="504" y="457"/>
                    <a:pt x="445" y="582"/>
                  </a:cubicBezTo>
                  <a:cubicBezTo>
                    <a:pt x="441" y="582"/>
                    <a:pt x="437" y="582"/>
                    <a:pt x="433" y="582"/>
                  </a:cubicBezTo>
                  <a:cubicBezTo>
                    <a:pt x="290" y="582"/>
                    <a:pt x="173" y="698"/>
                    <a:pt x="173" y="842"/>
                  </a:cubicBezTo>
                  <a:cubicBezTo>
                    <a:pt x="173" y="866"/>
                    <a:pt x="177" y="889"/>
                    <a:pt x="183" y="911"/>
                  </a:cubicBezTo>
                  <a:cubicBezTo>
                    <a:pt x="77" y="932"/>
                    <a:pt x="0" y="1005"/>
                    <a:pt x="0" y="1092"/>
                  </a:cubicBezTo>
                  <a:cubicBezTo>
                    <a:pt x="0" y="1195"/>
                    <a:pt x="110" y="1279"/>
                    <a:pt x="246" y="1279"/>
                  </a:cubicBezTo>
                  <a:cubicBezTo>
                    <a:pt x="262" y="1279"/>
                    <a:pt x="278" y="1278"/>
                    <a:pt x="293" y="1276"/>
                  </a:cubicBezTo>
                  <a:cubicBezTo>
                    <a:pt x="299" y="1278"/>
                    <a:pt x="305" y="1279"/>
                    <a:pt x="311" y="1279"/>
                  </a:cubicBezTo>
                  <a:cubicBezTo>
                    <a:pt x="2089" y="1279"/>
                    <a:pt x="2089" y="1279"/>
                    <a:pt x="2089" y="1279"/>
                  </a:cubicBezTo>
                  <a:cubicBezTo>
                    <a:pt x="2091" y="1279"/>
                    <a:pt x="2092" y="1279"/>
                    <a:pt x="2093" y="1279"/>
                  </a:cubicBezTo>
                  <a:cubicBezTo>
                    <a:pt x="2096" y="1279"/>
                    <a:pt x="2099" y="1279"/>
                    <a:pt x="2101" y="1279"/>
                  </a:cubicBezTo>
                  <a:cubicBezTo>
                    <a:pt x="2229" y="1279"/>
                    <a:pt x="2333" y="1175"/>
                    <a:pt x="2333" y="1047"/>
                  </a:cubicBezTo>
                  <a:cubicBezTo>
                    <a:pt x="2333" y="919"/>
                    <a:pt x="2229" y="815"/>
                    <a:pt x="2101" y="8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5328602" y="6860812"/>
              <a:ext cx="4650685" cy="1200417"/>
            </a:xfrm>
            <a:custGeom>
              <a:avLst/>
              <a:gdLst>
                <a:gd name="T0" fmla="*/ 1513 w 1520"/>
                <a:gd name="T1" fmla="*/ 358 h 393"/>
                <a:gd name="T2" fmla="*/ 1375 w 1520"/>
                <a:gd name="T3" fmla="*/ 35 h 393"/>
                <a:gd name="T4" fmla="*/ 1317 w 1520"/>
                <a:gd name="T5" fmla="*/ 0 h 393"/>
                <a:gd name="T6" fmla="*/ 761 w 1520"/>
                <a:gd name="T7" fmla="*/ 0 h 393"/>
                <a:gd name="T8" fmla="*/ 759 w 1520"/>
                <a:gd name="T9" fmla="*/ 0 h 393"/>
                <a:gd name="T10" fmla="*/ 519 w 1520"/>
                <a:gd name="T11" fmla="*/ 0 h 393"/>
                <a:gd name="T12" fmla="*/ 203 w 1520"/>
                <a:gd name="T13" fmla="*/ 0 h 393"/>
                <a:gd name="T14" fmla="*/ 145 w 1520"/>
                <a:gd name="T15" fmla="*/ 35 h 393"/>
                <a:gd name="T16" fmla="*/ 7 w 1520"/>
                <a:gd name="T17" fmla="*/ 358 h 393"/>
                <a:gd name="T18" fmla="*/ 56 w 1520"/>
                <a:gd name="T19" fmla="*/ 378 h 393"/>
                <a:gd name="T20" fmla="*/ 367 w 1520"/>
                <a:gd name="T21" fmla="*/ 257 h 393"/>
                <a:gd name="T22" fmla="*/ 560 w 1520"/>
                <a:gd name="T23" fmla="*/ 241 h 393"/>
                <a:gd name="T24" fmla="*/ 734 w 1520"/>
                <a:gd name="T25" fmla="*/ 274 h 393"/>
                <a:gd name="T26" fmla="*/ 754 w 1520"/>
                <a:gd name="T27" fmla="*/ 292 h 393"/>
                <a:gd name="T28" fmla="*/ 755 w 1520"/>
                <a:gd name="T29" fmla="*/ 294 h 393"/>
                <a:gd name="T30" fmla="*/ 760 w 1520"/>
                <a:gd name="T31" fmla="*/ 293 h 393"/>
                <a:gd name="T32" fmla="*/ 765 w 1520"/>
                <a:gd name="T33" fmla="*/ 294 h 393"/>
                <a:gd name="T34" fmla="*/ 766 w 1520"/>
                <a:gd name="T35" fmla="*/ 292 h 393"/>
                <a:gd name="T36" fmla="*/ 786 w 1520"/>
                <a:gd name="T37" fmla="*/ 274 h 393"/>
                <a:gd name="T38" fmla="*/ 960 w 1520"/>
                <a:gd name="T39" fmla="*/ 241 h 393"/>
                <a:gd name="T40" fmla="*/ 1464 w 1520"/>
                <a:gd name="T41" fmla="*/ 378 h 393"/>
                <a:gd name="T42" fmla="*/ 1513 w 1520"/>
                <a:gd name="T43" fmla="*/ 35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20" h="393">
                  <a:moveTo>
                    <a:pt x="1513" y="358"/>
                  </a:moveTo>
                  <a:cubicBezTo>
                    <a:pt x="1375" y="35"/>
                    <a:pt x="1375" y="35"/>
                    <a:pt x="1375" y="35"/>
                  </a:cubicBezTo>
                  <a:cubicBezTo>
                    <a:pt x="1355" y="0"/>
                    <a:pt x="1336" y="0"/>
                    <a:pt x="1317" y="0"/>
                  </a:cubicBezTo>
                  <a:cubicBezTo>
                    <a:pt x="761" y="0"/>
                    <a:pt x="761" y="0"/>
                    <a:pt x="761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84" y="0"/>
                    <a:pt x="165" y="0"/>
                    <a:pt x="145" y="35"/>
                  </a:cubicBezTo>
                  <a:cubicBezTo>
                    <a:pt x="7" y="358"/>
                    <a:pt x="7" y="358"/>
                    <a:pt x="7" y="358"/>
                  </a:cubicBezTo>
                  <a:cubicBezTo>
                    <a:pt x="0" y="393"/>
                    <a:pt x="39" y="386"/>
                    <a:pt x="56" y="378"/>
                  </a:cubicBezTo>
                  <a:cubicBezTo>
                    <a:pt x="153" y="332"/>
                    <a:pt x="233" y="282"/>
                    <a:pt x="367" y="257"/>
                  </a:cubicBezTo>
                  <a:cubicBezTo>
                    <a:pt x="421" y="247"/>
                    <a:pt x="484" y="241"/>
                    <a:pt x="560" y="241"/>
                  </a:cubicBezTo>
                  <a:cubicBezTo>
                    <a:pt x="661" y="241"/>
                    <a:pt x="710" y="259"/>
                    <a:pt x="734" y="274"/>
                  </a:cubicBezTo>
                  <a:cubicBezTo>
                    <a:pt x="738" y="282"/>
                    <a:pt x="745" y="289"/>
                    <a:pt x="754" y="292"/>
                  </a:cubicBezTo>
                  <a:cubicBezTo>
                    <a:pt x="754" y="293"/>
                    <a:pt x="755" y="294"/>
                    <a:pt x="755" y="294"/>
                  </a:cubicBezTo>
                  <a:cubicBezTo>
                    <a:pt x="757" y="294"/>
                    <a:pt x="758" y="294"/>
                    <a:pt x="760" y="293"/>
                  </a:cubicBezTo>
                  <a:cubicBezTo>
                    <a:pt x="762" y="294"/>
                    <a:pt x="763" y="294"/>
                    <a:pt x="765" y="294"/>
                  </a:cubicBezTo>
                  <a:cubicBezTo>
                    <a:pt x="765" y="294"/>
                    <a:pt x="766" y="293"/>
                    <a:pt x="766" y="292"/>
                  </a:cubicBezTo>
                  <a:cubicBezTo>
                    <a:pt x="775" y="289"/>
                    <a:pt x="782" y="282"/>
                    <a:pt x="786" y="274"/>
                  </a:cubicBezTo>
                  <a:cubicBezTo>
                    <a:pt x="810" y="259"/>
                    <a:pt x="859" y="241"/>
                    <a:pt x="960" y="241"/>
                  </a:cubicBezTo>
                  <a:cubicBezTo>
                    <a:pt x="1225" y="241"/>
                    <a:pt x="1328" y="314"/>
                    <a:pt x="1464" y="378"/>
                  </a:cubicBezTo>
                  <a:cubicBezTo>
                    <a:pt x="1481" y="386"/>
                    <a:pt x="1520" y="393"/>
                    <a:pt x="1513" y="358"/>
                  </a:cubicBez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5328602" y="6860812"/>
              <a:ext cx="1589004" cy="1200417"/>
            </a:xfrm>
            <a:custGeom>
              <a:avLst/>
              <a:gdLst>
                <a:gd name="T0" fmla="*/ 203 w 519"/>
                <a:gd name="T1" fmla="*/ 0 h 393"/>
                <a:gd name="T2" fmla="*/ 145 w 519"/>
                <a:gd name="T3" fmla="*/ 35 h 393"/>
                <a:gd name="T4" fmla="*/ 7 w 519"/>
                <a:gd name="T5" fmla="*/ 358 h 393"/>
                <a:gd name="T6" fmla="*/ 56 w 519"/>
                <a:gd name="T7" fmla="*/ 378 h 393"/>
                <a:gd name="T8" fmla="*/ 367 w 519"/>
                <a:gd name="T9" fmla="*/ 257 h 393"/>
                <a:gd name="T10" fmla="*/ 519 w 519"/>
                <a:gd name="T11" fmla="*/ 0 h 393"/>
                <a:gd name="T12" fmla="*/ 203 w 519"/>
                <a:gd name="T13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9" h="393">
                  <a:moveTo>
                    <a:pt x="203" y="0"/>
                  </a:moveTo>
                  <a:cubicBezTo>
                    <a:pt x="184" y="0"/>
                    <a:pt x="165" y="0"/>
                    <a:pt x="145" y="35"/>
                  </a:cubicBezTo>
                  <a:cubicBezTo>
                    <a:pt x="7" y="358"/>
                    <a:pt x="7" y="358"/>
                    <a:pt x="7" y="358"/>
                  </a:cubicBezTo>
                  <a:cubicBezTo>
                    <a:pt x="0" y="393"/>
                    <a:pt x="39" y="386"/>
                    <a:pt x="56" y="378"/>
                  </a:cubicBezTo>
                  <a:cubicBezTo>
                    <a:pt x="153" y="332"/>
                    <a:pt x="233" y="282"/>
                    <a:pt x="367" y="257"/>
                  </a:cubicBezTo>
                  <a:cubicBezTo>
                    <a:pt x="519" y="0"/>
                    <a:pt x="519" y="0"/>
                    <a:pt x="519" y="0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16321112" y="2853649"/>
              <a:ext cx="2665667" cy="4940269"/>
            </a:xfrm>
            <a:custGeom>
              <a:avLst/>
              <a:gdLst>
                <a:gd name="T0" fmla="*/ 843 w 872"/>
                <a:gd name="T1" fmla="*/ 426 h 1615"/>
                <a:gd name="T2" fmla="*/ 432 w 872"/>
                <a:gd name="T3" fmla="*/ 0 h 1615"/>
                <a:gd name="T4" fmla="*/ 15 w 872"/>
                <a:gd name="T5" fmla="*/ 555 h 1615"/>
                <a:gd name="T6" fmla="*/ 15 w 872"/>
                <a:gd name="T7" fmla="*/ 590 h 1615"/>
                <a:gd name="T8" fmla="*/ 66 w 872"/>
                <a:gd name="T9" fmla="*/ 1109 h 1615"/>
                <a:gd name="T10" fmla="*/ 211 w 872"/>
                <a:gd name="T11" fmla="*/ 1499 h 1615"/>
                <a:gd name="T12" fmla="*/ 248 w 872"/>
                <a:gd name="T13" fmla="*/ 1580 h 1615"/>
                <a:gd name="T14" fmla="*/ 299 w 872"/>
                <a:gd name="T15" fmla="*/ 1615 h 1615"/>
                <a:gd name="T16" fmla="*/ 574 w 872"/>
                <a:gd name="T17" fmla="*/ 1615 h 1615"/>
                <a:gd name="T18" fmla="*/ 626 w 872"/>
                <a:gd name="T19" fmla="*/ 1580 h 1615"/>
                <a:gd name="T20" fmla="*/ 811 w 872"/>
                <a:gd name="T21" fmla="*/ 1105 h 1615"/>
                <a:gd name="T22" fmla="*/ 872 w 872"/>
                <a:gd name="T23" fmla="*/ 586 h 1615"/>
                <a:gd name="T24" fmla="*/ 872 w 872"/>
                <a:gd name="T25" fmla="*/ 551 h 1615"/>
                <a:gd name="T26" fmla="*/ 843 w 872"/>
                <a:gd name="T27" fmla="*/ 426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72" h="1615">
                  <a:moveTo>
                    <a:pt x="843" y="426"/>
                  </a:moveTo>
                  <a:cubicBezTo>
                    <a:pt x="758" y="227"/>
                    <a:pt x="515" y="0"/>
                    <a:pt x="432" y="0"/>
                  </a:cubicBezTo>
                  <a:cubicBezTo>
                    <a:pt x="320" y="0"/>
                    <a:pt x="15" y="341"/>
                    <a:pt x="15" y="555"/>
                  </a:cubicBezTo>
                  <a:cubicBezTo>
                    <a:pt x="15" y="564"/>
                    <a:pt x="15" y="588"/>
                    <a:pt x="15" y="590"/>
                  </a:cubicBezTo>
                  <a:cubicBezTo>
                    <a:pt x="15" y="590"/>
                    <a:pt x="0" y="769"/>
                    <a:pt x="66" y="1109"/>
                  </a:cubicBezTo>
                  <a:cubicBezTo>
                    <a:pt x="83" y="1198"/>
                    <a:pt x="163" y="1389"/>
                    <a:pt x="211" y="1499"/>
                  </a:cubicBezTo>
                  <a:cubicBezTo>
                    <a:pt x="233" y="1547"/>
                    <a:pt x="248" y="1580"/>
                    <a:pt x="248" y="1580"/>
                  </a:cubicBezTo>
                  <a:cubicBezTo>
                    <a:pt x="266" y="1607"/>
                    <a:pt x="277" y="1615"/>
                    <a:pt x="299" y="1615"/>
                  </a:cubicBezTo>
                  <a:cubicBezTo>
                    <a:pt x="574" y="1615"/>
                    <a:pt x="574" y="1615"/>
                    <a:pt x="574" y="1615"/>
                  </a:cubicBezTo>
                  <a:cubicBezTo>
                    <a:pt x="596" y="1615"/>
                    <a:pt x="606" y="1609"/>
                    <a:pt x="626" y="1580"/>
                  </a:cubicBezTo>
                  <a:cubicBezTo>
                    <a:pt x="626" y="1580"/>
                    <a:pt x="735" y="1385"/>
                    <a:pt x="811" y="1105"/>
                  </a:cubicBezTo>
                  <a:cubicBezTo>
                    <a:pt x="863" y="916"/>
                    <a:pt x="872" y="586"/>
                    <a:pt x="872" y="586"/>
                  </a:cubicBezTo>
                  <a:cubicBezTo>
                    <a:pt x="872" y="583"/>
                    <a:pt x="872" y="560"/>
                    <a:pt x="872" y="551"/>
                  </a:cubicBezTo>
                  <a:cubicBezTo>
                    <a:pt x="872" y="512"/>
                    <a:pt x="861" y="470"/>
                    <a:pt x="843" y="426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16321112" y="2853649"/>
              <a:ext cx="2579038" cy="4583856"/>
            </a:xfrm>
            <a:custGeom>
              <a:avLst/>
              <a:gdLst>
                <a:gd name="T0" fmla="*/ 432 w 843"/>
                <a:gd name="T1" fmla="*/ 0 h 1499"/>
                <a:gd name="T2" fmla="*/ 15 w 843"/>
                <a:gd name="T3" fmla="*/ 555 h 1499"/>
                <a:gd name="T4" fmla="*/ 15 w 843"/>
                <a:gd name="T5" fmla="*/ 590 h 1499"/>
                <a:gd name="T6" fmla="*/ 66 w 843"/>
                <a:gd name="T7" fmla="*/ 1109 h 1499"/>
                <a:gd name="T8" fmla="*/ 211 w 843"/>
                <a:gd name="T9" fmla="*/ 1499 h 1499"/>
                <a:gd name="T10" fmla="*/ 843 w 843"/>
                <a:gd name="T11" fmla="*/ 426 h 1499"/>
                <a:gd name="T12" fmla="*/ 432 w 843"/>
                <a:gd name="T13" fmla="*/ 0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3" h="1499">
                  <a:moveTo>
                    <a:pt x="432" y="0"/>
                  </a:moveTo>
                  <a:cubicBezTo>
                    <a:pt x="320" y="0"/>
                    <a:pt x="15" y="341"/>
                    <a:pt x="15" y="555"/>
                  </a:cubicBezTo>
                  <a:cubicBezTo>
                    <a:pt x="15" y="564"/>
                    <a:pt x="15" y="588"/>
                    <a:pt x="15" y="590"/>
                  </a:cubicBezTo>
                  <a:cubicBezTo>
                    <a:pt x="15" y="590"/>
                    <a:pt x="0" y="769"/>
                    <a:pt x="66" y="1109"/>
                  </a:cubicBezTo>
                  <a:cubicBezTo>
                    <a:pt x="83" y="1198"/>
                    <a:pt x="163" y="1389"/>
                    <a:pt x="211" y="1499"/>
                  </a:cubicBezTo>
                  <a:cubicBezTo>
                    <a:pt x="843" y="426"/>
                    <a:pt x="843" y="426"/>
                    <a:pt x="843" y="426"/>
                  </a:cubicBezTo>
                  <a:cubicBezTo>
                    <a:pt x="758" y="227"/>
                    <a:pt x="515" y="0"/>
                    <a:pt x="432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7580929" y="1479978"/>
              <a:ext cx="146031" cy="1220217"/>
            </a:xfrm>
            <a:custGeom>
              <a:avLst/>
              <a:gdLst>
                <a:gd name="T0" fmla="*/ 48 w 48"/>
                <a:gd name="T1" fmla="*/ 375 h 399"/>
                <a:gd name="T2" fmla="*/ 24 w 48"/>
                <a:gd name="T3" fmla="*/ 399 h 399"/>
                <a:gd name="T4" fmla="*/ 24 w 48"/>
                <a:gd name="T5" fmla="*/ 399 h 399"/>
                <a:gd name="T6" fmla="*/ 0 w 48"/>
                <a:gd name="T7" fmla="*/ 375 h 399"/>
                <a:gd name="T8" fmla="*/ 0 w 48"/>
                <a:gd name="T9" fmla="*/ 24 h 399"/>
                <a:gd name="T10" fmla="*/ 24 w 48"/>
                <a:gd name="T11" fmla="*/ 0 h 399"/>
                <a:gd name="T12" fmla="*/ 24 w 48"/>
                <a:gd name="T13" fmla="*/ 0 h 399"/>
                <a:gd name="T14" fmla="*/ 48 w 48"/>
                <a:gd name="T15" fmla="*/ 24 h 399"/>
                <a:gd name="T16" fmla="*/ 48 w 48"/>
                <a:gd name="T17" fmla="*/ 375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99">
                  <a:moveTo>
                    <a:pt x="48" y="375"/>
                  </a:moveTo>
                  <a:cubicBezTo>
                    <a:pt x="48" y="388"/>
                    <a:pt x="37" y="399"/>
                    <a:pt x="24" y="399"/>
                  </a:cubicBezTo>
                  <a:cubicBezTo>
                    <a:pt x="24" y="399"/>
                    <a:pt x="24" y="399"/>
                    <a:pt x="24" y="399"/>
                  </a:cubicBezTo>
                  <a:cubicBezTo>
                    <a:pt x="11" y="399"/>
                    <a:pt x="0" y="388"/>
                    <a:pt x="0" y="37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lnTo>
                    <a:pt x="48" y="375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6922557" y="4333749"/>
              <a:ext cx="1445449" cy="1442975"/>
            </a:xfrm>
            <a:custGeom>
              <a:avLst/>
              <a:gdLst>
                <a:gd name="T0" fmla="*/ 433 w 472"/>
                <a:gd name="T1" fmla="*/ 107 h 472"/>
                <a:gd name="T2" fmla="*/ 407 w 472"/>
                <a:gd name="T3" fmla="*/ 74 h 472"/>
                <a:gd name="T4" fmla="*/ 394 w 472"/>
                <a:gd name="T5" fmla="*/ 61 h 472"/>
                <a:gd name="T6" fmla="*/ 343 w 472"/>
                <a:gd name="T7" fmla="*/ 26 h 472"/>
                <a:gd name="T8" fmla="*/ 236 w 472"/>
                <a:gd name="T9" fmla="*/ 0 h 472"/>
                <a:gd name="T10" fmla="*/ 0 w 472"/>
                <a:gd name="T11" fmla="*/ 236 h 472"/>
                <a:gd name="T12" fmla="*/ 236 w 472"/>
                <a:gd name="T13" fmla="*/ 472 h 472"/>
                <a:gd name="T14" fmla="*/ 472 w 472"/>
                <a:gd name="T15" fmla="*/ 236 h 472"/>
                <a:gd name="T16" fmla="*/ 433 w 472"/>
                <a:gd name="T17" fmla="*/ 107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2" h="472">
                  <a:moveTo>
                    <a:pt x="433" y="107"/>
                  </a:moveTo>
                  <a:cubicBezTo>
                    <a:pt x="426" y="95"/>
                    <a:pt x="417" y="84"/>
                    <a:pt x="407" y="74"/>
                  </a:cubicBezTo>
                  <a:cubicBezTo>
                    <a:pt x="403" y="69"/>
                    <a:pt x="399" y="65"/>
                    <a:pt x="394" y="61"/>
                  </a:cubicBezTo>
                  <a:cubicBezTo>
                    <a:pt x="379" y="47"/>
                    <a:pt x="362" y="35"/>
                    <a:pt x="343" y="26"/>
                  </a:cubicBezTo>
                  <a:cubicBezTo>
                    <a:pt x="311" y="9"/>
                    <a:pt x="275" y="0"/>
                    <a:pt x="236" y="0"/>
                  </a:cubicBezTo>
                  <a:cubicBezTo>
                    <a:pt x="106" y="0"/>
                    <a:pt x="0" y="106"/>
                    <a:pt x="0" y="236"/>
                  </a:cubicBezTo>
                  <a:cubicBezTo>
                    <a:pt x="0" y="366"/>
                    <a:pt x="106" y="472"/>
                    <a:pt x="236" y="472"/>
                  </a:cubicBezTo>
                  <a:cubicBezTo>
                    <a:pt x="366" y="472"/>
                    <a:pt x="472" y="366"/>
                    <a:pt x="472" y="236"/>
                  </a:cubicBezTo>
                  <a:cubicBezTo>
                    <a:pt x="472" y="188"/>
                    <a:pt x="458" y="144"/>
                    <a:pt x="433" y="107"/>
                  </a:cubicBezTo>
                  <a:close/>
                </a:path>
              </a:pathLst>
            </a:custGeom>
            <a:solidFill>
              <a:srgbClr val="88B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17259168" y="4412952"/>
              <a:ext cx="868756" cy="950432"/>
            </a:xfrm>
            <a:custGeom>
              <a:avLst/>
              <a:gdLst>
                <a:gd name="T0" fmla="*/ 14 w 284"/>
                <a:gd name="T1" fmla="*/ 300 h 311"/>
                <a:gd name="T2" fmla="*/ 58 w 284"/>
                <a:gd name="T3" fmla="*/ 297 h 311"/>
                <a:gd name="T4" fmla="*/ 284 w 284"/>
                <a:gd name="T5" fmla="*/ 35 h 311"/>
                <a:gd name="T6" fmla="*/ 233 w 284"/>
                <a:gd name="T7" fmla="*/ 0 h 311"/>
                <a:gd name="T8" fmla="*/ 11 w 284"/>
                <a:gd name="T9" fmla="*/ 256 h 311"/>
                <a:gd name="T10" fmla="*/ 14 w 284"/>
                <a:gd name="T11" fmla="*/ 30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" h="311">
                  <a:moveTo>
                    <a:pt x="14" y="300"/>
                  </a:moveTo>
                  <a:cubicBezTo>
                    <a:pt x="27" y="311"/>
                    <a:pt x="46" y="310"/>
                    <a:pt x="58" y="297"/>
                  </a:cubicBezTo>
                  <a:cubicBezTo>
                    <a:pt x="284" y="35"/>
                    <a:pt x="284" y="35"/>
                    <a:pt x="284" y="35"/>
                  </a:cubicBezTo>
                  <a:cubicBezTo>
                    <a:pt x="269" y="21"/>
                    <a:pt x="252" y="9"/>
                    <a:pt x="233" y="0"/>
                  </a:cubicBezTo>
                  <a:cubicBezTo>
                    <a:pt x="11" y="256"/>
                    <a:pt x="11" y="256"/>
                    <a:pt x="11" y="256"/>
                  </a:cubicBezTo>
                  <a:cubicBezTo>
                    <a:pt x="0" y="269"/>
                    <a:pt x="1" y="289"/>
                    <a:pt x="14" y="300"/>
                  </a:cubicBez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7865565" y="4558983"/>
              <a:ext cx="381163" cy="435615"/>
            </a:xfrm>
            <a:custGeom>
              <a:avLst/>
              <a:gdLst>
                <a:gd name="T0" fmla="*/ 8 w 125"/>
                <a:gd name="T1" fmla="*/ 105 h 142"/>
                <a:gd name="T2" fmla="*/ 10 w 125"/>
                <a:gd name="T3" fmla="*/ 134 h 142"/>
                <a:gd name="T4" fmla="*/ 39 w 125"/>
                <a:gd name="T5" fmla="*/ 132 h 142"/>
                <a:gd name="T6" fmla="*/ 125 w 125"/>
                <a:gd name="T7" fmla="*/ 33 h 142"/>
                <a:gd name="T8" fmla="*/ 99 w 125"/>
                <a:gd name="T9" fmla="*/ 0 h 142"/>
                <a:gd name="T10" fmla="*/ 8 w 125"/>
                <a:gd name="T11" fmla="*/ 10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42">
                  <a:moveTo>
                    <a:pt x="8" y="105"/>
                  </a:moveTo>
                  <a:cubicBezTo>
                    <a:pt x="0" y="114"/>
                    <a:pt x="1" y="127"/>
                    <a:pt x="10" y="134"/>
                  </a:cubicBezTo>
                  <a:cubicBezTo>
                    <a:pt x="19" y="142"/>
                    <a:pt x="32" y="141"/>
                    <a:pt x="39" y="132"/>
                  </a:cubicBezTo>
                  <a:cubicBezTo>
                    <a:pt x="125" y="33"/>
                    <a:pt x="125" y="33"/>
                    <a:pt x="125" y="33"/>
                  </a:cubicBezTo>
                  <a:cubicBezTo>
                    <a:pt x="118" y="21"/>
                    <a:pt x="109" y="10"/>
                    <a:pt x="99" y="0"/>
                  </a:cubicBezTo>
                  <a:lnTo>
                    <a:pt x="8" y="105"/>
                  </a:lnTo>
                  <a:close/>
                </a:path>
              </a:pathLst>
            </a:custGeom>
            <a:solidFill>
              <a:srgbClr val="CCF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6947307" y="7781543"/>
              <a:ext cx="1423175" cy="509867"/>
            </a:xfrm>
            <a:custGeom>
              <a:avLst/>
              <a:gdLst>
                <a:gd name="T0" fmla="*/ 430 w 465"/>
                <a:gd name="T1" fmla="*/ 44 h 167"/>
                <a:gd name="T2" fmla="*/ 396 w 465"/>
                <a:gd name="T3" fmla="*/ 0 h 167"/>
                <a:gd name="T4" fmla="*/ 132 w 465"/>
                <a:gd name="T5" fmla="*/ 0 h 167"/>
                <a:gd name="T6" fmla="*/ 69 w 465"/>
                <a:gd name="T7" fmla="*/ 0 h 167"/>
                <a:gd name="T8" fmla="*/ 34 w 465"/>
                <a:gd name="T9" fmla="*/ 44 h 167"/>
                <a:gd name="T10" fmla="*/ 0 w 465"/>
                <a:gd name="T11" fmla="*/ 123 h 167"/>
                <a:gd name="T12" fmla="*/ 34 w 465"/>
                <a:gd name="T13" fmla="*/ 167 h 167"/>
                <a:gd name="T14" fmla="*/ 34 w 465"/>
                <a:gd name="T15" fmla="*/ 167 h 167"/>
                <a:gd name="T16" fmla="*/ 430 w 465"/>
                <a:gd name="T17" fmla="*/ 167 h 167"/>
                <a:gd name="T18" fmla="*/ 465 w 465"/>
                <a:gd name="T19" fmla="*/ 123 h 167"/>
                <a:gd name="T20" fmla="*/ 430 w 465"/>
                <a:gd name="T21" fmla="*/ 4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167">
                  <a:moveTo>
                    <a:pt x="430" y="44"/>
                  </a:moveTo>
                  <a:cubicBezTo>
                    <a:pt x="412" y="6"/>
                    <a:pt x="415" y="0"/>
                    <a:pt x="396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0" y="0"/>
                    <a:pt x="50" y="7"/>
                    <a:pt x="34" y="4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47"/>
                    <a:pt x="15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430" y="167"/>
                    <a:pt x="430" y="167"/>
                    <a:pt x="430" y="167"/>
                  </a:cubicBezTo>
                  <a:cubicBezTo>
                    <a:pt x="450" y="167"/>
                    <a:pt x="465" y="148"/>
                    <a:pt x="465" y="123"/>
                  </a:cubicBezTo>
                  <a:lnTo>
                    <a:pt x="430" y="44"/>
                  </a:lnTo>
                  <a:close/>
                </a:path>
              </a:pathLst>
            </a:custGeom>
            <a:solidFill>
              <a:srgbClr val="F39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6947307" y="7781543"/>
              <a:ext cx="403440" cy="509867"/>
            </a:xfrm>
            <a:custGeom>
              <a:avLst/>
              <a:gdLst>
                <a:gd name="T0" fmla="*/ 69 w 132"/>
                <a:gd name="T1" fmla="*/ 0 h 167"/>
                <a:gd name="T2" fmla="*/ 34 w 132"/>
                <a:gd name="T3" fmla="*/ 44 h 167"/>
                <a:gd name="T4" fmla="*/ 0 w 132"/>
                <a:gd name="T5" fmla="*/ 123 h 167"/>
                <a:gd name="T6" fmla="*/ 34 w 132"/>
                <a:gd name="T7" fmla="*/ 167 h 167"/>
                <a:gd name="T8" fmla="*/ 132 w 132"/>
                <a:gd name="T9" fmla="*/ 0 h 167"/>
                <a:gd name="T10" fmla="*/ 69 w 13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67">
                  <a:moveTo>
                    <a:pt x="69" y="0"/>
                  </a:moveTo>
                  <a:cubicBezTo>
                    <a:pt x="50" y="0"/>
                    <a:pt x="50" y="7"/>
                    <a:pt x="34" y="4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47"/>
                    <a:pt x="15" y="167"/>
                    <a:pt x="34" y="167"/>
                  </a:cubicBezTo>
                  <a:cubicBezTo>
                    <a:pt x="132" y="0"/>
                    <a:pt x="132" y="0"/>
                    <a:pt x="132" y="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6650297" y="2333881"/>
              <a:ext cx="2022145" cy="1660782"/>
            </a:xfrm>
            <a:custGeom>
              <a:avLst/>
              <a:gdLst>
                <a:gd name="T0" fmla="*/ 438 w 661"/>
                <a:gd name="T1" fmla="*/ 154 h 543"/>
                <a:gd name="T2" fmla="*/ 328 w 661"/>
                <a:gd name="T3" fmla="*/ 0 h 543"/>
                <a:gd name="T4" fmla="*/ 0 w 661"/>
                <a:gd name="T5" fmla="*/ 466 h 543"/>
                <a:gd name="T6" fmla="*/ 214 w 661"/>
                <a:gd name="T7" fmla="*/ 534 h 543"/>
                <a:gd name="T8" fmla="*/ 325 w 661"/>
                <a:gd name="T9" fmla="*/ 543 h 543"/>
                <a:gd name="T10" fmla="*/ 661 w 661"/>
                <a:gd name="T11" fmla="*/ 466 h 543"/>
                <a:gd name="T12" fmla="*/ 438 w 661"/>
                <a:gd name="T13" fmla="*/ 15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1" h="543">
                  <a:moveTo>
                    <a:pt x="438" y="154"/>
                  </a:moveTo>
                  <a:cubicBezTo>
                    <a:pt x="328" y="0"/>
                    <a:pt x="328" y="0"/>
                    <a:pt x="328" y="0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87" y="514"/>
                    <a:pt x="214" y="534"/>
                  </a:cubicBezTo>
                  <a:cubicBezTo>
                    <a:pt x="249" y="539"/>
                    <a:pt x="286" y="543"/>
                    <a:pt x="325" y="543"/>
                  </a:cubicBezTo>
                  <a:cubicBezTo>
                    <a:pt x="526" y="543"/>
                    <a:pt x="661" y="466"/>
                    <a:pt x="661" y="466"/>
                  </a:cubicBezTo>
                  <a:lnTo>
                    <a:pt x="438" y="154"/>
                  </a:lnTo>
                  <a:close/>
                </a:path>
              </a:pathLst>
            </a:custGeom>
            <a:solidFill>
              <a:srgbClr val="ED1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6855730" y="7526608"/>
              <a:ext cx="1606331" cy="383639"/>
            </a:xfrm>
            <a:custGeom>
              <a:avLst/>
              <a:gdLst>
                <a:gd name="T0" fmla="*/ 490 w 525"/>
                <a:gd name="T1" fmla="*/ 0 h 125"/>
                <a:gd name="T2" fmla="*/ 260 w 525"/>
                <a:gd name="T3" fmla="*/ 0 h 125"/>
                <a:gd name="T4" fmla="*/ 35 w 525"/>
                <a:gd name="T5" fmla="*/ 0 h 125"/>
                <a:gd name="T6" fmla="*/ 0 w 525"/>
                <a:gd name="T7" fmla="*/ 35 h 125"/>
                <a:gd name="T8" fmla="*/ 0 w 525"/>
                <a:gd name="T9" fmla="*/ 90 h 125"/>
                <a:gd name="T10" fmla="*/ 35 w 525"/>
                <a:gd name="T11" fmla="*/ 125 h 125"/>
                <a:gd name="T12" fmla="*/ 186 w 525"/>
                <a:gd name="T13" fmla="*/ 125 h 125"/>
                <a:gd name="T14" fmla="*/ 490 w 525"/>
                <a:gd name="T15" fmla="*/ 125 h 125"/>
                <a:gd name="T16" fmla="*/ 525 w 525"/>
                <a:gd name="T17" fmla="*/ 90 h 125"/>
                <a:gd name="T18" fmla="*/ 525 w 525"/>
                <a:gd name="T19" fmla="*/ 35 h 125"/>
                <a:gd name="T20" fmla="*/ 490 w 525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5" h="125">
                  <a:moveTo>
                    <a:pt x="490" y="0"/>
                  </a:moveTo>
                  <a:cubicBezTo>
                    <a:pt x="260" y="0"/>
                    <a:pt x="260" y="0"/>
                    <a:pt x="26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9"/>
                    <a:pt x="16" y="125"/>
                    <a:pt x="35" y="125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490" y="125"/>
                    <a:pt x="490" y="125"/>
                    <a:pt x="490" y="125"/>
                  </a:cubicBezTo>
                  <a:cubicBezTo>
                    <a:pt x="509" y="125"/>
                    <a:pt x="525" y="109"/>
                    <a:pt x="525" y="90"/>
                  </a:cubicBezTo>
                  <a:cubicBezTo>
                    <a:pt x="525" y="35"/>
                    <a:pt x="525" y="35"/>
                    <a:pt x="525" y="35"/>
                  </a:cubicBezTo>
                  <a:cubicBezTo>
                    <a:pt x="525" y="15"/>
                    <a:pt x="509" y="0"/>
                    <a:pt x="490" y="0"/>
                  </a:cubicBezTo>
                  <a:close/>
                </a:path>
              </a:pathLst>
            </a:custGeom>
            <a:solidFill>
              <a:srgbClr val="ED1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6650297" y="2333881"/>
              <a:ext cx="1341496" cy="1633556"/>
            </a:xfrm>
            <a:custGeom>
              <a:avLst/>
              <a:gdLst>
                <a:gd name="T0" fmla="*/ 328 w 438"/>
                <a:gd name="T1" fmla="*/ 0 h 534"/>
                <a:gd name="T2" fmla="*/ 0 w 438"/>
                <a:gd name="T3" fmla="*/ 466 h 534"/>
                <a:gd name="T4" fmla="*/ 214 w 438"/>
                <a:gd name="T5" fmla="*/ 534 h 534"/>
                <a:gd name="T6" fmla="*/ 438 w 438"/>
                <a:gd name="T7" fmla="*/ 154 h 534"/>
                <a:gd name="T8" fmla="*/ 328 w 438"/>
                <a:gd name="T9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534">
                  <a:moveTo>
                    <a:pt x="328" y="0"/>
                  </a:move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87" y="514"/>
                    <a:pt x="214" y="534"/>
                  </a:cubicBezTo>
                  <a:cubicBezTo>
                    <a:pt x="438" y="154"/>
                    <a:pt x="438" y="154"/>
                    <a:pt x="438" y="154"/>
                  </a:cubicBezTo>
                  <a:lnTo>
                    <a:pt x="328" y="0"/>
                  </a:lnTo>
                  <a:close/>
                </a:path>
              </a:pathLst>
            </a:custGeom>
            <a:solidFill>
              <a:srgbClr val="A00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6855730" y="7526608"/>
              <a:ext cx="794503" cy="383639"/>
            </a:xfrm>
            <a:custGeom>
              <a:avLst/>
              <a:gdLst>
                <a:gd name="T0" fmla="*/ 35 w 260"/>
                <a:gd name="T1" fmla="*/ 0 h 125"/>
                <a:gd name="T2" fmla="*/ 0 w 260"/>
                <a:gd name="T3" fmla="*/ 35 h 125"/>
                <a:gd name="T4" fmla="*/ 0 w 260"/>
                <a:gd name="T5" fmla="*/ 90 h 125"/>
                <a:gd name="T6" fmla="*/ 35 w 260"/>
                <a:gd name="T7" fmla="*/ 125 h 125"/>
                <a:gd name="T8" fmla="*/ 186 w 260"/>
                <a:gd name="T9" fmla="*/ 125 h 125"/>
                <a:gd name="T10" fmla="*/ 260 w 260"/>
                <a:gd name="T11" fmla="*/ 0 h 125"/>
                <a:gd name="T12" fmla="*/ 35 w 260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125">
                  <a:moveTo>
                    <a:pt x="35" y="0"/>
                  </a:moveTo>
                  <a:cubicBezTo>
                    <a:pt x="16" y="0"/>
                    <a:pt x="0" y="15"/>
                    <a:pt x="0" y="3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109"/>
                    <a:pt x="16" y="125"/>
                    <a:pt x="35" y="125"/>
                  </a:cubicBezTo>
                  <a:cubicBezTo>
                    <a:pt x="186" y="125"/>
                    <a:pt x="186" y="125"/>
                    <a:pt x="186" y="125"/>
                  </a:cubicBezTo>
                  <a:cubicBezTo>
                    <a:pt x="260" y="0"/>
                    <a:pt x="260" y="0"/>
                    <a:pt x="260" y="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A00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7177491" y="8457240"/>
              <a:ext cx="925682" cy="1787011"/>
            </a:xfrm>
            <a:custGeom>
              <a:avLst/>
              <a:gdLst>
                <a:gd name="T0" fmla="*/ 272 w 303"/>
                <a:gd name="T1" fmla="*/ 0 h 584"/>
                <a:gd name="T2" fmla="*/ 215 w 303"/>
                <a:gd name="T3" fmla="*/ 0 h 584"/>
                <a:gd name="T4" fmla="*/ 214 w 303"/>
                <a:gd name="T5" fmla="*/ 0 h 584"/>
                <a:gd name="T6" fmla="*/ 113 w 303"/>
                <a:gd name="T7" fmla="*/ 0 h 584"/>
                <a:gd name="T8" fmla="*/ 102 w 303"/>
                <a:gd name="T9" fmla="*/ 2 h 584"/>
                <a:gd name="T10" fmla="*/ 90 w 303"/>
                <a:gd name="T11" fmla="*/ 0 h 584"/>
                <a:gd name="T12" fmla="*/ 31 w 303"/>
                <a:gd name="T13" fmla="*/ 0 h 584"/>
                <a:gd name="T14" fmla="*/ 0 w 303"/>
                <a:gd name="T15" fmla="*/ 31 h 584"/>
                <a:gd name="T16" fmla="*/ 0 w 303"/>
                <a:gd name="T17" fmla="*/ 239 h 584"/>
                <a:gd name="T18" fmla="*/ 31 w 303"/>
                <a:gd name="T19" fmla="*/ 271 h 584"/>
                <a:gd name="T20" fmla="*/ 85 w 303"/>
                <a:gd name="T21" fmla="*/ 271 h 584"/>
                <a:gd name="T22" fmla="*/ 85 w 303"/>
                <a:gd name="T23" fmla="*/ 349 h 584"/>
                <a:gd name="T24" fmla="*/ 113 w 303"/>
                <a:gd name="T25" fmla="*/ 378 h 584"/>
                <a:gd name="T26" fmla="*/ 168 w 303"/>
                <a:gd name="T27" fmla="*/ 378 h 584"/>
                <a:gd name="T28" fmla="*/ 168 w 303"/>
                <a:gd name="T29" fmla="*/ 549 h 584"/>
                <a:gd name="T30" fmla="*/ 199 w 303"/>
                <a:gd name="T31" fmla="*/ 584 h 584"/>
                <a:gd name="T32" fmla="*/ 212 w 303"/>
                <a:gd name="T33" fmla="*/ 584 h 584"/>
                <a:gd name="T34" fmla="*/ 243 w 303"/>
                <a:gd name="T35" fmla="*/ 549 h 584"/>
                <a:gd name="T36" fmla="*/ 243 w 303"/>
                <a:gd name="T37" fmla="*/ 349 h 584"/>
                <a:gd name="T38" fmla="*/ 243 w 303"/>
                <a:gd name="T39" fmla="*/ 306 h 584"/>
                <a:gd name="T40" fmla="*/ 243 w 303"/>
                <a:gd name="T41" fmla="*/ 212 h 584"/>
                <a:gd name="T42" fmla="*/ 272 w 303"/>
                <a:gd name="T43" fmla="*/ 212 h 584"/>
                <a:gd name="T44" fmla="*/ 303 w 303"/>
                <a:gd name="T45" fmla="*/ 188 h 584"/>
                <a:gd name="T46" fmla="*/ 303 w 303"/>
                <a:gd name="T47" fmla="*/ 25 h 584"/>
                <a:gd name="T48" fmla="*/ 272 w 303"/>
                <a:gd name="T49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3" h="584">
                  <a:moveTo>
                    <a:pt x="272" y="0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9" y="0"/>
                    <a:pt x="105" y="1"/>
                    <a:pt x="102" y="2"/>
                  </a:cubicBezTo>
                  <a:cubicBezTo>
                    <a:pt x="98" y="1"/>
                    <a:pt x="94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57"/>
                    <a:pt x="14" y="271"/>
                    <a:pt x="31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349"/>
                    <a:pt x="85" y="349"/>
                    <a:pt x="85" y="349"/>
                  </a:cubicBezTo>
                  <a:cubicBezTo>
                    <a:pt x="85" y="365"/>
                    <a:pt x="98" y="378"/>
                    <a:pt x="113" y="378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8" y="568"/>
                    <a:pt x="182" y="584"/>
                    <a:pt x="199" y="584"/>
                  </a:cubicBezTo>
                  <a:cubicBezTo>
                    <a:pt x="212" y="584"/>
                    <a:pt x="212" y="584"/>
                    <a:pt x="212" y="584"/>
                  </a:cubicBezTo>
                  <a:cubicBezTo>
                    <a:pt x="229" y="584"/>
                    <a:pt x="243" y="568"/>
                    <a:pt x="243" y="549"/>
                  </a:cubicBezTo>
                  <a:cubicBezTo>
                    <a:pt x="243" y="349"/>
                    <a:pt x="243" y="349"/>
                    <a:pt x="243" y="349"/>
                  </a:cubicBezTo>
                  <a:cubicBezTo>
                    <a:pt x="243" y="306"/>
                    <a:pt x="243" y="306"/>
                    <a:pt x="243" y="306"/>
                  </a:cubicBezTo>
                  <a:cubicBezTo>
                    <a:pt x="243" y="212"/>
                    <a:pt x="243" y="212"/>
                    <a:pt x="243" y="212"/>
                  </a:cubicBezTo>
                  <a:cubicBezTo>
                    <a:pt x="272" y="212"/>
                    <a:pt x="272" y="212"/>
                    <a:pt x="272" y="212"/>
                  </a:cubicBezTo>
                  <a:cubicBezTo>
                    <a:pt x="289" y="212"/>
                    <a:pt x="303" y="201"/>
                    <a:pt x="303" y="188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3" y="11"/>
                    <a:pt x="289" y="0"/>
                    <a:pt x="272" y="0"/>
                  </a:cubicBezTo>
                  <a:close/>
                </a:path>
              </a:pathLst>
            </a:custGeom>
            <a:solidFill>
              <a:srgbClr val="F15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7452225" y="9895265"/>
              <a:ext cx="190582" cy="480166"/>
            </a:xfrm>
            <a:custGeom>
              <a:avLst/>
              <a:gdLst>
                <a:gd name="T0" fmla="*/ 62 w 62"/>
                <a:gd name="T1" fmla="*/ 126 h 157"/>
                <a:gd name="T2" fmla="*/ 31 w 62"/>
                <a:gd name="T3" fmla="*/ 157 h 157"/>
                <a:gd name="T4" fmla="*/ 31 w 62"/>
                <a:gd name="T5" fmla="*/ 157 h 157"/>
                <a:gd name="T6" fmla="*/ 0 w 62"/>
                <a:gd name="T7" fmla="*/ 126 h 157"/>
                <a:gd name="T8" fmla="*/ 0 w 62"/>
                <a:gd name="T9" fmla="*/ 31 h 157"/>
                <a:gd name="T10" fmla="*/ 31 w 62"/>
                <a:gd name="T11" fmla="*/ 0 h 157"/>
                <a:gd name="T12" fmla="*/ 31 w 62"/>
                <a:gd name="T13" fmla="*/ 0 h 157"/>
                <a:gd name="T14" fmla="*/ 62 w 62"/>
                <a:gd name="T15" fmla="*/ 31 h 157"/>
                <a:gd name="T16" fmla="*/ 62 w 62"/>
                <a:gd name="T17" fmla="*/ 12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57">
                  <a:moveTo>
                    <a:pt x="62" y="126"/>
                  </a:moveTo>
                  <a:cubicBezTo>
                    <a:pt x="62" y="143"/>
                    <a:pt x="48" y="157"/>
                    <a:pt x="31" y="157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14" y="157"/>
                    <a:pt x="0" y="143"/>
                    <a:pt x="0" y="12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lnTo>
                    <a:pt x="62" y="126"/>
                  </a:lnTo>
                  <a:close/>
                </a:path>
              </a:pathLst>
            </a:custGeom>
            <a:solidFill>
              <a:srgbClr val="F155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5053868" y="4257023"/>
              <a:ext cx="2999803" cy="5571416"/>
            </a:xfrm>
            <a:custGeom>
              <a:avLst/>
              <a:gdLst>
                <a:gd name="T0" fmla="*/ 552 w 981"/>
                <a:gd name="T1" fmla="*/ 1821 h 1821"/>
                <a:gd name="T2" fmla="*/ 126 w 981"/>
                <a:gd name="T3" fmla="*/ 1821 h 1821"/>
                <a:gd name="T4" fmla="*/ 44 w 981"/>
                <a:gd name="T5" fmla="*/ 1787 h 1821"/>
                <a:gd name="T6" fmla="*/ 1 w 981"/>
                <a:gd name="T7" fmla="*/ 1657 h 1821"/>
                <a:gd name="T8" fmla="*/ 1 w 981"/>
                <a:gd name="T9" fmla="*/ 40 h 1821"/>
                <a:gd name="T10" fmla="*/ 42 w 981"/>
                <a:gd name="T11" fmla="*/ 0 h 1821"/>
                <a:gd name="T12" fmla="*/ 82 w 981"/>
                <a:gd name="T13" fmla="*/ 40 h 1821"/>
                <a:gd name="T14" fmla="*/ 82 w 981"/>
                <a:gd name="T15" fmla="*/ 1658 h 1821"/>
                <a:gd name="T16" fmla="*/ 82 w 981"/>
                <a:gd name="T17" fmla="*/ 1659 h 1821"/>
                <a:gd name="T18" fmla="*/ 102 w 981"/>
                <a:gd name="T19" fmla="*/ 1730 h 1821"/>
                <a:gd name="T20" fmla="*/ 126 w 981"/>
                <a:gd name="T21" fmla="*/ 1739 h 1821"/>
                <a:gd name="T22" fmla="*/ 546 w 981"/>
                <a:gd name="T23" fmla="*/ 1739 h 1821"/>
                <a:gd name="T24" fmla="*/ 598 w 981"/>
                <a:gd name="T25" fmla="*/ 1652 h 1821"/>
                <a:gd name="T26" fmla="*/ 598 w 981"/>
                <a:gd name="T27" fmla="*/ 935 h 1821"/>
                <a:gd name="T28" fmla="*/ 626 w 981"/>
                <a:gd name="T29" fmla="*/ 812 h 1821"/>
                <a:gd name="T30" fmla="*/ 685 w 981"/>
                <a:gd name="T31" fmla="*/ 785 h 1821"/>
                <a:gd name="T32" fmla="*/ 940 w 981"/>
                <a:gd name="T33" fmla="*/ 785 h 1821"/>
                <a:gd name="T34" fmla="*/ 981 w 981"/>
                <a:gd name="T35" fmla="*/ 826 h 1821"/>
                <a:gd name="T36" fmla="*/ 940 w 981"/>
                <a:gd name="T37" fmla="*/ 867 h 1821"/>
                <a:gd name="T38" fmla="*/ 686 w 981"/>
                <a:gd name="T39" fmla="*/ 867 h 1821"/>
                <a:gd name="T40" fmla="*/ 679 w 981"/>
                <a:gd name="T41" fmla="*/ 928 h 1821"/>
                <a:gd name="T42" fmla="*/ 680 w 981"/>
                <a:gd name="T43" fmla="*/ 933 h 1821"/>
                <a:gd name="T44" fmla="*/ 680 w 981"/>
                <a:gd name="T45" fmla="*/ 1652 h 1821"/>
                <a:gd name="T46" fmla="*/ 561 w 981"/>
                <a:gd name="T47" fmla="*/ 1820 h 1821"/>
                <a:gd name="T48" fmla="*/ 552 w 981"/>
                <a:gd name="T49" fmla="*/ 1821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1" h="1821">
                  <a:moveTo>
                    <a:pt x="552" y="1821"/>
                  </a:moveTo>
                  <a:cubicBezTo>
                    <a:pt x="126" y="1821"/>
                    <a:pt x="126" y="1821"/>
                    <a:pt x="126" y="1821"/>
                  </a:cubicBezTo>
                  <a:cubicBezTo>
                    <a:pt x="94" y="1821"/>
                    <a:pt x="65" y="1809"/>
                    <a:pt x="44" y="1787"/>
                  </a:cubicBezTo>
                  <a:cubicBezTo>
                    <a:pt x="0" y="1742"/>
                    <a:pt x="0" y="1669"/>
                    <a:pt x="1" y="165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18"/>
                    <a:pt x="19" y="0"/>
                    <a:pt x="42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1658"/>
                    <a:pt x="82" y="1658"/>
                    <a:pt x="82" y="1658"/>
                  </a:cubicBezTo>
                  <a:cubicBezTo>
                    <a:pt x="82" y="1658"/>
                    <a:pt x="82" y="1659"/>
                    <a:pt x="82" y="1659"/>
                  </a:cubicBezTo>
                  <a:cubicBezTo>
                    <a:pt x="82" y="1672"/>
                    <a:pt x="85" y="1712"/>
                    <a:pt x="102" y="1730"/>
                  </a:cubicBezTo>
                  <a:cubicBezTo>
                    <a:pt x="106" y="1734"/>
                    <a:pt x="113" y="1739"/>
                    <a:pt x="126" y="1739"/>
                  </a:cubicBezTo>
                  <a:cubicBezTo>
                    <a:pt x="546" y="1739"/>
                    <a:pt x="546" y="1739"/>
                    <a:pt x="546" y="1739"/>
                  </a:cubicBezTo>
                  <a:cubicBezTo>
                    <a:pt x="561" y="1734"/>
                    <a:pt x="598" y="1715"/>
                    <a:pt x="598" y="1652"/>
                  </a:cubicBezTo>
                  <a:cubicBezTo>
                    <a:pt x="598" y="935"/>
                    <a:pt x="598" y="935"/>
                    <a:pt x="598" y="935"/>
                  </a:cubicBezTo>
                  <a:cubicBezTo>
                    <a:pt x="596" y="917"/>
                    <a:pt x="592" y="850"/>
                    <a:pt x="626" y="812"/>
                  </a:cubicBezTo>
                  <a:cubicBezTo>
                    <a:pt x="641" y="794"/>
                    <a:pt x="661" y="785"/>
                    <a:pt x="685" y="785"/>
                  </a:cubicBezTo>
                  <a:cubicBezTo>
                    <a:pt x="940" y="785"/>
                    <a:pt x="940" y="785"/>
                    <a:pt x="940" y="785"/>
                  </a:cubicBezTo>
                  <a:cubicBezTo>
                    <a:pt x="962" y="785"/>
                    <a:pt x="981" y="804"/>
                    <a:pt x="981" y="826"/>
                  </a:cubicBezTo>
                  <a:cubicBezTo>
                    <a:pt x="981" y="849"/>
                    <a:pt x="962" y="867"/>
                    <a:pt x="940" y="867"/>
                  </a:cubicBezTo>
                  <a:cubicBezTo>
                    <a:pt x="686" y="867"/>
                    <a:pt x="686" y="867"/>
                    <a:pt x="686" y="867"/>
                  </a:cubicBezTo>
                  <a:cubicBezTo>
                    <a:pt x="680" y="875"/>
                    <a:pt x="677" y="906"/>
                    <a:pt x="679" y="928"/>
                  </a:cubicBezTo>
                  <a:cubicBezTo>
                    <a:pt x="680" y="930"/>
                    <a:pt x="680" y="932"/>
                    <a:pt x="680" y="933"/>
                  </a:cubicBezTo>
                  <a:cubicBezTo>
                    <a:pt x="680" y="1652"/>
                    <a:pt x="680" y="1652"/>
                    <a:pt x="680" y="1652"/>
                  </a:cubicBezTo>
                  <a:cubicBezTo>
                    <a:pt x="680" y="1763"/>
                    <a:pt x="602" y="1810"/>
                    <a:pt x="561" y="1820"/>
                  </a:cubicBezTo>
                  <a:cubicBezTo>
                    <a:pt x="558" y="1820"/>
                    <a:pt x="555" y="1821"/>
                    <a:pt x="552" y="1821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5256825" y="2215077"/>
              <a:ext cx="779652" cy="2509736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4638054" y="2215077"/>
              <a:ext cx="618771" cy="2509736"/>
            </a:xfrm>
            <a:custGeom>
              <a:avLst/>
              <a:gdLst>
                <a:gd name="T0" fmla="*/ 250 w 250"/>
                <a:gd name="T1" fmla="*/ 1014 h 1014"/>
                <a:gd name="T2" fmla="*/ 0 w 250"/>
                <a:gd name="T3" fmla="*/ 831 h 1014"/>
                <a:gd name="T4" fmla="*/ 3 w 250"/>
                <a:gd name="T5" fmla="*/ 160 h 1014"/>
                <a:gd name="T6" fmla="*/ 250 w 250"/>
                <a:gd name="T7" fmla="*/ 0 h 1014"/>
                <a:gd name="T8" fmla="*/ 250 w 250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014">
                  <a:moveTo>
                    <a:pt x="250" y="1014"/>
                  </a:moveTo>
                  <a:lnTo>
                    <a:pt x="0" y="831"/>
                  </a:lnTo>
                  <a:lnTo>
                    <a:pt x="3" y="160"/>
                  </a:lnTo>
                  <a:lnTo>
                    <a:pt x="250" y="0"/>
                  </a:lnTo>
                  <a:lnTo>
                    <a:pt x="250" y="1014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4638054" y="2974929"/>
              <a:ext cx="517293" cy="945482"/>
            </a:xfrm>
            <a:custGeom>
              <a:avLst/>
              <a:gdLst>
                <a:gd name="T0" fmla="*/ 169 w 169"/>
                <a:gd name="T1" fmla="*/ 154 h 309"/>
                <a:gd name="T2" fmla="*/ 98 w 169"/>
                <a:gd name="T3" fmla="*/ 4 h 309"/>
                <a:gd name="T4" fmla="*/ 71 w 169"/>
                <a:gd name="T5" fmla="*/ 0 h 309"/>
                <a:gd name="T6" fmla="*/ 60 w 169"/>
                <a:gd name="T7" fmla="*/ 0 h 309"/>
                <a:gd name="T8" fmla="*/ 0 w 169"/>
                <a:gd name="T9" fmla="*/ 36 h 309"/>
                <a:gd name="T10" fmla="*/ 0 w 169"/>
                <a:gd name="T11" fmla="*/ 272 h 309"/>
                <a:gd name="T12" fmla="*/ 60 w 169"/>
                <a:gd name="T13" fmla="*/ 309 h 309"/>
                <a:gd name="T14" fmla="*/ 71 w 169"/>
                <a:gd name="T15" fmla="*/ 309 h 309"/>
                <a:gd name="T16" fmla="*/ 96 w 169"/>
                <a:gd name="T17" fmla="*/ 305 h 309"/>
                <a:gd name="T18" fmla="*/ 169 w 169"/>
                <a:gd name="T19" fmla="*/ 15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309">
                  <a:moveTo>
                    <a:pt x="169" y="154"/>
                  </a:moveTo>
                  <a:cubicBezTo>
                    <a:pt x="169" y="75"/>
                    <a:pt x="138" y="11"/>
                    <a:pt x="98" y="4"/>
                  </a:cubicBezTo>
                  <a:cubicBezTo>
                    <a:pt x="90" y="1"/>
                    <a:pt x="81" y="0"/>
                    <a:pt x="7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16"/>
                    <a:pt x="0" y="36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92"/>
                    <a:pt x="27" y="309"/>
                    <a:pt x="60" y="309"/>
                  </a:cubicBezTo>
                  <a:cubicBezTo>
                    <a:pt x="71" y="309"/>
                    <a:pt x="71" y="309"/>
                    <a:pt x="71" y="309"/>
                  </a:cubicBezTo>
                  <a:cubicBezTo>
                    <a:pt x="80" y="309"/>
                    <a:pt x="88" y="307"/>
                    <a:pt x="96" y="305"/>
                  </a:cubicBezTo>
                  <a:cubicBezTo>
                    <a:pt x="137" y="300"/>
                    <a:pt x="169" y="235"/>
                    <a:pt x="169" y="154"/>
                  </a:cubicBezTo>
                  <a:close/>
                </a:path>
              </a:pathLst>
            </a:custGeom>
            <a:solidFill>
              <a:srgbClr val="840B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14524200" y="2984829"/>
              <a:ext cx="477692" cy="925682"/>
            </a:xfrm>
            <a:prstGeom prst="ellipse">
              <a:avLst/>
            </a:pr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9898266" y="3930312"/>
              <a:ext cx="2509736" cy="4125967"/>
            </a:xfrm>
            <a:custGeom>
              <a:avLst/>
              <a:gdLst>
                <a:gd name="T0" fmla="*/ 103 w 821"/>
                <a:gd name="T1" fmla="*/ 0 h 1349"/>
                <a:gd name="T2" fmla="*/ 188 w 821"/>
                <a:gd name="T3" fmla="*/ 0 h 1349"/>
                <a:gd name="T4" fmla="*/ 645 w 821"/>
                <a:gd name="T5" fmla="*/ 0 h 1349"/>
                <a:gd name="T6" fmla="*/ 717 w 821"/>
                <a:gd name="T7" fmla="*/ 0 h 1349"/>
                <a:gd name="T8" fmla="*/ 821 w 821"/>
                <a:gd name="T9" fmla="*/ 92 h 1349"/>
                <a:gd name="T10" fmla="*/ 821 w 821"/>
                <a:gd name="T11" fmla="*/ 1257 h 1349"/>
                <a:gd name="T12" fmla="*/ 717 w 821"/>
                <a:gd name="T13" fmla="*/ 1349 h 1349"/>
                <a:gd name="T14" fmla="*/ 103 w 821"/>
                <a:gd name="T15" fmla="*/ 1349 h 1349"/>
                <a:gd name="T16" fmla="*/ 0 w 821"/>
                <a:gd name="T17" fmla="*/ 1257 h 1349"/>
                <a:gd name="T18" fmla="*/ 0 w 821"/>
                <a:gd name="T19" fmla="*/ 92 h 1349"/>
                <a:gd name="T20" fmla="*/ 103 w 821"/>
                <a:gd name="T21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1" h="1349">
                  <a:moveTo>
                    <a:pt x="103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717" y="0"/>
                    <a:pt x="717" y="0"/>
                    <a:pt x="717" y="0"/>
                  </a:cubicBezTo>
                  <a:cubicBezTo>
                    <a:pt x="774" y="0"/>
                    <a:pt x="821" y="41"/>
                    <a:pt x="821" y="92"/>
                  </a:cubicBezTo>
                  <a:cubicBezTo>
                    <a:pt x="821" y="1257"/>
                    <a:pt x="821" y="1257"/>
                    <a:pt x="821" y="1257"/>
                  </a:cubicBezTo>
                  <a:cubicBezTo>
                    <a:pt x="821" y="1308"/>
                    <a:pt x="774" y="1349"/>
                    <a:pt x="717" y="1349"/>
                  </a:cubicBezTo>
                  <a:cubicBezTo>
                    <a:pt x="103" y="1349"/>
                    <a:pt x="103" y="1349"/>
                    <a:pt x="103" y="1349"/>
                  </a:cubicBezTo>
                  <a:cubicBezTo>
                    <a:pt x="46" y="1349"/>
                    <a:pt x="0" y="1308"/>
                    <a:pt x="0" y="125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6" y="0"/>
                    <a:pt x="103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0472486" y="3930312"/>
              <a:ext cx="1398424" cy="1633556"/>
            </a:xfrm>
            <a:custGeom>
              <a:avLst/>
              <a:gdLst>
                <a:gd name="T0" fmla="*/ 565 w 565"/>
                <a:gd name="T1" fmla="*/ 0 h 660"/>
                <a:gd name="T2" fmla="*/ 283 w 565"/>
                <a:gd name="T3" fmla="*/ 660 h 660"/>
                <a:gd name="T4" fmla="*/ 0 w 565"/>
                <a:gd name="T5" fmla="*/ 0 h 660"/>
                <a:gd name="T6" fmla="*/ 565 w 565"/>
                <a:gd name="T7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5" h="660">
                  <a:moveTo>
                    <a:pt x="565" y="0"/>
                  </a:moveTo>
                  <a:lnTo>
                    <a:pt x="283" y="660"/>
                  </a:lnTo>
                  <a:lnTo>
                    <a:pt x="0" y="0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1365992" y="11296163"/>
              <a:ext cx="1116264" cy="415814"/>
            </a:xfrm>
            <a:custGeom>
              <a:avLst/>
              <a:gdLst>
                <a:gd name="T0" fmla="*/ 121 w 365"/>
                <a:gd name="T1" fmla="*/ 0 h 136"/>
                <a:gd name="T2" fmla="*/ 227 w 365"/>
                <a:gd name="T3" fmla="*/ 43 h 136"/>
                <a:gd name="T4" fmla="*/ 365 w 365"/>
                <a:gd name="T5" fmla="*/ 136 h 136"/>
                <a:gd name="T6" fmla="*/ 4 w 365"/>
                <a:gd name="T7" fmla="*/ 119 h 136"/>
                <a:gd name="T8" fmla="*/ 0 w 365"/>
                <a:gd name="T9" fmla="*/ 0 h 136"/>
                <a:gd name="T10" fmla="*/ 121 w 365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36">
                  <a:moveTo>
                    <a:pt x="121" y="0"/>
                  </a:moveTo>
                  <a:cubicBezTo>
                    <a:pt x="121" y="0"/>
                    <a:pt x="174" y="11"/>
                    <a:pt x="227" y="43"/>
                  </a:cubicBezTo>
                  <a:cubicBezTo>
                    <a:pt x="299" y="87"/>
                    <a:pt x="365" y="136"/>
                    <a:pt x="365" y="136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1356092" y="7848369"/>
              <a:ext cx="566795" cy="3502245"/>
            </a:xfrm>
            <a:custGeom>
              <a:avLst/>
              <a:gdLst>
                <a:gd name="T0" fmla="*/ 0 w 229"/>
                <a:gd name="T1" fmla="*/ 1412 h 1415"/>
                <a:gd name="T2" fmla="*/ 229 w 229"/>
                <a:gd name="T3" fmla="*/ 1415 h 1415"/>
                <a:gd name="T4" fmla="*/ 229 w 229"/>
                <a:gd name="T5" fmla="*/ 0 h 1415"/>
                <a:gd name="T6" fmla="*/ 0 w 229"/>
                <a:gd name="T7" fmla="*/ 39 h 1415"/>
                <a:gd name="T8" fmla="*/ 0 w 229"/>
                <a:gd name="T9" fmla="*/ 1412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415">
                  <a:moveTo>
                    <a:pt x="0" y="1412"/>
                  </a:moveTo>
                  <a:lnTo>
                    <a:pt x="229" y="1415"/>
                  </a:lnTo>
                  <a:lnTo>
                    <a:pt x="229" y="0"/>
                  </a:lnTo>
                  <a:lnTo>
                    <a:pt x="0" y="39"/>
                  </a:lnTo>
                  <a:lnTo>
                    <a:pt x="0" y="1412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10937802" y="3400643"/>
              <a:ext cx="467792" cy="747476"/>
            </a:xfrm>
            <a:custGeom>
              <a:avLst/>
              <a:gdLst>
                <a:gd name="T0" fmla="*/ 0 w 153"/>
                <a:gd name="T1" fmla="*/ 191 h 244"/>
                <a:gd name="T2" fmla="*/ 76 w 153"/>
                <a:gd name="T3" fmla="*/ 244 h 244"/>
                <a:gd name="T4" fmla="*/ 76 w 153"/>
                <a:gd name="T5" fmla="*/ 244 h 244"/>
                <a:gd name="T6" fmla="*/ 153 w 153"/>
                <a:gd name="T7" fmla="*/ 191 h 244"/>
                <a:gd name="T8" fmla="*/ 153 w 153"/>
                <a:gd name="T9" fmla="*/ 52 h 244"/>
                <a:gd name="T10" fmla="*/ 76 w 153"/>
                <a:gd name="T11" fmla="*/ 0 h 244"/>
                <a:gd name="T12" fmla="*/ 76 w 153"/>
                <a:gd name="T13" fmla="*/ 0 h 244"/>
                <a:gd name="T14" fmla="*/ 0 w 153"/>
                <a:gd name="T15" fmla="*/ 52 h 244"/>
                <a:gd name="T16" fmla="*/ 0 w 153"/>
                <a:gd name="T17" fmla="*/ 191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244">
                  <a:moveTo>
                    <a:pt x="0" y="191"/>
                  </a:moveTo>
                  <a:cubicBezTo>
                    <a:pt x="0" y="220"/>
                    <a:pt x="34" y="244"/>
                    <a:pt x="76" y="244"/>
                  </a:cubicBezTo>
                  <a:cubicBezTo>
                    <a:pt x="76" y="244"/>
                    <a:pt x="76" y="244"/>
                    <a:pt x="76" y="244"/>
                  </a:cubicBezTo>
                  <a:cubicBezTo>
                    <a:pt x="119" y="244"/>
                    <a:pt x="153" y="220"/>
                    <a:pt x="153" y="191"/>
                  </a:cubicBezTo>
                  <a:cubicBezTo>
                    <a:pt x="153" y="52"/>
                    <a:pt x="153" y="52"/>
                    <a:pt x="153" y="52"/>
                  </a:cubicBezTo>
                  <a:cubicBezTo>
                    <a:pt x="153" y="23"/>
                    <a:pt x="119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23"/>
                    <a:pt x="0" y="52"/>
                  </a:cubicBezTo>
                  <a:lnTo>
                    <a:pt x="0" y="191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1002154" y="4207521"/>
              <a:ext cx="329187" cy="1356346"/>
            </a:xfrm>
            <a:custGeom>
              <a:avLst/>
              <a:gdLst>
                <a:gd name="T0" fmla="*/ 34 w 108"/>
                <a:gd name="T1" fmla="*/ 52 h 443"/>
                <a:gd name="T2" fmla="*/ 19 w 108"/>
                <a:gd name="T3" fmla="*/ 27 h 443"/>
                <a:gd name="T4" fmla="*/ 46 w 108"/>
                <a:gd name="T5" fmla="*/ 0 h 443"/>
                <a:gd name="T6" fmla="*/ 62 w 108"/>
                <a:gd name="T7" fmla="*/ 0 h 443"/>
                <a:gd name="T8" fmla="*/ 91 w 108"/>
                <a:gd name="T9" fmla="*/ 28 h 443"/>
                <a:gd name="T10" fmla="*/ 75 w 108"/>
                <a:gd name="T11" fmla="*/ 51 h 443"/>
                <a:gd name="T12" fmla="*/ 108 w 108"/>
                <a:gd name="T13" fmla="*/ 321 h 443"/>
                <a:gd name="T14" fmla="*/ 56 w 108"/>
                <a:gd name="T15" fmla="*/ 443 h 443"/>
                <a:gd name="T16" fmla="*/ 0 w 108"/>
                <a:gd name="T17" fmla="*/ 314 h 443"/>
                <a:gd name="T18" fmla="*/ 34 w 108"/>
                <a:gd name="T19" fmla="*/ 52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443">
                  <a:moveTo>
                    <a:pt x="34" y="52"/>
                  </a:moveTo>
                  <a:cubicBezTo>
                    <a:pt x="25" y="49"/>
                    <a:pt x="13" y="36"/>
                    <a:pt x="19" y="27"/>
                  </a:cubicBezTo>
                  <a:cubicBezTo>
                    <a:pt x="30" y="9"/>
                    <a:pt x="31" y="0"/>
                    <a:pt x="4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7" y="0"/>
                    <a:pt x="79" y="8"/>
                    <a:pt x="91" y="28"/>
                  </a:cubicBezTo>
                  <a:cubicBezTo>
                    <a:pt x="96" y="37"/>
                    <a:pt x="85" y="50"/>
                    <a:pt x="75" y="51"/>
                  </a:cubicBezTo>
                  <a:cubicBezTo>
                    <a:pt x="75" y="54"/>
                    <a:pt x="108" y="321"/>
                    <a:pt x="108" y="321"/>
                  </a:cubicBezTo>
                  <a:cubicBezTo>
                    <a:pt x="56" y="443"/>
                    <a:pt x="56" y="443"/>
                    <a:pt x="56" y="443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314"/>
                    <a:pt x="34" y="54"/>
                    <a:pt x="34" y="52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10319030" y="1289396"/>
              <a:ext cx="1700384" cy="2257277"/>
            </a:xfrm>
            <a:custGeom>
              <a:avLst/>
              <a:gdLst>
                <a:gd name="T0" fmla="*/ 223 w 556"/>
                <a:gd name="T1" fmla="*/ 0 h 738"/>
                <a:gd name="T2" fmla="*/ 279 w 556"/>
                <a:gd name="T3" fmla="*/ 0 h 738"/>
                <a:gd name="T4" fmla="*/ 334 w 556"/>
                <a:gd name="T5" fmla="*/ 0 h 738"/>
                <a:gd name="T6" fmla="*/ 556 w 556"/>
                <a:gd name="T7" fmla="*/ 223 h 738"/>
                <a:gd name="T8" fmla="*/ 556 w 556"/>
                <a:gd name="T9" fmla="*/ 488 h 738"/>
                <a:gd name="T10" fmla="*/ 325 w 556"/>
                <a:gd name="T11" fmla="*/ 738 h 738"/>
                <a:gd name="T12" fmla="*/ 270 w 556"/>
                <a:gd name="T13" fmla="*/ 738 h 738"/>
                <a:gd name="T14" fmla="*/ 214 w 556"/>
                <a:gd name="T15" fmla="*/ 738 h 738"/>
                <a:gd name="T16" fmla="*/ 0 w 556"/>
                <a:gd name="T17" fmla="*/ 488 h 738"/>
                <a:gd name="T18" fmla="*/ 0 w 556"/>
                <a:gd name="T19" fmla="*/ 223 h 738"/>
                <a:gd name="T20" fmla="*/ 223 w 556"/>
                <a:gd name="T21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6" h="738">
                  <a:moveTo>
                    <a:pt x="223" y="0"/>
                  </a:moveTo>
                  <a:cubicBezTo>
                    <a:pt x="279" y="0"/>
                    <a:pt x="279" y="0"/>
                    <a:pt x="279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457" y="0"/>
                    <a:pt x="556" y="100"/>
                    <a:pt x="556" y="223"/>
                  </a:cubicBezTo>
                  <a:cubicBezTo>
                    <a:pt x="556" y="488"/>
                    <a:pt x="556" y="488"/>
                    <a:pt x="556" y="488"/>
                  </a:cubicBezTo>
                  <a:cubicBezTo>
                    <a:pt x="556" y="610"/>
                    <a:pt x="420" y="738"/>
                    <a:pt x="325" y="738"/>
                  </a:cubicBezTo>
                  <a:cubicBezTo>
                    <a:pt x="270" y="738"/>
                    <a:pt x="270" y="738"/>
                    <a:pt x="270" y="738"/>
                  </a:cubicBezTo>
                  <a:cubicBezTo>
                    <a:pt x="214" y="738"/>
                    <a:pt x="214" y="738"/>
                    <a:pt x="214" y="738"/>
                  </a:cubicBezTo>
                  <a:cubicBezTo>
                    <a:pt x="141" y="738"/>
                    <a:pt x="0" y="610"/>
                    <a:pt x="0" y="488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100"/>
                    <a:pt x="100" y="0"/>
                    <a:pt x="223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10125974" y="1289396"/>
              <a:ext cx="1289520" cy="2257277"/>
            </a:xfrm>
            <a:custGeom>
              <a:avLst/>
              <a:gdLst>
                <a:gd name="T0" fmla="*/ 47 w 421"/>
                <a:gd name="T1" fmla="*/ 351 h 738"/>
                <a:gd name="T2" fmla="*/ 63 w 421"/>
                <a:gd name="T3" fmla="*/ 354 h 738"/>
                <a:gd name="T4" fmla="*/ 63 w 421"/>
                <a:gd name="T5" fmla="*/ 223 h 738"/>
                <a:gd name="T6" fmla="*/ 286 w 421"/>
                <a:gd name="T7" fmla="*/ 0 h 738"/>
                <a:gd name="T8" fmla="*/ 342 w 421"/>
                <a:gd name="T9" fmla="*/ 0 h 738"/>
                <a:gd name="T10" fmla="*/ 342 w 421"/>
                <a:gd name="T11" fmla="*/ 320 h 738"/>
                <a:gd name="T12" fmla="*/ 379 w 421"/>
                <a:gd name="T13" fmla="*/ 425 h 738"/>
                <a:gd name="T14" fmla="*/ 421 w 421"/>
                <a:gd name="T15" fmla="*/ 453 h 738"/>
                <a:gd name="T16" fmla="*/ 342 w 421"/>
                <a:gd name="T17" fmla="*/ 508 h 738"/>
                <a:gd name="T18" fmla="*/ 333 w 421"/>
                <a:gd name="T19" fmla="*/ 738 h 738"/>
                <a:gd name="T20" fmla="*/ 277 w 421"/>
                <a:gd name="T21" fmla="*/ 738 h 738"/>
                <a:gd name="T22" fmla="*/ 63 w 421"/>
                <a:gd name="T23" fmla="*/ 488 h 738"/>
                <a:gd name="T24" fmla="*/ 63 w 421"/>
                <a:gd name="T25" fmla="*/ 474 h 738"/>
                <a:gd name="T26" fmla="*/ 47 w 421"/>
                <a:gd name="T27" fmla="*/ 477 h 738"/>
                <a:gd name="T28" fmla="*/ 0 w 421"/>
                <a:gd name="T29" fmla="*/ 433 h 738"/>
                <a:gd name="T30" fmla="*/ 0 w 421"/>
                <a:gd name="T31" fmla="*/ 395 h 738"/>
                <a:gd name="T32" fmla="*/ 47 w 421"/>
                <a:gd name="T33" fmla="*/ 351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1" h="738">
                  <a:moveTo>
                    <a:pt x="47" y="351"/>
                  </a:moveTo>
                  <a:cubicBezTo>
                    <a:pt x="53" y="351"/>
                    <a:pt x="58" y="353"/>
                    <a:pt x="63" y="354"/>
                  </a:cubicBezTo>
                  <a:cubicBezTo>
                    <a:pt x="63" y="223"/>
                    <a:pt x="63" y="223"/>
                    <a:pt x="63" y="223"/>
                  </a:cubicBezTo>
                  <a:cubicBezTo>
                    <a:pt x="63" y="100"/>
                    <a:pt x="163" y="0"/>
                    <a:pt x="286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2" y="320"/>
                    <a:pt x="342" y="320"/>
                    <a:pt x="342" y="320"/>
                  </a:cubicBezTo>
                  <a:cubicBezTo>
                    <a:pt x="343" y="334"/>
                    <a:pt x="348" y="394"/>
                    <a:pt x="379" y="425"/>
                  </a:cubicBezTo>
                  <a:cubicBezTo>
                    <a:pt x="398" y="445"/>
                    <a:pt x="421" y="453"/>
                    <a:pt x="421" y="453"/>
                  </a:cubicBezTo>
                  <a:cubicBezTo>
                    <a:pt x="342" y="508"/>
                    <a:pt x="342" y="508"/>
                    <a:pt x="342" y="508"/>
                  </a:cubicBezTo>
                  <a:cubicBezTo>
                    <a:pt x="333" y="738"/>
                    <a:pt x="333" y="738"/>
                    <a:pt x="333" y="738"/>
                  </a:cubicBezTo>
                  <a:cubicBezTo>
                    <a:pt x="277" y="738"/>
                    <a:pt x="277" y="738"/>
                    <a:pt x="277" y="738"/>
                  </a:cubicBezTo>
                  <a:cubicBezTo>
                    <a:pt x="204" y="738"/>
                    <a:pt x="63" y="610"/>
                    <a:pt x="63" y="488"/>
                  </a:cubicBezTo>
                  <a:cubicBezTo>
                    <a:pt x="63" y="474"/>
                    <a:pt x="63" y="474"/>
                    <a:pt x="63" y="474"/>
                  </a:cubicBezTo>
                  <a:cubicBezTo>
                    <a:pt x="58" y="476"/>
                    <a:pt x="53" y="477"/>
                    <a:pt x="47" y="477"/>
                  </a:cubicBezTo>
                  <a:cubicBezTo>
                    <a:pt x="21" y="477"/>
                    <a:pt x="0" y="457"/>
                    <a:pt x="0" y="433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71"/>
                    <a:pt x="21" y="351"/>
                    <a:pt x="47" y="35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10066572" y="1029512"/>
              <a:ext cx="2665667" cy="1405848"/>
            </a:xfrm>
            <a:custGeom>
              <a:avLst/>
              <a:gdLst>
                <a:gd name="T0" fmla="*/ 852 w 872"/>
                <a:gd name="T1" fmla="*/ 74 h 459"/>
                <a:gd name="T2" fmla="*/ 771 w 872"/>
                <a:gd name="T3" fmla="*/ 133 h 459"/>
                <a:gd name="T4" fmla="*/ 634 w 872"/>
                <a:gd name="T5" fmla="*/ 130 h 459"/>
                <a:gd name="T6" fmla="*/ 734 w 872"/>
                <a:gd name="T7" fmla="*/ 0 h 459"/>
                <a:gd name="T8" fmla="*/ 569 w 872"/>
                <a:gd name="T9" fmla="*/ 47 h 459"/>
                <a:gd name="T10" fmla="*/ 561 w 872"/>
                <a:gd name="T11" fmla="*/ 46 h 459"/>
                <a:gd name="T12" fmla="*/ 66 w 872"/>
                <a:gd name="T13" fmla="*/ 46 h 459"/>
                <a:gd name="T14" fmla="*/ 0 w 872"/>
                <a:gd name="T15" fmla="*/ 116 h 459"/>
                <a:gd name="T16" fmla="*/ 0 w 872"/>
                <a:gd name="T17" fmla="*/ 221 h 459"/>
                <a:gd name="T18" fmla="*/ 0 w 872"/>
                <a:gd name="T19" fmla="*/ 233 h 459"/>
                <a:gd name="T20" fmla="*/ 0 w 872"/>
                <a:gd name="T21" fmla="*/ 416 h 459"/>
                <a:gd name="T22" fmla="*/ 48 w 872"/>
                <a:gd name="T23" fmla="*/ 459 h 459"/>
                <a:gd name="T24" fmla="*/ 96 w 872"/>
                <a:gd name="T25" fmla="*/ 416 h 459"/>
                <a:gd name="T26" fmla="*/ 96 w 872"/>
                <a:gd name="T27" fmla="*/ 304 h 459"/>
                <a:gd name="T28" fmla="*/ 561 w 872"/>
                <a:gd name="T29" fmla="*/ 304 h 459"/>
                <a:gd name="T30" fmla="*/ 562 w 872"/>
                <a:gd name="T31" fmla="*/ 304 h 459"/>
                <a:gd name="T32" fmla="*/ 852 w 872"/>
                <a:gd name="T33" fmla="*/ 74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459">
                  <a:moveTo>
                    <a:pt x="852" y="74"/>
                  </a:moveTo>
                  <a:cubicBezTo>
                    <a:pt x="852" y="74"/>
                    <a:pt x="832" y="112"/>
                    <a:pt x="771" y="133"/>
                  </a:cubicBezTo>
                  <a:cubicBezTo>
                    <a:pt x="717" y="152"/>
                    <a:pt x="634" y="130"/>
                    <a:pt x="634" y="130"/>
                  </a:cubicBezTo>
                  <a:cubicBezTo>
                    <a:pt x="728" y="119"/>
                    <a:pt x="734" y="0"/>
                    <a:pt x="734" y="0"/>
                  </a:cubicBezTo>
                  <a:cubicBezTo>
                    <a:pt x="696" y="42"/>
                    <a:pt x="607" y="47"/>
                    <a:pt x="569" y="47"/>
                  </a:cubicBezTo>
                  <a:cubicBezTo>
                    <a:pt x="566" y="46"/>
                    <a:pt x="564" y="46"/>
                    <a:pt x="561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30" y="46"/>
                    <a:pt x="0" y="78"/>
                    <a:pt x="0" y="116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416"/>
                    <a:pt x="0" y="416"/>
                    <a:pt x="0" y="416"/>
                  </a:cubicBezTo>
                  <a:cubicBezTo>
                    <a:pt x="0" y="440"/>
                    <a:pt x="21" y="459"/>
                    <a:pt x="48" y="459"/>
                  </a:cubicBezTo>
                  <a:cubicBezTo>
                    <a:pt x="75" y="459"/>
                    <a:pt x="96" y="440"/>
                    <a:pt x="96" y="416"/>
                  </a:cubicBezTo>
                  <a:cubicBezTo>
                    <a:pt x="96" y="304"/>
                    <a:pt x="96" y="304"/>
                    <a:pt x="96" y="304"/>
                  </a:cubicBezTo>
                  <a:cubicBezTo>
                    <a:pt x="561" y="304"/>
                    <a:pt x="561" y="304"/>
                    <a:pt x="561" y="304"/>
                  </a:cubicBezTo>
                  <a:cubicBezTo>
                    <a:pt x="562" y="304"/>
                    <a:pt x="562" y="304"/>
                    <a:pt x="562" y="304"/>
                  </a:cubicBezTo>
                  <a:cubicBezTo>
                    <a:pt x="872" y="302"/>
                    <a:pt x="852" y="74"/>
                    <a:pt x="852" y="74"/>
                  </a:cubicBezTo>
                  <a:close/>
                </a:path>
              </a:pathLst>
            </a:custGeom>
            <a:solidFill>
              <a:srgbClr val="E633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auto">
            <a:xfrm>
              <a:off x="10588815" y="2299230"/>
              <a:ext cx="180682" cy="183156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auto">
            <a:xfrm>
              <a:off x="11615975" y="2299230"/>
              <a:ext cx="180682" cy="183156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1512021" y="5346060"/>
              <a:ext cx="715300" cy="153455"/>
            </a:xfrm>
            <a:custGeom>
              <a:avLst/>
              <a:gdLst>
                <a:gd name="T0" fmla="*/ 0 w 234"/>
                <a:gd name="T1" fmla="*/ 25 h 50"/>
                <a:gd name="T2" fmla="*/ 25 w 234"/>
                <a:gd name="T3" fmla="*/ 50 h 50"/>
                <a:gd name="T4" fmla="*/ 210 w 234"/>
                <a:gd name="T5" fmla="*/ 50 h 50"/>
                <a:gd name="T6" fmla="*/ 234 w 234"/>
                <a:gd name="T7" fmla="*/ 25 h 50"/>
                <a:gd name="T8" fmla="*/ 234 w 234"/>
                <a:gd name="T9" fmla="*/ 25 h 50"/>
                <a:gd name="T10" fmla="*/ 210 w 234"/>
                <a:gd name="T11" fmla="*/ 0 h 50"/>
                <a:gd name="T12" fmla="*/ 25 w 234"/>
                <a:gd name="T13" fmla="*/ 0 h 50"/>
                <a:gd name="T14" fmla="*/ 0 w 234"/>
                <a:gd name="T1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50">
                  <a:moveTo>
                    <a:pt x="0" y="25"/>
                  </a:moveTo>
                  <a:cubicBezTo>
                    <a:pt x="0" y="39"/>
                    <a:pt x="11" y="50"/>
                    <a:pt x="25" y="50"/>
                  </a:cubicBezTo>
                  <a:cubicBezTo>
                    <a:pt x="210" y="50"/>
                    <a:pt x="210" y="50"/>
                    <a:pt x="210" y="50"/>
                  </a:cubicBezTo>
                  <a:cubicBezTo>
                    <a:pt x="223" y="50"/>
                    <a:pt x="234" y="39"/>
                    <a:pt x="234" y="25"/>
                  </a:cubicBezTo>
                  <a:cubicBezTo>
                    <a:pt x="234" y="25"/>
                    <a:pt x="234" y="25"/>
                    <a:pt x="234" y="25"/>
                  </a:cubicBezTo>
                  <a:cubicBezTo>
                    <a:pt x="234" y="11"/>
                    <a:pt x="223" y="0"/>
                    <a:pt x="21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lose/>
                </a:path>
              </a:pathLst>
            </a:custGeom>
            <a:solidFill>
              <a:srgbClr val="2D22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9848764" y="11296163"/>
              <a:ext cx="1116264" cy="415814"/>
            </a:xfrm>
            <a:custGeom>
              <a:avLst/>
              <a:gdLst>
                <a:gd name="T0" fmla="*/ 245 w 365"/>
                <a:gd name="T1" fmla="*/ 0 h 136"/>
                <a:gd name="T2" fmla="*/ 138 w 365"/>
                <a:gd name="T3" fmla="*/ 43 h 136"/>
                <a:gd name="T4" fmla="*/ 0 w 365"/>
                <a:gd name="T5" fmla="*/ 136 h 136"/>
                <a:gd name="T6" fmla="*/ 361 w 365"/>
                <a:gd name="T7" fmla="*/ 119 h 136"/>
                <a:gd name="T8" fmla="*/ 365 w 365"/>
                <a:gd name="T9" fmla="*/ 0 h 136"/>
                <a:gd name="T10" fmla="*/ 245 w 365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5" h="136">
                  <a:moveTo>
                    <a:pt x="245" y="0"/>
                  </a:moveTo>
                  <a:cubicBezTo>
                    <a:pt x="245" y="0"/>
                    <a:pt x="191" y="11"/>
                    <a:pt x="138" y="43"/>
                  </a:cubicBezTo>
                  <a:cubicBezTo>
                    <a:pt x="66" y="87"/>
                    <a:pt x="0" y="136"/>
                    <a:pt x="0" y="136"/>
                  </a:cubicBezTo>
                  <a:cubicBezTo>
                    <a:pt x="361" y="119"/>
                    <a:pt x="361" y="119"/>
                    <a:pt x="361" y="119"/>
                  </a:cubicBezTo>
                  <a:cubicBezTo>
                    <a:pt x="365" y="0"/>
                    <a:pt x="365" y="0"/>
                    <a:pt x="365" y="0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10408133" y="7848369"/>
              <a:ext cx="566795" cy="3502245"/>
            </a:xfrm>
            <a:custGeom>
              <a:avLst/>
              <a:gdLst>
                <a:gd name="T0" fmla="*/ 229 w 229"/>
                <a:gd name="T1" fmla="*/ 1412 h 1415"/>
                <a:gd name="T2" fmla="*/ 0 w 229"/>
                <a:gd name="T3" fmla="*/ 1415 h 1415"/>
                <a:gd name="T4" fmla="*/ 0 w 229"/>
                <a:gd name="T5" fmla="*/ 0 h 1415"/>
                <a:gd name="T6" fmla="*/ 229 w 229"/>
                <a:gd name="T7" fmla="*/ 39 h 1415"/>
                <a:gd name="T8" fmla="*/ 229 w 229"/>
                <a:gd name="T9" fmla="*/ 1412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415">
                  <a:moveTo>
                    <a:pt x="229" y="1412"/>
                  </a:moveTo>
                  <a:lnTo>
                    <a:pt x="0" y="1415"/>
                  </a:lnTo>
                  <a:lnTo>
                    <a:pt x="0" y="0"/>
                  </a:lnTo>
                  <a:lnTo>
                    <a:pt x="229" y="39"/>
                  </a:lnTo>
                  <a:lnTo>
                    <a:pt x="229" y="1412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10267054" y="6256891"/>
              <a:ext cx="985084" cy="1965217"/>
            </a:xfrm>
            <a:custGeom>
              <a:avLst/>
              <a:gdLst>
                <a:gd name="T0" fmla="*/ 314 w 322"/>
                <a:gd name="T1" fmla="*/ 290 h 642"/>
                <a:gd name="T2" fmla="*/ 301 w 322"/>
                <a:gd name="T3" fmla="*/ 437 h 642"/>
                <a:gd name="T4" fmla="*/ 249 w 322"/>
                <a:gd name="T5" fmla="*/ 370 h 642"/>
                <a:gd name="T6" fmla="*/ 216 w 322"/>
                <a:gd name="T7" fmla="*/ 281 h 642"/>
                <a:gd name="T8" fmla="*/ 181 w 322"/>
                <a:gd name="T9" fmla="*/ 421 h 642"/>
                <a:gd name="T10" fmla="*/ 253 w 322"/>
                <a:gd name="T11" fmla="*/ 573 h 642"/>
                <a:gd name="T12" fmla="*/ 246 w 322"/>
                <a:gd name="T13" fmla="*/ 642 h 642"/>
                <a:gd name="T14" fmla="*/ 73 w 322"/>
                <a:gd name="T15" fmla="*/ 453 h 642"/>
                <a:gd name="T16" fmla="*/ 58 w 322"/>
                <a:gd name="T17" fmla="*/ 337 h 642"/>
                <a:gd name="T18" fmla="*/ 78 w 322"/>
                <a:gd name="T19" fmla="*/ 186 h 642"/>
                <a:gd name="T20" fmla="*/ 12 w 322"/>
                <a:gd name="T21" fmla="*/ 91 h 642"/>
                <a:gd name="T22" fmla="*/ 100 w 322"/>
                <a:gd name="T23" fmla="*/ 12 h 642"/>
                <a:gd name="T24" fmla="*/ 249 w 322"/>
                <a:gd name="T25" fmla="*/ 148 h 642"/>
                <a:gd name="T26" fmla="*/ 314 w 322"/>
                <a:gd name="T27" fmla="*/ 29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" h="642">
                  <a:moveTo>
                    <a:pt x="314" y="290"/>
                  </a:moveTo>
                  <a:cubicBezTo>
                    <a:pt x="302" y="350"/>
                    <a:pt x="301" y="437"/>
                    <a:pt x="301" y="437"/>
                  </a:cubicBezTo>
                  <a:cubicBezTo>
                    <a:pt x="301" y="437"/>
                    <a:pt x="247" y="431"/>
                    <a:pt x="249" y="370"/>
                  </a:cubicBezTo>
                  <a:cubicBezTo>
                    <a:pt x="252" y="302"/>
                    <a:pt x="216" y="281"/>
                    <a:pt x="216" y="281"/>
                  </a:cubicBezTo>
                  <a:cubicBezTo>
                    <a:pt x="216" y="281"/>
                    <a:pt x="174" y="366"/>
                    <a:pt x="181" y="421"/>
                  </a:cubicBezTo>
                  <a:cubicBezTo>
                    <a:pt x="188" y="475"/>
                    <a:pt x="241" y="523"/>
                    <a:pt x="253" y="573"/>
                  </a:cubicBezTo>
                  <a:cubicBezTo>
                    <a:pt x="267" y="630"/>
                    <a:pt x="246" y="642"/>
                    <a:pt x="246" y="642"/>
                  </a:cubicBezTo>
                  <a:cubicBezTo>
                    <a:pt x="246" y="642"/>
                    <a:pt x="213" y="593"/>
                    <a:pt x="73" y="453"/>
                  </a:cubicBezTo>
                  <a:cubicBezTo>
                    <a:pt x="59" y="438"/>
                    <a:pt x="48" y="433"/>
                    <a:pt x="58" y="337"/>
                  </a:cubicBezTo>
                  <a:cubicBezTo>
                    <a:pt x="64" y="268"/>
                    <a:pt x="76" y="206"/>
                    <a:pt x="78" y="186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0" y="67"/>
                    <a:pt x="66" y="0"/>
                    <a:pt x="100" y="12"/>
                  </a:cubicBezTo>
                  <a:cubicBezTo>
                    <a:pt x="131" y="23"/>
                    <a:pt x="249" y="148"/>
                    <a:pt x="249" y="148"/>
                  </a:cubicBezTo>
                  <a:cubicBezTo>
                    <a:pt x="249" y="148"/>
                    <a:pt x="322" y="250"/>
                    <a:pt x="314" y="290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9524529" y="3930312"/>
              <a:ext cx="1388523" cy="2970101"/>
            </a:xfrm>
            <a:custGeom>
              <a:avLst/>
              <a:gdLst>
                <a:gd name="T0" fmla="*/ 454 w 454"/>
                <a:gd name="T1" fmla="*/ 849 h 971"/>
                <a:gd name="T2" fmla="*/ 276 w 454"/>
                <a:gd name="T3" fmla="*/ 971 h 971"/>
                <a:gd name="T4" fmla="*/ 19 w 454"/>
                <a:gd name="T5" fmla="*/ 521 h 971"/>
                <a:gd name="T6" fmla="*/ 0 w 454"/>
                <a:gd name="T7" fmla="*/ 90 h 971"/>
                <a:gd name="T8" fmla="*/ 90 w 454"/>
                <a:gd name="T9" fmla="*/ 0 h 971"/>
                <a:gd name="T10" fmla="*/ 119 w 454"/>
                <a:gd name="T11" fmla="*/ 0 h 971"/>
                <a:gd name="T12" fmla="*/ 209 w 454"/>
                <a:gd name="T13" fmla="*/ 90 h 971"/>
                <a:gd name="T14" fmla="*/ 222 w 454"/>
                <a:gd name="T15" fmla="*/ 480 h 971"/>
                <a:gd name="T16" fmla="*/ 454 w 454"/>
                <a:gd name="T17" fmla="*/ 84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971">
                  <a:moveTo>
                    <a:pt x="454" y="849"/>
                  </a:moveTo>
                  <a:cubicBezTo>
                    <a:pt x="454" y="849"/>
                    <a:pt x="382" y="906"/>
                    <a:pt x="276" y="971"/>
                  </a:cubicBezTo>
                  <a:cubicBezTo>
                    <a:pt x="276" y="971"/>
                    <a:pt x="53" y="745"/>
                    <a:pt x="19" y="521"/>
                  </a:cubicBezTo>
                  <a:cubicBezTo>
                    <a:pt x="2" y="413"/>
                    <a:pt x="0" y="90"/>
                    <a:pt x="0" y="90"/>
                  </a:cubicBezTo>
                  <a:cubicBezTo>
                    <a:pt x="0" y="41"/>
                    <a:pt x="40" y="0"/>
                    <a:pt x="9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69" y="0"/>
                    <a:pt x="209" y="41"/>
                    <a:pt x="209" y="90"/>
                  </a:cubicBezTo>
                  <a:cubicBezTo>
                    <a:pt x="209" y="90"/>
                    <a:pt x="190" y="387"/>
                    <a:pt x="222" y="480"/>
                  </a:cubicBezTo>
                  <a:cubicBezTo>
                    <a:pt x="304" y="718"/>
                    <a:pt x="454" y="849"/>
                    <a:pt x="454" y="849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13949981" y="3764480"/>
              <a:ext cx="985084" cy="1425649"/>
            </a:xfrm>
            <a:custGeom>
              <a:avLst/>
              <a:gdLst>
                <a:gd name="T0" fmla="*/ 273 w 322"/>
                <a:gd name="T1" fmla="*/ 114 h 466"/>
                <a:gd name="T2" fmla="*/ 178 w 322"/>
                <a:gd name="T3" fmla="*/ 72 h 466"/>
                <a:gd name="T4" fmla="*/ 106 w 322"/>
                <a:gd name="T5" fmla="*/ 54 h 466"/>
                <a:gd name="T6" fmla="*/ 80 w 322"/>
                <a:gd name="T7" fmla="*/ 101 h 466"/>
                <a:gd name="T8" fmla="*/ 69 w 322"/>
                <a:gd name="T9" fmla="*/ 140 h 466"/>
                <a:gd name="T10" fmla="*/ 71 w 322"/>
                <a:gd name="T11" fmla="*/ 22 h 466"/>
                <a:gd name="T12" fmla="*/ 26 w 322"/>
                <a:gd name="T13" fmla="*/ 56 h 466"/>
                <a:gd name="T14" fmla="*/ 5 w 322"/>
                <a:gd name="T15" fmla="*/ 164 h 466"/>
                <a:gd name="T16" fmla="*/ 41 w 322"/>
                <a:gd name="T17" fmla="*/ 264 h 466"/>
                <a:gd name="T18" fmla="*/ 61 w 322"/>
                <a:gd name="T19" fmla="*/ 292 h 466"/>
                <a:gd name="T20" fmla="*/ 18 w 322"/>
                <a:gd name="T21" fmla="*/ 390 h 466"/>
                <a:gd name="T22" fmla="*/ 73 w 322"/>
                <a:gd name="T23" fmla="*/ 450 h 466"/>
                <a:gd name="T24" fmla="*/ 154 w 322"/>
                <a:gd name="T25" fmla="*/ 450 h 466"/>
                <a:gd name="T26" fmla="*/ 198 w 322"/>
                <a:gd name="T27" fmla="*/ 350 h 466"/>
                <a:gd name="T28" fmla="*/ 259 w 322"/>
                <a:gd name="T29" fmla="*/ 310 h 466"/>
                <a:gd name="T30" fmla="*/ 307 w 322"/>
                <a:gd name="T31" fmla="*/ 200 h 466"/>
                <a:gd name="T32" fmla="*/ 273 w 322"/>
                <a:gd name="T33" fmla="*/ 114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2" h="466">
                  <a:moveTo>
                    <a:pt x="273" y="114"/>
                  </a:moveTo>
                  <a:cubicBezTo>
                    <a:pt x="178" y="72"/>
                    <a:pt x="178" y="72"/>
                    <a:pt x="178" y="72"/>
                  </a:cubicBezTo>
                  <a:cubicBezTo>
                    <a:pt x="159" y="64"/>
                    <a:pt x="122" y="46"/>
                    <a:pt x="106" y="54"/>
                  </a:cubicBezTo>
                  <a:cubicBezTo>
                    <a:pt x="92" y="61"/>
                    <a:pt x="85" y="85"/>
                    <a:pt x="80" y="101"/>
                  </a:cubicBezTo>
                  <a:cubicBezTo>
                    <a:pt x="78" y="108"/>
                    <a:pt x="69" y="140"/>
                    <a:pt x="69" y="140"/>
                  </a:cubicBezTo>
                  <a:cubicBezTo>
                    <a:pt x="31" y="109"/>
                    <a:pt x="101" y="77"/>
                    <a:pt x="71" y="22"/>
                  </a:cubicBezTo>
                  <a:cubicBezTo>
                    <a:pt x="58" y="0"/>
                    <a:pt x="44" y="15"/>
                    <a:pt x="26" y="56"/>
                  </a:cubicBezTo>
                  <a:cubicBezTo>
                    <a:pt x="9" y="96"/>
                    <a:pt x="0" y="116"/>
                    <a:pt x="5" y="164"/>
                  </a:cubicBezTo>
                  <a:cubicBezTo>
                    <a:pt x="8" y="196"/>
                    <a:pt x="28" y="239"/>
                    <a:pt x="41" y="264"/>
                  </a:cubicBezTo>
                  <a:cubicBezTo>
                    <a:pt x="43" y="270"/>
                    <a:pt x="58" y="290"/>
                    <a:pt x="61" y="292"/>
                  </a:cubicBezTo>
                  <a:cubicBezTo>
                    <a:pt x="18" y="390"/>
                    <a:pt x="18" y="390"/>
                    <a:pt x="18" y="390"/>
                  </a:cubicBezTo>
                  <a:cubicBezTo>
                    <a:pt x="11" y="407"/>
                    <a:pt x="36" y="433"/>
                    <a:pt x="73" y="450"/>
                  </a:cubicBezTo>
                  <a:cubicBezTo>
                    <a:pt x="111" y="466"/>
                    <a:pt x="147" y="466"/>
                    <a:pt x="154" y="450"/>
                  </a:cubicBezTo>
                  <a:cubicBezTo>
                    <a:pt x="198" y="350"/>
                    <a:pt x="198" y="350"/>
                    <a:pt x="198" y="350"/>
                  </a:cubicBezTo>
                  <a:cubicBezTo>
                    <a:pt x="224" y="350"/>
                    <a:pt x="248" y="335"/>
                    <a:pt x="259" y="31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22" y="167"/>
                    <a:pt x="307" y="128"/>
                    <a:pt x="273" y="114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12068916" y="3930312"/>
              <a:ext cx="2534487" cy="2942876"/>
            </a:xfrm>
            <a:custGeom>
              <a:avLst/>
              <a:gdLst>
                <a:gd name="T0" fmla="*/ 0 w 829"/>
                <a:gd name="T1" fmla="*/ 85 h 962"/>
                <a:gd name="T2" fmla="*/ 84 w 829"/>
                <a:gd name="T3" fmla="*/ 0 h 962"/>
                <a:gd name="T4" fmla="*/ 137 w 829"/>
                <a:gd name="T5" fmla="*/ 0 h 962"/>
                <a:gd name="T6" fmla="*/ 222 w 829"/>
                <a:gd name="T7" fmla="*/ 85 h 962"/>
                <a:gd name="T8" fmla="*/ 222 w 829"/>
                <a:gd name="T9" fmla="*/ 189 h 962"/>
                <a:gd name="T10" fmla="*/ 221 w 829"/>
                <a:gd name="T11" fmla="*/ 203 h 962"/>
                <a:gd name="T12" fmla="*/ 340 w 829"/>
                <a:gd name="T13" fmla="*/ 488 h 962"/>
                <a:gd name="T14" fmla="*/ 624 w 829"/>
                <a:gd name="T15" fmla="*/ 296 h 962"/>
                <a:gd name="T16" fmla="*/ 829 w 829"/>
                <a:gd name="T17" fmla="*/ 336 h 962"/>
                <a:gd name="T18" fmla="*/ 175 w 829"/>
                <a:gd name="T19" fmla="*/ 675 h 962"/>
                <a:gd name="T20" fmla="*/ 23 w 829"/>
                <a:gd name="T21" fmla="*/ 247 h 962"/>
                <a:gd name="T22" fmla="*/ 0 w 829"/>
                <a:gd name="T23" fmla="*/ 189 h 962"/>
                <a:gd name="T24" fmla="*/ 0 w 829"/>
                <a:gd name="T25" fmla="*/ 85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9" h="962">
                  <a:moveTo>
                    <a:pt x="0" y="85"/>
                  </a:moveTo>
                  <a:cubicBezTo>
                    <a:pt x="0" y="38"/>
                    <a:pt x="38" y="0"/>
                    <a:pt x="8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84" y="0"/>
                    <a:pt x="222" y="38"/>
                    <a:pt x="222" y="85"/>
                  </a:cubicBezTo>
                  <a:cubicBezTo>
                    <a:pt x="222" y="189"/>
                    <a:pt x="222" y="189"/>
                    <a:pt x="222" y="189"/>
                  </a:cubicBezTo>
                  <a:cubicBezTo>
                    <a:pt x="222" y="194"/>
                    <a:pt x="221" y="198"/>
                    <a:pt x="221" y="203"/>
                  </a:cubicBezTo>
                  <a:cubicBezTo>
                    <a:pt x="224" y="274"/>
                    <a:pt x="221" y="425"/>
                    <a:pt x="340" y="488"/>
                  </a:cubicBezTo>
                  <a:cubicBezTo>
                    <a:pt x="542" y="596"/>
                    <a:pt x="624" y="296"/>
                    <a:pt x="624" y="296"/>
                  </a:cubicBezTo>
                  <a:cubicBezTo>
                    <a:pt x="829" y="336"/>
                    <a:pt x="829" y="336"/>
                    <a:pt x="829" y="336"/>
                  </a:cubicBezTo>
                  <a:cubicBezTo>
                    <a:pt x="829" y="336"/>
                    <a:pt x="643" y="962"/>
                    <a:pt x="175" y="675"/>
                  </a:cubicBezTo>
                  <a:cubicBezTo>
                    <a:pt x="33" y="588"/>
                    <a:pt x="38" y="362"/>
                    <a:pt x="23" y="247"/>
                  </a:cubicBezTo>
                  <a:cubicBezTo>
                    <a:pt x="9" y="232"/>
                    <a:pt x="0" y="212"/>
                    <a:pt x="0" y="189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14222240" y="3346192"/>
              <a:ext cx="452941" cy="779652"/>
            </a:xfrm>
            <a:custGeom>
              <a:avLst/>
              <a:gdLst>
                <a:gd name="T0" fmla="*/ 6 w 148"/>
                <a:gd name="T1" fmla="*/ 211 h 255"/>
                <a:gd name="T2" fmla="*/ 21 w 148"/>
                <a:gd name="T3" fmla="*/ 248 h 255"/>
                <a:gd name="T4" fmla="*/ 21 w 148"/>
                <a:gd name="T5" fmla="*/ 248 h 255"/>
                <a:gd name="T6" fmla="*/ 58 w 148"/>
                <a:gd name="T7" fmla="*/ 234 h 255"/>
                <a:gd name="T8" fmla="*/ 141 w 148"/>
                <a:gd name="T9" fmla="*/ 44 h 255"/>
                <a:gd name="T10" fmla="*/ 127 w 148"/>
                <a:gd name="T11" fmla="*/ 7 h 255"/>
                <a:gd name="T12" fmla="*/ 127 w 148"/>
                <a:gd name="T13" fmla="*/ 7 h 255"/>
                <a:gd name="T14" fmla="*/ 89 w 148"/>
                <a:gd name="T15" fmla="*/ 21 h 255"/>
                <a:gd name="T16" fmla="*/ 6 w 148"/>
                <a:gd name="T17" fmla="*/ 2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255">
                  <a:moveTo>
                    <a:pt x="6" y="211"/>
                  </a:moveTo>
                  <a:cubicBezTo>
                    <a:pt x="0" y="225"/>
                    <a:pt x="6" y="242"/>
                    <a:pt x="21" y="248"/>
                  </a:cubicBezTo>
                  <a:cubicBezTo>
                    <a:pt x="21" y="248"/>
                    <a:pt x="21" y="248"/>
                    <a:pt x="21" y="248"/>
                  </a:cubicBezTo>
                  <a:cubicBezTo>
                    <a:pt x="35" y="255"/>
                    <a:pt x="52" y="248"/>
                    <a:pt x="58" y="234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48" y="30"/>
                    <a:pt x="141" y="13"/>
                    <a:pt x="127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12" y="0"/>
                    <a:pt x="96" y="7"/>
                    <a:pt x="89" y="21"/>
                  </a:cubicBezTo>
                  <a:lnTo>
                    <a:pt x="6" y="211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14675180" y="4024365"/>
              <a:ext cx="324237" cy="462842"/>
            </a:xfrm>
            <a:custGeom>
              <a:avLst/>
              <a:gdLst>
                <a:gd name="T0" fmla="*/ 7 w 106"/>
                <a:gd name="T1" fmla="*/ 103 h 151"/>
                <a:gd name="T2" fmla="*/ 23 w 106"/>
                <a:gd name="T3" fmla="*/ 144 h 151"/>
                <a:gd name="T4" fmla="*/ 23 w 106"/>
                <a:gd name="T5" fmla="*/ 144 h 151"/>
                <a:gd name="T6" fmla="*/ 64 w 106"/>
                <a:gd name="T7" fmla="*/ 128 h 151"/>
                <a:gd name="T8" fmla="*/ 100 w 106"/>
                <a:gd name="T9" fmla="*/ 48 h 151"/>
                <a:gd name="T10" fmla="*/ 83 w 106"/>
                <a:gd name="T11" fmla="*/ 7 h 151"/>
                <a:gd name="T12" fmla="*/ 83 w 106"/>
                <a:gd name="T13" fmla="*/ 7 h 151"/>
                <a:gd name="T14" fmla="*/ 42 w 106"/>
                <a:gd name="T15" fmla="*/ 23 h 151"/>
                <a:gd name="T16" fmla="*/ 7 w 106"/>
                <a:gd name="T17" fmla="*/ 10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51">
                  <a:moveTo>
                    <a:pt x="7" y="103"/>
                  </a:moveTo>
                  <a:cubicBezTo>
                    <a:pt x="0" y="119"/>
                    <a:pt x="7" y="137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39" y="151"/>
                    <a:pt x="58" y="144"/>
                    <a:pt x="64" y="12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6" y="32"/>
                    <a:pt x="99" y="14"/>
                    <a:pt x="83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68" y="0"/>
                    <a:pt x="49" y="7"/>
                    <a:pt x="42" y="23"/>
                  </a:cubicBezTo>
                  <a:lnTo>
                    <a:pt x="7" y="103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14467272" y="3905561"/>
              <a:ext cx="376213" cy="579170"/>
            </a:xfrm>
            <a:custGeom>
              <a:avLst/>
              <a:gdLst>
                <a:gd name="T0" fmla="*/ 7 w 123"/>
                <a:gd name="T1" fmla="*/ 141 h 189"/>
                <a:gd name="T2" fmla="*/ 23 w 123"/>
                <a:gd name="T3" fmla="*/ 182 h 189"/>
                <a:gd name="T4" fmla="*/ 23 w 123"/>
                <a:gd name="T5" fmla="*/ 182 h 189"/>
                <a:gd name="T6" fmla="*/ 64 w 123"/>
                <a:gd name="T7" fmla="*/ 166 h 189"/>
                <a:gd name="T8" fmla="*/ 116 w 123"/>
                <a:gd name="T9" fmla="*/ 48 h 189"/>
                <a:gd name="T10" fmla="*/ 100 w 123"/>
                <a:gd name="T11" fmla="*/ 7 h 189"/>
                <a:gd name="T12" fmla="*/ 100 w 123"/>
                <a:gd name="T13" fmla="*/ 7 h 189"/>
                <a:gd name="T14" fmla="*/ 59 w 123"/>
                <a:gd name="T15" fmla="*/ 23 h 189"/>
                <a:gd name="T16" fmla="*/ 7 w 123"/>
                <a:gd name="T17" fmla="*/ 14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89">
                  <a:moveTo>
                    <a:pt x="7" y="141"/>
                  </a:moveTo>
                  <a:cubicBezTo>
                    <a:pt x="0" y="157"/>
                    <a:pt x="7" y="175"/>
                    <a:pt x="23" y="182"/>
                  </a:cubicBezTo>
                  <a:cubicBezTo>
                    <a:pt x="23" y="182"/>
                    <a:pt x="23" y="182"/>
                    <a:pt x="23" y="182"/>
                  </a:cubicBezTo>
                  <a:cubicBezTo>
                    <a:pt x="39" y="189"/>
                    <a:pt x="57" y="182"/>
                    <a:pt x="64" y="166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23" y="32"/>
                    <a:pt x="116" y="14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84" y="0"/>
                    <a:pt x="66" y="7"/>
                    <a:pt x="59" y="23"/>
                  </a:cubicBezTo>
                  <a:lnTo>
                    <a:pt x="7" y="141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14316293" y="3841208"/>
              <a:ext cx="346512" cy="497493"/>
            </a:xfrm>
            <a:custGeom>
              <a:avLst/>
              <a:gdLst>
                <a:gd name="T0" fmla="*/ 7 w 113"/>
                <a:gd name="T1" fmla="*/ 115 h 163"/>
                <a:gd name="T2" fmla="*/ 23 w 113"/>
                <a:gd name="T3" fmla="*/ 156 h 163"/>
                <a:gd name="T4" fmla="*/ 23 w 113"/>
                <a:gd name="T5" fmla="*/ 156 h 163"/>
                <a:gd name="T6" fmla="*/ 65 w 113"/>
                <a:gd name="T7" fmla="*/ 140 h 163"/>
                <a:gd name="T8" fmla="*/ 106 w 113"/>
                <a:gd name="T9" fmla="*/ 48 h 163"/>
                <a:gd name="T10" fmla="*/ 90 w 113"/>
                <a:gd name="T11" fmla="*/ 7 h 163"/>
                <a:gd name="T12" fmla="*/ 90 w 113"/>
                <a:gd name="T13" fmla="*/ 7 h 163"/>
                <a:gd name="T14" fmla="*/ 49 w 113"/>
                <a:gd name="T15" fmla="*/ 23 h 163"/>
                <a:gd name="T16" fmla="*/ 7 w 113"/>
                <a:gd name="T17" fmla="*/ 11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163">
                  <a:moveTo>
                    <a:pt x="7" y="115"/>
                  </a:moveTo>
                  <a:cubicBezTo>
                    <a:pt x="0" y="131"/>
                    <a:pt x="8" y="149"/>
                    <a:pt x="23" y="156"/>
                  </a:cubicBezTo>
                  <a:cubicBezTo>
                    <a:pt x="23" y="156"/>
                    <a:pt x="23" y="156"/>
                    <a:pt x="23" y="156"/>
                  </a:cubicBezTo>
                  <a:cubicBezTo>
                    <a:pt x="39" y="163"/>
                    <a:pt x="58" y="156"/>
                    <a:pt x="65" y="140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3" y="32"/>
                    <a:pt x="106" y="14"/>
                    <a:pt x="90" y="7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74" y="0"/>
                    <a:pt x="56" y="7"/>
                    <a:pt x="49" y="23"/>
                  </a:cubicBezTo>
                  <a:lnTo>
                    <a:pt x="7" y="115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664107" y="5153811"/>
            <a:ext cx="8164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BUSINESS </a:t>
            </a:r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STARTUP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07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1664107" y="6410421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630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6"/>
          <p:cNvSpPr>
            <a:spLocks/>
          </p:cNvSpPr>
          <p:nvPr/>
        </p:nvSpPr>
        <p:spPr bwMode="auto">
          <a:xfrm>
            <a:off x="14606588" y="4633913"/>
            <a:ext cx="2047875" cy="3362325"/>
          </a:xfrm>
          <a:custGeom>
            <a:avLst/>
            <a:gdLst>
              <a:gd name="T0" fmla="*/ 809 w 926"/>
              <a:gd name="T1" fmla="*/ 0 h 1520"/>
              <a:gd name="T2" fmla="*/ 713 w 926"/>
              <a:gd name="T3" fmla="*/ 0 h 1520"/>
              <a:gd name="T4" fmla="*/ 198 w 926"/>
              <a:gd name="T5" fmla="*/ 0 h 1520"/>
              <a:gd name="T6" fmla="*/ 117 w 926"/>
              <a:gd name="T7" fmla="*/ 0 h 1520"/>
              <a:gd name="T8" fmla="*/ 0 w 926"/>
              <a:gd name="T9" fmla="*/ 103 h 1520"/>
              <a:gd name="T10" fmla="*/ 0 w 926"/>
              <a:gd name="T11" fmla="*/ 1417 h 1520"/>
              <a:gd name="T12" fmla="*/ 117 w 926"/>
              <a:gd name="T13" fmla="*/ 1520 h 1520"/>
              <a:gd name="T14" fmla="*/ 809 w 926"/>
              <a:gd name="T15" fmla="*/ 1520 h 1520"/>
              <a:gd name="T16" fmla="*/ 926 w 926"/>
              <a:gd name="T17" fmla="*/ 1417 h 1520"/>
              <a:gd name="T18" fmla="*/ 926 w 926"/>
              <a:gd name="T19" fmla="*/ 103 h 1520"/>
              <a:gd name="T20" fmla="*/ 809 w 926"/>
              <a:gd name="T21" fmla="*/ 0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6" h="1520">
                <a:moveTo>
                  <a:pt x="809" y="0"/>
                </a:moveTo>
                <a:cubicBezTo>
                  <a:pt x="713" y="0"/>
                  <a:pt x="713" y="0"/>
                  <a:pt x="713" y="0"/>
                </a:cubicBezTo>
                <a:cubicBezTo>
                  <a:pt x="198" y="0"/>
                  <a:pt x="198" y="0"/>
                  <a:pt x="19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52" y="0"/>
                  <a:pt x="0" y="46"/>
                  <a:pt x="0" y="103"/>
                </a:cubicBezTo>
                <a:cubicBezTo>
                  <a:pt x="0" y="1417"/>
                  <a:pt x="0" y="1417"/>
                  <a:pt x="0" y="1417"/>
                </a:cubicBezTo>
                <a:cubicBezTo>
                  <a:pt x="0" y="1474"/>
                  <a:pt x="52" y="1520"/>
                  <a:pt x="117" y="1520"/>
                </a:cubicBezTo>
                <a:cubicBezTo>
                  <a:pt x="809" y="1520"/>
                  <a:pt x="809" y="1520"/>
                  <a:pt x="809" y="1520"/>
                </a:cubicBezTo>
                <a:cubicBezTo>
                  <a:pt x="873" y="1520"/>
                  <a:pt x="926" y="1474"/>
                  <a:pt x="926" y="1417"/>
                </a:cubicBezTo>
                <a:cubicBezTo>
                  <a:pt x="926" y="103"/>
                  <a:pt x="926" y="103"/>
                  <a:pt x="926" y="103"/>
                </a:cubicBezTo>
                <a:cubicBezTo>
                  <a:pt x="926" y="46"/>
                  <a:pt x="873" y="0"/>
                  <a:pt x="809" y="0"/>
                </a:cubicBezTo>
                <a:close/>
              </a:path>
            </a:pathLst>
          </a:custGeom>
          <a:solidFill>
            <a:srgbClr val="002F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15044738" y="4633913"/>
            <a:ext cx="1139825" cy="1331913"/>
          </a:xfrm>
          <a:custGeom>
            <a:avLst/>
            <a:gdLst>
              <a:gd name="T0" fmla="*/ 0 w 718"/>
              <a:gd name="T1" fmla="*/ 0 h 839"/>
              <a:gd name="T2" fmla="*/ 359 w 718"/>
              <a:gd name="T3" fmla="*/ 839 h 839"/>
              <a:gd name="T4" fmla="*/ 718 w 718"/>
              <a:gd name="T5" fmla="*/ 0 h 839"/>
              <a:gd name="T6" fmla="*/ 0 w 718"/>
              <a:gd name="T7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8" h="839">
                <a:moveTo>
                  <a:pt x="0" y="0"/>
                </a:moveTo>
                <a:lnTo>
                  <a:pt x="359" y="839"/>
                </a:lnTo>
                <a:lnTo>
                  <a:pt x="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14544676" y="10637838"/>
            <a:ext cx="911225" cy="338138"/>
          </a:xfrm>
          <a:custGeom>
            <a:avLst/>
            <a:gdLst>
              <a:gd name="T0" fmla="*/ 276 w 412"/>
              <a:gd name="T1" fmla="*/ 0 h 153"/>
              <a:gd name="T2" fmla="*/ 157 w 412"/>
              <a:gd name="T3" fmla="*/ 49 h 153"/>
              <a:gd name="T4" fmla="*/ 0 w 412"/>
              <a:gd name="T5" fmla="*/ 153 h 153"/>
              <a:gd name="T6" fmla="*/ 408 w 412"/>
              <a:gd name="T7" fmla="*/ 134 h 153"/>
              <a:gd name="T8" fmla="*/ 412 w 412"/>
              <a:gd name="T9" fmla="*/ 0 h 153"/>
              <a:gd name="T10" fmla="*/ 276 w 412"/>
              <a:gd name="T11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153">
                <a:moveTo>
                  <a:pt x="276" y="0"/>
                </a:moveTo>
                <a:cubicBezTo>
                  <a:pt x="276" y="0"/>
                  <a:pt x="216" y="13"/>
                  <a:pt x="157" y="49"/>
                </a:cubicBezTo>
                <a:cubicBezTo>
                  <a:pt x="75" y="98"/>
                  <a:pt x="0" y="153"/>
                  <a:pt x="0" y="153"/>
                </a:cubicBezTo>
                <a:cubicBezTo>
                  <a:pt x="408" y="134"/>
                  <a:pt x="408" y="134"/>
                  <a:pt x="408" y="134"/>
                </a:cubicBezTo>
                <a:cubicBezTo>
                  <a:pt x="412" y="0"/>
                  <a:pt x="412" y="0"/>
                  <a:pt x="412" y="0"/>
                </a:cubicBezTo>
                <a:lnTo>
                  <a:pt x="27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/>
          </p:cNvSpPr>
          <p:nvPr/>
        </p:nvSpPr>
        <p:spPr bwMode="auto">
          <a:xfrm>
            <a:off x="15003463" y="7827963"/>
            <a:ext cx="461963" cy="2852738"/>
          </a:xfrm>
          <a:custGeom>
            <a:avLst/>
            <a:gdLst>
              <a:gd name="T0" fmla="*/ 291 w 291"/>
              <a:gd name="T1" fmla="*/ 1795 h 1797"/>
              <a:gd name="T2" fmla="*/ 0 w 291"/>
              <a:gd name="T3" fmla="*/ 1797 h 1797"/>
              <a:gd name="T4" fmla="*/ 0 w 291"/>
              <a:gd name="T5" fmla="*/ 0 h 1797"/>
              <a:gd name="T6" fmla="*/ 291 w 291"/>
              <a:gd name="T7" fmla="*/ 49 h 1797"/>
              <a:gd name="T8" fmla="*/ 291 w 291"/>
              <a:gd name="T9" fmla="*/ 1795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1797">
                <a:moveTo>
                  <a:pt x="291" y="1795"/>
                </a:moveTo>
                <a:lnTo>
                  <a:pt x="0" y="1797"/>
                </a:lnTo>
                <a:lnTo>
                  <a:pt x="0" y="0"/>
                </a:lnTo>
                <a:lnTo>
                  <a:pt x="291" y="49"/>
                </a:lnTo>
                <a:lnTo>
                  <a:pt x="291" y="1795"/>
                </a:lnTo>
                <a:close/>
              </a:path>
            </a:pathLst>
          </a:custGeom>
          <a:solidFill>
            <a:srgbClr val="002F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/>
          </p:cNvSpPr>
          <p:nvPr/>
        </p:nvSpPr>
        <p:spPr bwMode="auto">
          <a:xfrm>
            <a:off x="15425738" y="4200525"/>
            <a:ext cx="379413" cy="608013"/>
          </a:xfrm>
          <a:custGeom>
            <a:avLst/>
            <a:gdLst>
              <a:gd name="T0" fmla="*/ 172 w 172"/>
              <a:gd name="T1" fmla="*/ 216 h 275"/>
              <a:gd name="T2" fmla="*/ 86 w 172"/>
              <a:gd name="T3" fmla="*/ 275 h 275"/>
              <a:gd name="T4" fmla="*/ 86 w 172"/>
              <a:gd name="T5" fmla="*/ 275 h 275"/>
              <a:gd name="T6" fmla="*/ 0 w 172"/>
              <a:gd name="T7" fmla="*/ 216 h 275"/>
              <a:gd name="T8" fmla="*/ 0 w 172"/>
              <a:gd name="T9" fmla="*/ 60 h 275"/>
              <a:gd name="T10" fmla="*/ 86 w 172"/>
              <a:gd name="T11" fmla="*/ 0 h 275"/>
              <a:gd name="T12" fmla="*/ 86 w 172"/>
              <a:gd name="T13" fmla="*/ 0 h 275"/>
              <a:gd name="T14" fmla="*/ 172 w 172"/>
              <a:gd name="T15" fmla="*/ 60 h 275"/>
              <a:gd name="T16" fmla="*/ 172 w 172"/>
              <a:gd name="T17" fmla="*/ 216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" h="275">
                <a:moveTo>
                  <a:pt x="172" y="216"/>
                </a:moveTo>
                <a:cubicBezTo>
                  <a:pt x="172" y="249"/>
                  <a:pt x="133" y="275"/>
                  <a:pt x="86" y="275"/>
                </a:cubicBezTo>
                <a:cubicBezTo>
                  <a:pt x="86" y="275"/>
                  <a:pt x="86" y="275"/>
                  <a:pt x="86" y="275"/>
                </a:cubicBezTo>
                <a:cubicBezTo>
                  <a:pt x="38" y="275"/>
                  <a:pt x="0" y="249"/>
                  <a:pt x="0" y="21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38" y="0"/>
                  <a:pt x="86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133" y="0"/>
                  <a:pt x="172" y="27"/>
                  <a:pt x="172" y="60"/>
                </a:cubicBezTo>
                <a:lnTo>
                  <a:pt x="172" y="216"/>
                </a:lnTo>
                <a:close/>
              </a:path>
            </a:pathLst>
          </a:custGeom>
          <a:solidFill>
            <a:srgbClr val="F9D8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>
            <a:off x="15484476" y="4859338"/>
            <a:ext cx="268288" cy="1106488"/>
          </a:xfrm>
          <a:custGeom>
            <a:avLst/>
            <a:gdLst>
              <a:gd name="T0" fmla="*/ 83 w 121"/>
              <a:gd name="T1" fmla="*/ 58 h 500"/>
              <a:gd name="T2" fmla="*/ 100 w 121"/>
              <a:gd name="T3" fmla="*/ 31 h 500"/>
              <a:gd name="T4" fmla="*/ 70 w 121"/>
              <a:gd name="T5" fmla="*/ 0 h 500"/>
              <a:gd name="T6" fmla="*/ 51 w 121"/>
              <a:gd name="T7" fmla="*/ 0 h 500"/>
              <a:gd name="T8" fmla="*/ 19 w 121"/>
              <a:gd name="T9" fmla="*/ 31 h 500"/>
              <a:gd name="T10" fmla="*/ 37 w 121"/>
              <a:gd name="T11" fmla="*/ 58 h 500"/>
              <a:gd name="T12" fmla="*/ 0 w 121"/>
              <a:gd name="T13" fmla="*/ 362 h 500"/>
              <a:gd name="T14" fmla="*/ 59 w 121"/>
              <a:gd name="T15" fmla="*/ 500 h 500"/>
              <a:gd name="T16" fmla="*/ 121 w 121"/>
              <a:gd name="T17" fmla="*/ 354 h 500"/>
              <a:gd name="T18" fmla="*/ 83 w 121"/>
              <a:gd name="T19" fmla="*/ 58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1" h="500">
                <a:moveTo>
                  <a:pt x="83" y="58"/>
                </a:moveTo>
                <a:cubicBezTo>
                  <a:pt x="93" y="56"/>
                  <a:pt x="107" y="41"/>
                  <a:pt x="100" y="31"/>
                </a:cubicBezTo>
                <a:cubicBezTo>
                  <a:pt x="87" y="10"/>
                  <a:pt x="87" y="0"/>
                  <a:pt x="7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34" y="0"/>
                  <a:pt x="33" y="9"/>
                  <a:pt x="19" y="31"/>
                </a:cubicBezTo>
                <a:cubicBezTo>
                  <a:pt x="13" y="42"/>
                  <a:pt x="26" y="57"/>
                  <a:pt x="37" y="58"/>
                </a:cubicBezTo>
                <a:cubicBezTo>
                  <a:pt x="37" y="61"/>
                  <a:pt x="0" y="362"/>
                  <a:pt x="0" y="362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121" y="354"/>
                  <a:pt x="121" y="354"/>
                  <a:pt x="121" y="354"/>
                </a:cubicBezTo>
                <a:cubicBezTo>
                  <a:pt x="121" y="354"/>
                  <a:pt x="83" y="61"/>
                  <a:pt x="83" y="58"/>
                </a:cubicBezTo>
                <a:close/>
              </a:path>
            </a:pathLst>
          </a:custGeom>
          <a:solidFill>
            <a:srgbClr val="BD16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/>
          </p:cNvSpPr>
          <p:nvPr/>
        </p:nvSpPr>
        <p:spPr bwMode="auto">
          <a:xfrm>
            <a:off x="14920913" y="2481263"/>
            <a:ext cx="1387475" cy="1841500"/>
          </a:xfrm>
          <a:custGeom>
            <a:avLst/>
            <a:gdLst>
              <a:gd name="T0" fmla="*/ 376 w 627"/>
              <a:gd name="T1" fmla="*/ 0 h 832"/>
              <a:gd name="T2" fmla="*/ 314 w 627"/>
              <a:gd name="T3" fmla="*/ 0 h 832"/>
              <a:gd name="T4" fmla="*/ 251 w 627"/>
              <a:gd name="T5" fmla="*/ 0 h 832"/>
              <a:gd name="T6" fmla="*/ 0 w 627"/>
              <a:gd name="T7" fmla="*/ 251 h 832"/>
              <a:gd name="T8" fmla="*/ 0 w 627"/>
              <a:gd name="T9" fmla="*/ 549 h 832"/>
              <a:gd name="T10" fmla="*/ 261 w 627"/>
              <a:gd name="T11" fmla="*/ 832 h 832"/>
              <a:gd name="T12" fmla="*/ 323 w 627"/>
              <a:gd name="T13" fmla="*/ 832 h 832"/>
              <a:gd name="T14" fmla="*/ 386 w 627"/>
              <a:gd name="T15" fmla="*/ 832 h 832"/>
              <a:gd name="T16" fmla="*/ 627 w 627"/>
              <a:gd name="T17" fmla="*/ 549 h 832"/>
              <a:gd name="T18" fmla="*/ 627 w 627"/>
              <a:gd name="T19" fmla="*/ 251 h 832"/>
              <a:gd name="T20" fmla="*/ 376 w 627"/>
              <a:gd name="T21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7" h="832">
                <a:moveTo>
                  <a:pt x="376" y="0"/>
                </a:moveTo>
                <a:cubicBezTo>
                  <a:pt x="314" y="0"/>
                  <a:pt x="314" y="0"/>
                  <a:pt x="314" y="0"/>
                </a:cubicBezTo>
                <a:cubicBezTo>
                  <a:pt x="251" y="0"/>
                  <a:pt x="251" y="0"/>
                  <a:pt x="251" y="0"/>
                </a:cubicBezTo>
                <a:cubicBezTo>
                  <a:pt x="113" y="0"/>
                  <a:pt x="0" y="112"/>
                  <a:pt x="0" y="251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688"/>
                  <a:pt x="154" y="832"/>
                  <a:pt x="261" y="832"/>
                </a:cubicBezTo>
                <a:cubicBezTo>
                  <a:pt x="323" y="832"/>
                  <a:pt x="323" y="832"/>
                  <a:pt x="323" y="832"/>
                </a:cubicBezTo>
                <a:cubicBezTo>
                  <a:pt x="386" y="832"/>
                  <a:pt x="386" y="832"/>
                  <a:pt x="386" y="832"/>
                </a:cubicBezTo>
                <a:cubicBezTo>
                  <a:pt x="469" y="832"/>
                  <a:pt x="627" y="688"/>
                  <a:pt x="627" y="549"/>
                </a:cubicBezTo>
                <a:cubicBezTo>
                  <a:pt x="627" y="251"/>
                  <a:pt x="627" y="251"/>
                  <a:pt x="627" y="251"/>
                </a:cubicBezTo>
                <a:cubicBezTo>
                  <a:pt x="627" y="112"/>
                  <a:pt x="515" y="0"/>
                  <a:pt x="376" y="0"/>
                </a:cubicBezTo>
                <a:close/>
              </a:path>
            </a:pathLst>
          </a:custGeom>
          <a:solidFill>
            <a:srgbClr val="FCE9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>
            <a:off x="15416213" y="2481263"/>
            <a:ext cx="1050925" cy="1841500"/>
          </a:xfrm>
          <a:custGeom>
            <a:avLst/>
            <a:gdLst>
              <a:gd name="T0" fmla="*/ 422 w 475"/>
              <a:gd name="T1" fmla="*/ 396 h 832"/>
              <a:gd name="T2" fmla="*/ 403 w 475"/>
              <a:gd name="T3" fmla="*/ 399 h 832"/>
              <a:gd name="T4" fmla="*/ 403 w 475"/>
              <a:gd name="T5" fmla="*/ 251 h 832"/>
              <a:gd name="T6" fmla="*/ 152 w 475"/>
              <a:gd name="T7" fmla="*/ 0 h 832"/>
              <a:gd name="T8" fmla="*/ 90 w 475"/>
              <a:gd name="T9" fmla="*/ 0 h 832"/>
              <a:gd name="T10" fmla="*/ 90 w 475"/>
              <a:gd name="T11" fmla="*/ 360 h 832"/>
              <a:gd name="T12" fmla="*/ 48 w 475"/>
              <a:gd name="T13" fmla="*/ 479 h 832"/>
              <a:gd name="T14" fmla="*/ 0 w 475"/>
              <a:gd name="T15" fmla="*/ 511 h 832"/>
              <a:gd name="T16" fmla="*/ 90 w 475"/>
              <a:gd name="T17" fmla="*/ 572 h 832"/>
              <a:gd name="T18" fmla="*/ 99 w 475"/>
              <a:gd name="T19" fmla="*/ 832 h 832"/>
              <a:gd name="T20" fmla="*/ 162 w 475"/>
              <a:gd name="T21" fmla="*/ 832 h 832"/>
              <a:gd name="T22" fmla="*/ 403 w 475"/>
              <a:gd name="T23" fmla="*/ 549 h 832"/>
              <a:gd name="T24" fmla="*/ 403 w 475"/>
              <a:gd name="T25" fmla="*/ 534 h 832"/>
              <a:gd name="T26" fmla="*/ 422 w 475"/>
              <a:gd name="T27" fmla="*/ 537 h 832"/>
              <a:gd name="T28" fmla="*/ 475 w 475"/>
              <a:gd name="T29" fmla="*/ 488 h 832"/>
              <a:gd name="T30" fmla="*/ 475 w 475"/>
              <a:gd name="T31" fmla="*/ 446 h 832"/>
              <a:gd name="T32" fmla="*/ 422 w 475"/>
              <a:gd name="T33" fmla="*/ 396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75" h="832">
                <a:moveTo>
                  <a:pt x="422" y="396"/>
                </a:moveTo>
                <a:cubicBezTo>
                  <a:pt x="415" y="396"/>
                  <a:pt x="409" y="397"/>
                  <a:pt x="403" y="399"/>
                </a:cubicBezTo>
                <a:cubicBezTo>
                  <a:pt x="403" y="251"/>
                  <a:pt x="403" y="251"/>
                  <a:pt x="403" y="251"/>
                </a:cubicBezTo>
                <a:cubicBezTo>
                  <a:pt x="403" y="112"/>
                  <a:pt x="291" y="0"/>
                  <a:pt x="15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360"/>
                  <a:pt x="90" y="360"/>
                  <a:pt x="90" y="360"/>
                </a:cubicBezTo>
                <a:cubicBezTo>
                  <a:pt x="89" y="376"/>
                  <a:pt x="82" y="444"/>
                  <a:pt x="48" y="479"/>
                </a:cubicBezTo>
                <a:cubicBezTo>
                  <a:pt x="25" y="501"/>
                  <a:pt x="0" y="511"/>
                  <a:pt x="0" y="511"/>
                </a:cubicBezTo>
                <a:cubicBezTo>
                  <a:pt x="90" y="572"/>
                  <a:pt x="90" y="572"/>
                  <a:pt x="90" y="572"/>
                </a:cubicBezTo>
                <a:cubicBezTo>
                  <a:pt x="99" y="832"/>
                  <a:pt x="99" y="832"/>
                  <a:pt x="99" y="832"/>
                </a:cubicBezTo>
                <a:cubicBezTo>
                  <a:pt x="162" y="832"/>
                  <a:pt x="162" y="832"/>
                  <a:pt x="162" y="832"/>
                </a:cubicBezTo>
                <a:cubicBezTo>
                  <a:pt x="245" y="832"/>
                  <a:pt x="403" y="688"/>
                  <a:pt x="403" y="549"/>
                </a:cubicBezTo>
                <a:cubicBezTo>
                  <a:pt x="403" y="534"/>
                  <a:pt x="403" y="534"/>
                  <a:pt x="403" y="534"/>
                </a:cubicBezTo>
                <a:cubicBezTo>
                  <a:pt x="409" y="536"/>
                  <a:pt x="415" y="537"/>
                  <a:pt x="422" y="537"/>
                </a:cubicBezTo>
                <a:cubicBezTo>
                  <a:pt x="451" y="537"/>
                  <a:pt x="475" y="515"/>
                  <a:pt x="475" y="488"/>
                </a:cubicBezTo>
                <a:cubicBezTo>
                  <a:pt x="475" y="446"/>
                  <a:pt x="475" y="446"/>
                  <a:pt x="475" y="446"/>
                </a:cubicBezTo>
                <a:cubicBezTo>
                  <a:pt x="475" y="418"/>
                  <a:pt x="451" y="396"/>
                  <a:pt x="422" y="396"/>
                </a:cubicBezTo>
                <a:close/>
              </a:path>
            </a:pathLst>
          </a:custGeom>
          <a:solidFill>
            <a:srgbClr val="F9D8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/>
          </p:cNvSpPr>
          <p:nvPr/>
        </p:nvSpPr>
        <p:spPr bwMode="auto">
          <a:xfrm>
            <a:off x="14343063" y="2268538"/>
            <a:ext cx="2174875" cy="757238"/>
          </a:xfrm>
          <a:custGeom>
            <a:avLst/>
            <a:gdLst>
              <a:gd name="T0" fmla="*/ 907 w 983"/>
              <a:gd name="T1" fmla="*/ 52 h 342"/>
              <a:gd name="T2" fmla="*/ 349 w 983"/>
              <a:gd name="T3" fmla="*/ 52 h 342"/>
              <a:gd name="T4" fmla="*/ 341 w 983"/>
              <a:gd name="T5" fmla="*/ 53 h 342"/>
              <a:gd name="T6" fmla="*/ 155 w 983"/>
              <a:gd name="T7" fmla="*/ 0 h 342"/>
              <a:gd name="T8" fmla="*/ 268 w 983"/>
              <a:gd name="T9" fmla="*/ 147 h 342"/>
              <a:gd name="T10" fmla="*/ 114 w 983"/>
              <a:gd name="T11" fmla="*/ 150 h 342"/>
              <a:gd name="T12" fmla="*/ 21 w 983"/>
              <a:gd name="T13" fmla="*/ 84 h 342"/>
              <a:gd name="T14" fmla="*/ 348 w 983"/>
              <a:gd name="T15" fmla="*/ 342 h 342"/>
              <a:gd name="T16" fmla="*/ 349 w 983"/>
              <a:gd name="T17" fmla="*/ 342 h 342"/>
              <a:gd name="T18" fmla="*/ 907 w 983"/>
              <a:gd name="T19" fmla="*/ 342 h 342"/>
              <a:gd name="T20" fmla="*/ 983 w 983"/>
              <a:gd name="T21" fmla="*/ 263 h 342"/>
              <a:gd name="T22" fmla="*/ 983 w 983"/>
              <a:gd name="T23" fmla="*/ 131 h 342"/>
              <a:gd name="T24" fmla="*/ 907 w 983"/>
              <a:gd name="T25" fmla="*/ 52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3" h="342">
                <a:moveTo>
                  <a:pt x="907" y="52"/>
                </a:moveTo>
                <a:cubicBezTo>
                  <a:pt x="349" y="52"/>
                  <a:pt x="349" y="52"/>
                  <a:pt x="349" y="52"/>
                </a:cubicBezTo>
                <a:cubicBezTo>
                  <a:pt x="347" y="52"/>
                  <a:pt x="344" y="52"/>
                  <a:pt x="341" y="53"/>
                </a:cubicBezTo>
                <a:cubicBezTo>
                  <a:pt x="298" y="53"/>
                  <a:pt x="197" y="47"/>
                  <a:pt x="155" y="0"/>
                </a:cubicBezTo>
                <a:cubicBezTo>
                  <a:pt x="155" y="0"/>
                  <a:pt x="162" y="135"/>
                  <a:pt x="268" y="147"/>
                </a:cubicBezTo>
                <a:cubicBezTo>
                  <a:pt x="268" y="147"/>
                  <a:pt x="174" y="171"/>
                  <a:pt x="114" y="150"/>
                </a:cubicBezTo>
                <a:cubicBezTo>
                  <a:pt x="45" y="126"/>
                  <a:pt x="21" y="84"/>
                  <a:pt x="21" y="84"/>
                </a:cubicBezTo>
                <a:cubicBezTo>
                  <a:pt x="21" y="84"/>
                  <a:pt x="0" y="341"/>
                  <a:pt x="348" y="342"/>
                </a:cubicBezTo>
                <a:cubicBezTo>
                  <a:pt x="349" y="342"/>
                  <a:pt x="349" y="342"/>
                  <a:pt x="349" y="342"/>
                </a:cubicBezTo>
                <a:cubicBezTo>
                  <a:pt x="907" y="342"/>
                  <a:pt x="907" y="342"/>
                  <a:pt x="907" y="342"/>
                </a:cubicBezTo>
                <a:cubicBezTo>
                  <a:pt x="949" y="342"/>
                  <a:pt x="983" y="307"/>
                  <a:pt x="983" y="263"/>
                </a:cubicBezTo>
                <a:cubicBezTo>
                  <a:pt x="983" y="131"/>
                  <a:pt x="983" y="131"/>
                  <a:pt x="983" y="131"/>
                </a:cubicBezTo>
                <a:cubicBezTo>
                  <a:pt x="983" y="88"/>
                  <a:pt x="949" y="52"/>
                  <a:pt x="907" y="52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5"/>
          <p:cNvSpPr>
            <a:spLocks/>
          </p:cNvSpPr>
          <p:nvPr/>
        </p:nvSpPr>
        <p:spPr bwMode="auto">
          <a:xfrm>
            <a:off x="16275051" y="2714625"/>
            <a:ext cx="242888" cy="700088"/>
          </a:xfrm>
          <a:custGeom>
            <a:avLst/>
            <a:gdLst>
              <a:gd name="T0" fmla="*/ 110 w 110"/>
              <a:gd name="T1" fmla="*/ 268 h 317"/>
              <a:gd name="T2" fmla="*/ 55 w 110"/>
              <a:gd name="T3" fmla="*/ 317 h 317"/>
              <a:gd name="T4" fmla="*/ 55 w 110"/>
              <a:gd name="T5" fmla="*/ 317 h 317"/>
              <a:gd name="T6" fmla="*/ 0 w 110"/>
              <a:gd name="T7" fmla="*/ 268 h 317"/>
              <a:gd name="T8" fmla="*/ 0 w 110"/>
              <a:gd name="T9" fmla="*/ 48 h 317"/>
              <a:gd name="T10" fmla="*/ 55 w 110"/>
              <a:gd name="T11" fmla="*/ 0 h 317"/>
              <a:gd name="T12" fmla="*/ 55 w 110"/>
              <a:gd name="T13" fmla="*/ 0 h 317"/>
              <a:gd name="T14" fmla="*/ 110 w 110"/>
              <a:gd name="T15" fmla="*/ 48 h 317"/>
              <a:gd name="T16" fmla="*/ 110 w 110"/>
              <a:gd name="T17" fmla="*/ 26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317">
                <a:moveTo>
                  <a:pt x="110" y="268"/>
                </a:moveTo>
                <a:cubicBezTo>
                  <a:pt x="110" y="295"/>
                  <a:pt x="85" y="317"/>
                  <a:pt x="55" y="317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25" y="317"/>
                  <a:pt x="0" y="295"/>
                  <a:pt x="0" y="26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1"/>
                  <a:pt x="25" y="0"/>
                  <a:pt x="55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85" y="0"/>
                  <a:pt x="110" y="21"/>
                  <a:pt x="110" y="48"/>
                </a:cubicBezTo>
                <a:lnTo>
                  <a:pt x="110" y="268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5943263" y="3305175"/>
            <a:ext cx="146050" cy="147638"/>
          </a:xfrm>
          <a:prstGeom prst="ellipse">
            <a:avLst/>
          </a:pr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15105063" y="3305175"/>
            <a:ext cx="147638" cy="147638"/>
          </a:xfrm>
          <a:prstGeom prst="ellipse">
            <a:avLst/>
          </a:pr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8"/>
          <p:cNvSpPr>
            <a:spLocks/>
          </p:cNvSpPr>
          <p:nvPr/>
        </p:nvSpPr>
        <p:spPr bwMode="auto">
          <a:xfrm>
            <a:off x="14752638" y="5788025"/>
            <a:ext cx="584200" cy="123825"/>
          </a:xfrm>
          <a:custGeom>
            <a:avLst/>
            <a:gdLst>
              <a:gd name="T0" fmla="*/ 264 w 264"/>
              <a:gd name="T1" fmla="*/ 28 h 56"/>
              <a:gd name="T2" fmla="*/ 236 w 264"/>
              <a:gd name="T3" fmla="*/ 56 h 56"/>
              <a:gd name="T4" fmla="*/ 28 w 264"/>
              <a:gd name="T5" fmla="*/ 56 h 56"/>
              <a:gd name="T6" fmla="*/ 0 w 264"/>
              <a:gd name="T7" fmla="*/ 28 h 56"/>
              <a:gd name="T8" fmla="*/ 0 w 264"/>
              <a:gd name="T9" fmla="*/ 28 h 56"/>
              <a:gd name="T10" fmla="*/ 28 w 264"/>
              <a:gd name="T11" fmla="*/ 0 h 56"/>
              <a:gd name="T12" fmla="*/ 236 w 264"/>
              <a:gd name="T13" fmla="*/ 0 h 56"/>
              <a:gd name="T14" fmla="*/ 264 w 264"/>
              <a:gd name="T15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4" h="56">
                <a:moveTo>
                  <a:pt x="264" y="28"/>
                </a:moveTo>
                <a:cubicBezTo>
                  <a:pt x="264" y="43"/>
                  <a:pt x="252" y="56"/>
                  <a:pt x="236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12" y="56"/>
                  <a:pt x="0" y="43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2" y="0"/>
                  <a:pt x="28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52" y="0"/>
                  <a:pt x="264" y="12"/>
                  <a:pt x="264" y="28"/>
                </a:cubicBezTo>
                <a:close/>
              </a:path>
            </a:pathLst>
          </a:custGeom>
          <a:solidFill>
            <a:srgbClr val="0111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9"/>
          <p:cNvSpPr>
            <a:spLocks/>
          </p:cNvSpPr>
          <p:nvPr/>
        </p:nvSpPr>
        <p:spPr bwMode="auto">
          <a:xfrm>
            <a:off x="15782926" y="10637838"/>
            <a:ext cx="911225" cy="338138"/>
          </a:xfrm>
          <a:custGeom>
            <a:avLst/>
            <a:gdLst>
              <a:gd name="T0" fmla="*/ 136 w 412"/>
              <a:gd name="T1" fmla="*/ 0 h 153"/>
              <a:gd name="T2" fmla="*/ 255 w 412"/>
              <a:gd name="T3" fmla="*/ 49 h 153"/>
              <a:gd name="T4" fmla="*/ 412 w 412"/>
              <a:gd name="T5" fmla="*/ 153 h 153"/>
              <a:gd name="T6" fmla="*/ 4 w 412"/>
              <a:gd name="T7" fmla="*/ 134 h 153"/>
              <a:gd name="T8" fmla="*/ 0 w 412"/>
              <a:gd name="T9" fmla="*/ 0 h 153"/>
              <a:gd name="T10" fmla="*/ 136 w 412"/>
              <a:gd name="T11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2" h="153">
                <a:moveTo>
                  <a:pt x="136" y="0"/>
                </a:moveTo>
                <a:cubicBezTo>
                  <a:pt x="136" y="0"/>
                  <a:pt x="196" y="13"/>
                  <a:pt x="255" y="49"/>
                </a:cubicBezTo>
                <a:cubicBezTo>
                  <a:pt x="336" y="98"/>
                  <a:pt x="412" y="153"/>
                  <a:pt x="412" y="153"/>
                </a:cubicBezTo>
                <a:cubicBezTo>
                  <a:pt x="4" y="134"/>
                  <a:pt x="4" y="134"/>
                  <a:pt x="4" y="134"/>
                </a:cubicBezTo>
                <a:cubicBezTo>
                  <a:pt x="0" y="0"/>
                  <a:pt x="0" y="0"/>
                  <a:pt x="0" y="0"/>
                </a:cubicBezTo>
                <a:lnTo>
                  <a:pt x="136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15774988" y="7827963"/>
            <a:ext cx="461963" cy="2852738"/>
          </a:xfrm>
          <a:custGeom>
            <a:avLst/>
            <a:gdLst>
              <a:gd name="T0" fmla="*/ 0 w 291"/>
              <a:gd name="T1" fmla="*/ 1795 h 1797"/>
              <a:gd name="T2" fmla="*/ 291 w 291"/>
              <a:gd name="T3" fmla="*/ 1797 h 1797"/>
              <a:gd name="T4" fmla="*/ 291 w 291"/>
              <a:gd name="T5" fmla="*/ 0 h 1797"/>
              <a:gd name="T6" fmla="*/ 0 w 291"/>
              <a:gd name="T7" fmla="*/ 49 h 1797"/>
              <a:gd name="T8" fmla="*/ 0 w 291"/>
              <a:gd name="T9" fmla="*/ 1795 h 1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1797">
                <a:moveTo>
                  <a:pt x="0" y="1795"/>
                </a:moveTo>
                <a:lnTo>
                  <a:pt x="291" y="1797"/>
                </a:lnTo>
                <a:lnTo>
                  <a:pt x="291" y="0"/>
                </a:lnTo>
                <a:lnTo>
                  <a:pt x="0" y="49"/>
                </a:lnTo>
                <a:lnTo>
                  <a:pt x="0" y="1795"/>
                </a:lnTo>
                <a:close/>
              </a:path>
            </a:pathLst>
          </a:custGeom>
          <a:solidFill>
            <a:srgbClr val="002F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1"/>
          <p:cNvSpPr>
            <a:spLocks/>
          </p:cNvSpPr>
          <p:nvPr/>
        </p:nvSpPr>
        <p:spPr bwMode="auto">
          <a:xfrm>
            <a:off x="16978313" y="2782888"/>
            <a:ext cx="811213" cy="1019175"/>
          </a:xfrm>
          <a:custGeom>
            <a:avLst/>
            <a:gdLst>
              <a:gd name="T0" fmla="*/ 290 w 367"/>
              <a:gd name="T1" fmla="*/ 9 h 461"/>
              <a:gd name="T2" fmla="*/ 169 w 367"/>
              <a:gd name="T3" fmla="*/ 9 h 461"/>
              <a:gd name="T4" fmla="*/ 92 w 367"/>
              <a:gd name="T5" fmla="*/ 86 h 461"/>
              <a:gd name="T6" fmla="*/ 92 w 367"/>
              <a:gd name="T7" fmla="*/ 105 h 461"/>
              <a:gd name="T8" fmla="*/ 72 w 367"/>
              <a:gd name="T9" fmla="*/ 93 h 461"/>
              <a:gd name="T10" fmla="*/ 37 w 367"/>
              <a:gd name="T11" fmla="*/ 16 h 461"/>
              <a:gd name="T12" fmla="*/ 0 w 367"/>
              <a:gd name="T13" fmla="*/ 63 h 461"/>
              <a:gd name="T14" fmla="*/ 28 w 367"/>
              <a:gd name="T15" fmla="*/ 189 h 461"/>
              <a:gd name="T16" fmla="*/ 113 w 367"/>
              <a:gd name="T17" fmla="*/ 278 h 461"/>
              <a:gd name="T18" fmla="*/ 132 w 367"/>
              <a:gd name="T19" fmla="*/ 293 h 461"/>
              <a:gd name="T20" fmla="*/ 135 w 367"/>
              <a:gd name="T21" fmla="*/ 295 h 461"/>
              <a:gd name="T22" fmla="*/ 135 w 367"/>
              <a:gd name="T23" fmla="*/ 294 h 461"/>
              <a:gd name="T24" fmla="*/ 148 w 367"/>
              <a:gd name="T25" fmla="*/ 299 h 461"/>
              <a:gd name="T26" fmla="*/ 148 w 367"/>
              <a:gd name="T27" fmla="*/ 424 h 461"/>
              <a:gd name="T28" fmla="*/ 234 w 367"/>
              <a:gd name="T29" fmla="*/ 461 h 461"/>
              <a:gd name="T30" fmla="*/ 320 w 367"/>
              <a:gd name="T31" fmla="*/ 424 h 461"/>
              <a:gd name="T32" fmla="*/ 320 w 367"/>
              <a:gd name="T33" fmla="*/ 296 h 461"/>
              <a:gd name="T34" fmla="*/ 367 w 367"/>
              <a:gd name="T35" fmla="*/ 226 h 461"/>
              <a:gd name="T36" fmla="*/ 367 w 367"/>
              <a:gd name="T37" fmla="*/ 86 h 461"/>
              <a:gd name="T38" fmla="*/ 290 w 367"/>
              <a:gd name="T39" fmla="*/ 9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7" h="461">
                <a:moveTo>
                  <a:pt x="290" y="9"/>
                </a:moveTo>
                <a:cubicBezTo>
                  <a:pt x="169" y="9"/>
                  <a:pt x="169" y="9"/>
                  <a:pt x="169" y="9"/>
                </a:cubicBezTo>
                <a:cubicBezTo>
                  <a:pt x="126" y="9"/>
                  <a:pt x="92" y="44"/>
                  <a:pt x="92" y="86"/>
                </a:cubicBezTo>
                <a:cubicBezTo>
                  <a:pt x="92" y="105"/>
                  <a:pt x="92" y="105"/>
                  <a:pt x="92" y="105"/>
                </a:cubicBezTo>
                <a:cubicBezTo>
                  <a:pt x="83" y="101"/>
                  <a:pt x="76" y="97"/>
                  <a:pt x="72" y="93"/>
                </a:cubicBezTo>
                <a:cubicBezTo>
                  <a:pt x="58" y="79"/>
                  <a:pt x="74" y="32"/>
                  <a:pt x="37" y="16"/>
                </a:cubicBezTo>
                <a:cubicBezTo>
                  <a:pt x="0" y="0"/>
                  <a:pt x="0" y="11"/>
                  <a:pt x="0" y="63"/>
                </a:cubicBezTo>
                <a:cubicBezTo>
                  <a:pt x="0" y="114"/>
                  <a:pt x="0" y="140"/>
                  <a:pt x="28" y="189"/>
                </a:cubicBezTo>
                <a:cubicBezTo>
                  <a:pt x="46" y="221"/>
                  <a:pt x="87" y="257"/>
                  <a:pt x="113" y="278"/>
                </a:cubicBezTo>
                <a:cubicBezTo>
                  <a:pt x="118" y="284"/>
                  <a:pt x="125" y="289"/>
                  <a:pt x="132" y="293"/>
                </a:cubicBezTo>
                <a:cubicBezTo>
                  <a:pt x="134" y="294"/>
                  <a:pt x="135" y="295"/>
                  <a:pt x="135" y="295"/>
                </a:cubicBezTo>
                <a:cubicBezTo>
                  <a:pt x="135" y="295"/>
                  <a:pt x="135" y="295"/>
                  <a:pt x="135" y="294"/>
                </a:cubicBezTo>
                <a:cubicBezTo>
                  <a:pt x="139" y="296"/>
                  <a:pt x="143" y="298"/>
                  <a:pt x="148" y="299"/>
                </a:cubicBezTo>
                <a:cubicBezTo>
                  <a:pt x="148" y="424"/>
                  <a:pt x="148" y="424"/>
                  <a:pt x="148" y="424"/>
                </a:cubicBezTo>
                <a:cubicBezTo>
                  <a:pt x="148" y="445"/>
                  <a:pt x="186" y="461"/>
                  <a:pt x="234" y="461"/>
                </a:cubicBezTo>
                <a:cubicBezTo>
                  <a:pt x="282" y="461"/>
                  <a:pt x="320" y="445"/>
                  <a:pt x="320" y="424"/>
                </a:cubicBezTo>
                <a:cubicBezTo>
                  <a:pt x="320" y="296"/>
                  <a:pt x="320" y="296"/>
                  <a:pt x="320" y="296"/>
                </a:cubicBezTo>
                <a:cubicBezTo>
                  <a:pt x="348" y="285"/>
                  <a:pt x="367" y="257"/>
                  <a:pt x="367" y="226"/>
                </a:cubicBezTo>
                <a:cubicBezTo>
                  <a:pt x="367" y="86"/>
                  <a:pt x="367" y="86"/>
                  <a:pt x="367" y="86"/>
                </a:cubicBezTo>
                <a:cubicBezTo>
                  <a:pt x="367" y="44"/>
                  <a:pt x="333" y="9"/>
                  <a:pt x="290" y="9"/>
                </a:cubicBezTo>
                <a:close/>
              </a:path>
            </a:pathLst>
          </a:custGeom>
          <a:solidFill>
            <a:srgbClr val="FAD9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17164051" y="2717800"/>
            <a:ext cx="161925" cy="387350"/>
          </a:xfrm>
          <a:custGeom>
            <a:avLst/>
            <a:gdLst>
              <a:gd name="T0" fmla="*/ 73 w 73"/>
              <a:gd name="T1" fmla="*/ 138 h 175"/>
              <a:gd name="T2" fmla="*/ 36 w 73"/>
              <a:gd name="T3" fmla="*/ 175 h 175"/>
              <a:gd name="T4" fmla="*/ 36 w 73"/>
              <a:gd name="T5" fmla="*/ 175 h 175"/>
              <a:gd name="T6" fmla="*/ 0 w 73"/>
              <a:gd name="T7" fmla="*/ 138 h 175"/>
              <a:gd name="T8" fmla="*/ 0 w 73"/>
              <a:gd name="T9" fmla="*/ 36 h 175"/>
              <a:gd name="T10" fmla="*/ 36 w 73"/>
              <a:gd name="T11" fmla="*/ 0 h 175"/>
              <a:gd name="T12" fmla="*/ 36 w 73"/>
              <a:gd name="T13" fmla="*/ 0 h 175"/>
              <a:gd name="T14" fmla="*/ 73 w 73"/>
              <a:gd name="T15" fmla="*/ 36 h 175"/>
              <a:gd name="T16" fmla="*/ 73 w 73"/>
              <a:gd name="T17" fmla="*/ 13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75">
                <a:moveTo>
                  <a:pt x="73" y="138"/>
                </a:moveTo>
                <a:cubicBezTo>
                  <a:pt x="73" y="158"/>
                  <a:pt x="56" y="175"/>
                  <a:pt x="36" y="175"/>
                </a:cubicBezTo>
                <a:cubicBezTo>
                  <a:pt x="36" y="175"/>
                  <a:pt x="36" y="175"/>
                  <a:pt x="36" y="175"/>
                </a:cubicBezTo>
                <a:cubicBezTo>
                  <a:pt x="16" y="175"/>
                  <a:pt x="0" y="158"/>
                  <a:pt x="0" y="13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56" y="0"/>
                  <a:pt x="73" y="16"/>
                  <a:pt x="73" y="36"/>
                </a:cubicBezTo>
                <a:lnTo>
                  <a:pt x="73" y="138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17325976" y="2678113"/>
            <a:ext cx="160338" cy="493713"/>
          </a:xfrm>
          <a:custGeom>
            <a:avLst/>
            <a:gdLst>
              <a:gd name="T0" fmla="*/ 73 w 73"/>
              <a:gd name="T1" fmla="*/ 187 h 223"/>
              <a:gd name="T2" fmla="*/ 36 w 73"/>
              <a:gd name="T3" fmla="*/ 223 h 223"/>
              <a:gd name="T4" fmla="*/ 36 w 73"/>
              <a:gd name="T5" fmla="*/ 223 h 223"/>
              <a:gd name="T6" fmla="*/ 0 w 73"/>
              <a:gd name="T7" fmla="*/ 187 h 223"/>
              <a:gd name="T8" fmla="*/ 0 w 73"/>
              <a:gd name="T9" fmla="*/ 36 h 223"/>
              <a:gd name="T10" fmla="*/ 36 w 73"/>
              <a:gd name="T11" fmla="*/ 0 h 223"/>
              <a:gd name="T12" fmla="*/ 36 w 73"/>
              <a:gd name="T13" fmla="*/ 0 h 223"/>
              <a:gd name="T14" fmla="*/ 73 w 73"/>
              <a:gd name="T15" fmla="*/ 36 h 223"/>
              <a:gd name="T16" fmla="*/ 73 w 73"/>
              <a:gd name="T17" fmla="*/ 187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223">
                <a:moveTo>
                  <a:pt x="73" y="187"/>
                </a:moveTo>
                <a:cubicBezTo>
                  <a:pt x="73" y="207"/>
                  <a:pt x="56" y="223"/>
                  <a:pt x="36" y="223"/>
                </a:cubicBezTo>
                <a:cubicBezTo>
                  <a:pt x="36" y="223"/>
                  <a:pt x="36" y="223"/>
                  <a:pt x="36" y="223"/>
                </a:cubicBezTo>
                <a:cubicBezTo>
                  <a:pt x="16" y="223"/>
                  <a:pt x="0" y="207"/>
                  <a:pt x="0" y="18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56" y="0"/>
                  <a:pt x="73" y="16"/>
                  <a:pt x="73" y="36"/>
                </a:cubicBezTo>
                <a:lnTo>
                  <a:pt x="73" y="187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17486313" y="2717800"/>
            <a:ext cx="161925" cy="387350"/>
          </a:xfrm>
          <a:custGeom>
            <a:avLst/>
            <a:gdLst>
              <a:gd name="T0" fmla="*/ 73 w 73"/>
              <a:gd name="T1" fmla="*/ 138 h 175"/>
              <a:gd name="T2" fmla="*/ 36 w 73"/>
              <a:gd name="T3" fmla="*/ 175 h 175"/>
              <a:gd name="T4" fmla="*/ 36 w 73"/>
              <a:gd name="T5" fmla="*/ 175 h 175"/>
              <a:gd name="T6" fmla="*/ 0 w 73"/>
              <a:gd name="T7" fmla="*/ 138 h 175"/>
              <a:gd name="T8" fmla="*/ 0 w 73"/>
              <a:gd name="T9" fmla="*/ 36 h 175"/>
              <a:gd name="T10" fmla="*/ 36 w 73"/>
              <a:gd name="T11" fmla="*/ 0 h 175"/>
              <a:gd name="T12" fmla="*/ 36 w 73"/>
              <a:gd name="T13" fmla="*/ 0 h 175"/>
              <a:gd name="T14" fmla="*/ 73 w 73"/>
              <a:gd name="T15" fmla="*/ 36 h 175"/>
              <a:gd name="T16" fmla="*/ 73 w 73"/>
              <a:gd name="T17" fmla="*/ 13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75">
                <a:moveTo>
                  <a:pt x="73" y="138"/>
                </a:moveTo>
                <a:cubicBezTo>
                  <a:pt x="73" y="158"/>
                  <a:pt x="56" y="175"/>
                  <a:pt x="36" y="175"/>
                </a:cubicBezTo>
                <a:cubicBezTo>
                  <a:pt x="36" y="175"/>
                  <a:pt x="36" y="175"/>
                  <a:pt x="36" y="175"/>
                </a:cubicBezTo>
                <a:cubicBezTo>
                  <a:pt x="16" y="175"/>
                  <a:pt x="0" y="158"/>
                  <a:pt x="0" y="13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56" y="0"/>
                  <a:pt x="73" y="16"/>
                  <a:pt x="73" y="36"/>
                </a:cubicBezTo>
                <a:lnTo>
                  <a:pt x="73" y="138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17648238" y="2751138"/>
            <a:ext cx="146050" cy="325438"/>
          </a:xfrm>
          <a:custGeom>
            <a:avLst/>
            <a:gdLst>
              <a:gd name="T0" fmla="*/ 66 w 66"/>
              <a:gd name="T1" fmla="*/ 114 h 147"/>
              <a:gd name="T2" fmla="*/ 33 w 66"/>
              <a:gd name="T3" fmla="*/ 147 h 147"/>
              <a:gd name="T4" fmla="*/ 33 w 66"/>
              <a:gd name="T5" fmla="*/ 147 h 147"/>
              <a:gd name="T6" fmla="*/ 0 w 66"/>
              <a:gd name="T7" fmla="*/ 114 h 147"/>
              <a:gd name="T8" fmla="*/ 0 w 66"/>
              <a:gd name="T9" fmla="*/ 33 h 147"/>
              <a:gd name="T10" fmla="*/ 33 w 66"/>
              <a:gd name="T11" fmla="*/ 0 h 147"/>
              <a:gd name="T12" fmla="*/ 33 w 66"/>
              <a:gd name="T13" fmla="*/ 0 h 147"/>
              <a:gd name="T14" fmla="*/ 66 w 66"/>
              <a:gd name="T15" fmla="*/ 33 h 147"/>
              <a:gd name="T16" fmla="*/ 66 w 66"/>
              <a:gd name="T17" fmla="*/ 11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147">
                <a:moveTo>
                  <a:pt x="66" y="114"/>
                </a:moveTo>
                <a:cubicBezTo>
                  <a:pt x="66" y="133"/>
                  <a:pt x="51" y="147"/>
                  <a:pt x="33" y="147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15" y="147"/>
                  <a:pt x="0" y="133"/>
                  <a:pt x="0" y="11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4"/>
                  <a:pt x="15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51" y="0"/>
                  <a:pt x="66" y="14"/>
                  <a:pt x="66" y="33"/>
                </a:cubicBezTo>
                <a:lnTo>
                  <a:pt x="66" y="114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13344526" y="2667000"/>
            <a:ext cx="812800" cy="1046163"/>
          </a:xfrm>
          <a:custGeom>
            <a:avLst/>
            <a:gdLst>
              <a:gd name="T0" fmla="*/ 77 w 368"/>
              <a:gd name="T1" fmla="*/ 21 h 473"/>
              <a:gd name="T2" fmla="*/ 198 w 368"/>
              <a:gd name="T3" fmla="*/ 21 h 473"/>
              <a:gd name="T4" fmla="*/ 284 w 368"/>
              <a:gd name="T5" fmla="*/ 36 h 473"/>
              <a:gd name="T6" fmla="*/ 289 w 368"/>
              <a:gd name="T7" fmla="*/ 97 h 473"/>
              <a:gd name="T8" fmla="*/ 283 w 368"/>
              <a:gd name="T9" fmla="*/ 145 h 473"/>
              <a:gd name="T10" fmla="*/ 336 w 368"/>
              <a:gd name="T11" fmla="*/ 18 h 473"/>
              <a:gd name="T12" fmla="*/ 368 w 368"/>
              <a:gd name="T13" fmla="*/ 74 h 473"/>
              <a:gd name="T14" fmla="*/ 340 w 368"/>
              <a:gd name="T15" fmla="*/ 200 h 473"/>
              <a:gd name="T16" fmla="*/ 254 w 368"/>
              <a:gd name="T17" fmla="*/ 289 h 473"/>
              <a:gd name="T18" fmla="*/ 220 w 368"/>
              <a:gd name="T19" fmla="*/ 311 h 473"/>
              <a:gd name="T20" fmla="*/ 220 w 368"/>
              <a:gd name="T21" fmla="*/ 435 h 473"/>
              <a:gd name="T22" fmla="*/ 133 w 368"/>
              <a:gd name="T23" fmla="*/ 473 h 473"/>
              <a:gd name="T24" fmla="*/ 47 w 368"/>
              <a:gd name="T25" fmla="*/ 435 h 473"/>
              <a:gd name="T26" fmla="*/ 47 w 368"/>
              <a:gd name="T27" fmla="*/ 308 h 473"/>
              <a:gd name="T28" fmla="*/ 0 w 368"/>
              <a:gd name="T29" fmla="*/ 237 h 473"/>
              <a:gd name="T30" fmla="*/ 0 w 368"/>
              <a:gd name="T31" fmla="*/ 97 h 473"/>
              <a:gd name="T32" fmla="*/ 77 w 368"/>
              <a:gd name="T33" fmla="*/ 21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8" h="473">
                <a:moveTo>
                  <a:pt x="77" y="21"/>
                </a:moveTo>
                <a:cubicBezTo>
                  <a:pt x="198" y="21"/>
                  <a:pt x="198" y="21"/>
                  <a:pt x="198" y="21"/>
                </a:cubicBezTo>
                <a:cubicBezTo>
                  <a:pt x="222" y="21"/>
                  <a:pt x="269" y="19"/>
                  <a:pt x="284" y="36"/>
                </a:cubicBezTo>
                <a:cubicBezTo>
                  <a:pt x="295" y="49"/>
                  <a:pt x="291" y="78"/>
                  <a:pt x="289" y="97"/>
                </a:cubicBezTo>
                <a:cubicBezTo>
                  <a:pt x="289" y="106"/>
                  <a:pt x="283" y="145"/>
                  <a:pt x="283" y="145"/>
                </a:cubicBezTo>
                <a:cubicBezTo>
                  <a:pt x="337" y="129"/>
                  <a:pt x="278" y="62"/>
                  <a:pt x="336" y="18"/>
                </a:cubicBezTo>
                <a:cubicBezTo>
                  <a:pt x="359" y="0"/>
                  <a:pt x="368" y="23"/>
                  <a:pt x="368" y="74"/>
                </a:cubicBezTo>
                <a:cubicBezTo>
                  <a:pt x="368" y="125"/>
                  <a:pt x="368" y="151"/>
                  <a:pt x="340" y="200"/>
                </a:cubicBezTo>
                <a:cubicBezTo>
                  <a:pt x="321" y="232"/>
                  <a:pt x="280" y="269"/>
                  <a:pt x="254" y="289"/>
                </a:cubicBezTo>
                <a:cubicBezTo>
                  <a:pt x="249" y="295"/>
                  <a:pt x="224" y="309"/>
                  <a:pt x="220" y="311"/>
                </a:cubicBezTo>
                <a:cubicBezTo>
                  <a:pt x="220" y="435"/>
                  <a:pt x="220" y="435"/>
                  <a:pt x="220" y="435"/>
                </a:cubicBezTo>
                <a:cubicBezTo>
                  <a:pt x="220" y="456"/>
                  <a:pt x="181" y="473"/>
                  <a:pt x="133" y="473"/>
                </a:cubicBezTo>
                <a:cubicBezTo>
                  <a:pt x="86" y="473"/>
                  <a:pt x="47" y="456"/>
                  <a:pt x="47" y="435"/>
                </a:cubicBezTo>
                <a:cubicBezTo>
                  <a:pt x="47" y="308"/>
                  <a:pt x="47" y="308"/>
                  <a:pt x="47" y="308"/>
                </a:cubicBezTo>
                <a:cubicBezTo>
                  <a:pt x="19" y="296"/>
                  <a:pt x="0" y="269"/>
                  <a:pt x="0" y="23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55"/>
                  <a:pt x="35" y="21"/>
                  <a:pt x="77" y="21"/>
                </a:cubicBezTo>
                <a:close/>
              </a:path>
            </a:pathLst>
          </a:custGeom>
          <a:solidFill>
            <a:srgbClr val="FAD9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13828713" y="2197100"/>
            <a:ext cx="146050" cy="681038"/>
          </a:xfrm>
          <a:custGeom>
            <a:avLst/>
            <a:gdLst>
              <a:gd name="T0" fmla="*/ 66 w 66"/>
              <a:gd name="T1" fmla="*/ 275 h 308"/>
              <a:gd name="T2" fmla="*/ 33 w 66"/>
              <a:gd name="T3" fmla="*/ 308 h 308"/>
              <a:gd name="T4" fmla="*/ 33 w 66"/>
              <a:gd name="T5" fmla="*/ 308 h 308"/>
              <a:gd name="T6" fmla="*/ 0 w 66"/>
              <a:gd name="T7" fmla="*/ 275 h 308"/>
              <a:gd name="T8" fmla="*/ 0 w 66"/>
              <a:gd name="T9" fmla="*/ 33 h 308"/>
              <a:gd name="T10" fmla="*/ 33 w 66"/>
              <a:gd name="T11" fmla="*/ 0 h 308"/>
              <a:gd name="T12" fmla="*/ 33 w 66"/>
              <a:gd name="T13" fmla="*/ 0 h 308"/>
              <a:gd name="T14" fmla="*/ 66 w 66"/>
              <a:gd name="T15" fmla="*/ 33 h 308"/>
              <a:gd name="T16" fmla="*/ 66 w 66"/>
              <a:gd name="T17" fmla="*/ 275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308">
                <a:moveTo>
                  <a:pt x="66" y="275"/>
                </a:moveTo>
                <a:cubicBezTo>
                  <a:pt x="66" y="293"/>
                  <a:pt x="52" y="308"/>
                  <a:pt x="33" y="308"/>
                </a:cubicBezTo>
                <a:cubicBezTo>
                  <a:pt x="33" y="308"/>
                  <a:pt x="33" y="308"/>
                  <a:pt x="33" y="308"/>
                </a:cubicBezTo>
                <a:cubicBezTo>
                  <a:pt x="15" y="308"/>
                  <a:pt x="0" y="293"/>
                  <a:pt x="0" y="27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52" y="0"/>
                  <a:pt x="66" y="15"/>
                  <a:pt x="66" y="33"/>
                </a:cubicBezTo>
                <a:lnTo>
                  <a:pt x="66" y="275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13344526" y="2611438"/>
            <a:ext cx="160338" cy="387350"/>
          </a:xfrm>
          <a:custGeom>
            <a:avLst/>
            <a:gdLst>
              <a:gd name="T0" fmla="*/ 73 w 73"/>
              <a:gd name="T1" fmla="*/ 139 h 175"/>
              <a:gd name="T2" fmla="*/ 37 w 73"/>
              <a:gd name="T3" fmla="*/ 175 h 175"/>
              <a:gd name="T4" fmla="*/ 37 w 73"/>
              <a:gd name="T5" fmla="*/ 175 h 175"/>
              <a:gd name="T6" fmla="*/ 0 w 73"/>
              <a:gd name="T7" fmla="*/ 139 h 175"/>
              <a:gd name="T8" fmla="*/ 0 w 73"/>
              <a:gd name="T9" fmla="*/ 37 h 175"/>
              <a:gd name="T10" fmla="*/ 37 w 73"/>
              <a:gd name="T11" fmla="*/ 0 h 175"/>
              <a:gd name="T12" fmla="*/ 37 w 73"/>
              <a:gd name="T13" fmla="*/ 0 h 175"/>
              <a:gd name="T14" fmla="*/ 73 w 73"/>
              <a:gd name="T15" fmla="*/ 37 h 175"/>
              <a:gd name="T16" fmla="*/ 73 w 73"/>
              <a:gd name="T17" fmla="*/ 13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175">
                <a:moveTo>
                  <a:pt x="73" y="139"/>
                </a:moveTo>
                <a:cubicBezTo>
                  <a:pt x="73" y="159"/>
                  <a:pt x="57" y="175"/>
                  <a:pt x="37" y="175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16" y="175"/>
                  <a:pt x="0" y="159"/>
                  <a:pt x="0" y="139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16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57" y="0"/>
                  <a:pt x="73" y="17"/>
                  <a:pt x="73" y="37"/>
                </a:cubicBezTo>
                <a:lnTo>
                  <a:pt x="73" y="139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13504863" y="2571750"/>
            <a:ext cx="161925" cy="495300"/>
          </a:xfrm>
          <a:custGeom>
            <a:avLst/>
            <a:gdLst>
              <a:gd name="T0" fmla="*/ 73 w 73"/>
              <a:gd name="T1" fmla="*/ 187 h 224"/>
              <a:gd name="T2" fmla="*/ 37 w 73"/>
              <a:gd name="T3" fmla="*/ 224 h 224"/>
              <a:gd name="T4" fmla="*/ 37 w 73"/>
              <a:gd name="T5" fmla="*/ 224 h 224"/>
              <a:gd name="T6" fmla="*/ 0 w 73"/>
              <a:gd name="T7" fmla="*/ 187 h 224"/>
              <a:gd name="T8" fmla="*/ 0 w 73"/>
              <a:gd name="T9" fmla="*/ 37 h 224"/>
              <a:gd name="T10" fmla="*/ 37 w 73"/>
              <a:gd name="T11" fmla="*/ 0 h 224"/>
              <a:gd name="T12" fmla="*/ 37 w 73"/>
              <a:gd name="T13" fmla="*/ 0 h 224"/>
              <a:gd name="T14" fmla="*/ 73 w 73"/>
              <a:gd name="T15" fmla="*/ 37 h 224"/>
              <a:gd name="T16" fmla="*/ 73 w 73"/>
              <a:gd name="T17" fmla="*/ 187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224">
                <a:moveTo>
                  <a:pt x="73" y="187"/>
                </a:moveTo>
                <a:cubicBezTo>
                  <a:pt x="73" y="208"/>
                  <a:pt x="57" y="224"/>
                  <a:pt x="37" y="224"/>
                </a:cubicBezTo>
                <a:cubicBezTo>
                  <a:pt x="37" y="224"/>
                  <a:pt x="37" y="224"/>
                  <a:pt x="37" y="224"/>
                </a:cubicBezTo>
                <a:cubicBezTo>
                  <a:pt x="17" y="224"/>
                  <a:pt x="0" y="208"/>
                  <a:pt x="0" y="18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7"/>
                  <a:pt x="1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57" y="0"/>
                  <a:pt x="73" y="17"/>
                  <a:pt x="73" y="37"/>
                </a:cubicBezTo>
                <a:lnTo>
                  <a:pt x="73" y="187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0"/>
          <p:cNvSpPr>
            <a:spLocks/>
          </p:cNvSpPr>
          <p:nvPr/>
        </p:nvSpPr>
        <p:spPr bwMode="auto">
          <a:xfrm>
            <a:off x="13666788" y="2586038"/>
            <a:ext cx="163513" cy="419100"/>
          </a:xfrm>
          <a:custGeom>
            <a:avLst/>
            <a:gdLst>
              <a:gd name="T0" fmla="*/ 74 w 74"/>
              <a:gd name="T1" fmla="*/ 154 h 190"/>
              <a:gd name="T2" fmla="*/ 38 w 74"/>
              <a:gd name="T3" fmla="*/ 190 h 190"/>
              <a:gd name="T4" fmla="*/ 38 w 74"/>
              <a:gd name="T5" fmla="*/ 190 h 190"/>
              <a:gd name="T6" fmla="*/ 1 w 74"/>
              <a:gd name="T7" fmla="*/ 154 h 190"/>
              <a:gd name="T8" fmla="*/ 0 w 74"/>
              <a:gd name="T9" fmla="*/ 36 h 190"/>
              <a:gd name="T10" fmla="*/ 37 w 74"/>
              <a:gd name="T11" fmla="*/ 0 h 190"/>
              <a:gd name="T12" fmla="*/ 37 w 74"/>
              <a:gd name="T13" fmla="*/ 0 h 190"/>
              <a:gd name="T14" fmla="*/ 73 w 74"/>
              <a:gd name="T15" fmla="*/ 36 h 190"/>
              <a:gd name="T16" fmla="*/ 74 w 74"/>
              <a:gd name="T17" fmla="*/ 154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190">
                <a:moveTo>
                  <a:pt x="74" y="154"/>
                </a:moveTo>
                <a:cubicBezTo>
                  <a:pt x="74" y="174"/>
                  <a:pt x="58" y="190"/>
                  <a:pt x="38" y="190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18" y="190"/>
                  <a:pt x="1" y="174"/>
                  <a:pt x="1" y="15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7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57" y="0"/>
                  <a:pt x="73" y="16"/>
                  <a:pt x="73" y="36"/>
                </a:cubicBezTo>
                <a:lnTo>
                  <a:pt x="74" y="154"/>
                </a:lnTo>
                <a:close/>
              </a:path>
            </a:pathLst>
          </a:custGeom>
          <a:solidFill>
            <a:srgbClr val="FDEA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16359188" y="3532188"/>
            <a:ext cx="1392238" cy="1631950"/>
          </a:xfrm>
          <a:custGeom>
            <a:avLst/>
            <a:gdLst>
              <a:gd name="T0" fmla="*/ 0 w 630"/>
              <a:gd name="T1" fmla="*/ 497 h 738"/>
              <a:gd name="T2" fmla="*/ 302 w 630"/>
              <a:gd name="T3" fmla="*/ 331 h 738"/>
              <a:gd name="T4" fmla="*/ 413 w 630"/>
              <a:gd name="T5" fmla="*/ 0 h 738"/>
              <a:gd name="T6" fmla="*/ 625 w 630"/>
              <a:gd name="T7" fmla="*/ 0 h 738"/>
              <a:gd name="T8" fmla="*/ 473 w 630"/>
              <a:gd name="T9" fmla="*/ 486 h 738"/>
              <a:gd name="T10" fmla="*/ 23 w 630"/>
              <a:gd name="T11" fmla="*/ 720 h 738"/>
              <a:gd name="T12" fmla="*/ 0 w 630"/>
              <a:gd name="T13" fmla="*/ 49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738">
                <a:moveTo>
                  <a:pt x="0" y="497"/>
                </a:moveTo>
                <a:cubicBezTo>
                  <a:pt x="0" y="497"/>
                  <a:pt x="154" y="479"/>
                  <a:pt x="302" y="331"/>
                </a:cubicBezTo>
                <a:cubicBezTo>
                  <a:pt x="403" y="230"/>
                  <a:pt x="413" y="0"/>
                  <a:pt x="413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25" y="0"/>
                  <a:pt x="630" y="297"/>
                  <a:pt x="473" y="486"/>
                </a:cubicBezTo>
                <a:cubicBezTo>
                  <a:pt x="264" y="738"/>
                  <a:pt x="23" y="720"/>
                  <a:pt x="23" y="720"/>
                </a:cubicBezTo>
                <a:lnTo>
                  <a:pt x="0" y="497"/>
                </a:lnTo>
                <a:close/>
              </a:path>
            </a:pathLst>
          </a:custGeom>
          <a:solidFill>
            <a:srgbClr val="002F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13398501" y="3544888"/>
            <a:ext cx="1393825" cy="1635125"/>
          </a:xfrm>
          <a:custGeom>
            <a:avLst/>
            <a:gdLst>
              <a:gd name="T0" fmla="*/ 630 w 630"/>
              <a:gd name="T1" fmla="*/ 497 h 739"/>
              <a:gd name="T2" fmla="*/ 328 w 630"/>
              <a:gd name="T3" fmla="*/ 331 h 739"/>
              <a:gd name="T4" fmla="*/ 216 w 630"/>
              <a:gd name="T5" fmla="*/ 0 h 739"/>
              <a:gd name="T6" fmla="*/ 5 w 630"/>
              <a:gd name="T7" fmla="*/ 0 h 739"/>
              <a:gd name="T8" fmla="*/ 156 w 630"/>
              <a:gd name="T9" fmla="*/ 486 h 739"/>
              <a:gd name="T10" fmla="*/ 606 w 630"/>
              <a:gd name="T11" fmla="*/ 720 h 739"/>
              <a:gd name="T12" fmla="*/ 630 w 630"/>
              <a:gd name="T13" fmla="*/ 497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0" h="739">
                <a:moveTo>
                  <a:pt x="630" y="497"/>
                </a:moveTo>
                <a:cubicBezTo>
                  <a:pt x="630" y="497"/>
                  <a:pt x="476" y="479"/>
                  <a:pt x="328" y="331"/>
                </a:cubicBezTo>
                <a:cubicBezTo>
                  <a:pt x="227" y="230"/>
                  <a:pt x="216" y="0"/>
                  <a:pt x="216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0" y="297"/>
                  <a:pt x="156" y="486"/>
                </a:cubicBezTo>
                <a:cubicBezTo>
                  <a:pt x="365" y="739"/>
                  <a:pt x="606" y="720"/>
                  <a:pt x="606" y="720"/>
                </a:cubicBezTo>
                <a:lnTo>
                  <a:pt x="630" y="497"/>
                </a:lnTo>
                <a:close/>
              </a:path>
            </a:pathLst>
          </a:custGeom>
          <a:solidFill>
            <a:srgbClr val="002F4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3"/>
          <p:cNvSpPr>
            <a:spLocks/>
          </p:cNvSpPr>
          <p:nvPr/>
        </p:nvSpPr>
        <p:spPr bwMode="auto">
          <a:xfrm>
            <a:off x="16113126" y="5197475"/>
            <a:ext cx="5105400" cy="2935288"/>
          </a:xfrm>
          <a:custGeom>
            <a:avLst/>
            <a:gdLst>
              <a:gd name="T0" fmla="*/ 1214 w 2308"/>
              <a:gd name="T1" fmla="*/ 0 h 1327"/>
              <a:gd name="T2" fmla="*/ 382 w 2308"/>
              <a:gd name="T3" fmla="*/ 233 h 1327"/>
              <a:gd name="T4" fmla="*/ 22 w 2308"/>
              <a:gd name="T5" fmla="*/ 22 h 1327"/>
              <a:gd name="T6" fmla="*/ 169 w 2308"/>
              <a:gd name="T7" fmla="*/ 466 h 1327"/>
              <a:gd name="T8" fmla="*/ 120 w 2308"/>
              <a:gd name="T9" fmla="*/ 663 h 1327"/>
              <a:gd name="T10" fmla="*/ 1214 w 2308"/>
              <a:gd name="T11" fmla="*/ 1327 h 1327"/>
              <a:gd name="T12" fmla="*/ 2308 w 2308"/>
              <a:gd name="T13" fmla="*/ 663 h 1327"/>
              <a:gd name="T14" fmla="*/ 1214 w 2308"/>
              <a:gd name="T15" fmla="*/ 0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08" h="1327">
                <a:moveTo>
                  <a:pt x="1214" y="0"/>
                </a:moveTo>
                <a:cubicBezTo>
                  <a:pt x="881" y="0"/>
                  <a:pt x="582" y="90"/>
                  <a:pt x="382" y="233"/>
                </a:cubicBezTo>
                <a:cubicBezTo>
                  <a:pt x="278" y="234"/>
                  <a:pt x="139" y="196"/>
                  <a:pt x="22" y="22"/>
                </a:cubicBezTo>
                <a:cubicBezTo>
                  <a:pt x="22" y="22"/>
                  <a:pt x="0" y="324"/>
                  <a:pt x="169" y="466"/>
                </a:cubicBezTo>
                <a:cubicBezTo>
                  <a:pt x="137" y="528"/>
                  <a:pt x="120" y="595"/>
                  <a:pt x="120" y="663"/>
                </a:cubicBezTo>
                <a:cubicBezTo>
                  <a:pt x="120" y="1030"/>
                  <a:pt x="610" y="1327"/>
                  <a:pt x="1214" y="1327"/>
                </a:cubicBezTo>
                <a:cubicBezTo>
                  <a:pt x="1818" y="1327"/>
                  <a:pt x="2308" y="1030"/>
                  <a:pt x="2308" y="663"/>
                </a:cubicBezTo>
                <a:cubicBezTo>
                  <a:pt x="2308" y="297"/>
                  <a:pt x="1818" y="0"/>
                  <a:pt x="1214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4"/>
          <p:cNvSpPr>
            <a:spLocks/>
          </p:cNvSpPr>
          <p:nvPr/>
        </p:nvSpPr>
        <p:spPr bwMode="auto">
          <a:xfrm>
            <a:off x="17254538" y="7091363"/>
            <a:ext cx="5583238" cy="2601913"/>
          </a:xfrm>
          <a:custGeom>
            <a:avLst/>
            <a:gdLst>
              <a:gd name="T0" fmla="*/ 2494 w 2524"/>
              <a:gd name="T1" fmla="*/ 434 h 1176"/>
              <a:gd name="T2" fmla="*/ 2217 w 2524"/>
              <a:gd name="T3" fmla="*/ 577 h 1176"/>
              <a:gd name="T4" fmla="*/ 2217 w 2524"/>
              <a:gd name="T5" fmla="*/ 335 h 1176"/>
              <a:gd name="T6" fmla="*/ 1881 w 2524"/>
              <a:gd name="T7" fmla="*/ 0 h 1176"/>
              <a:gd name="T8" fmla="*/ 336 w 2524"/>
              <a:gd name="T9" fmla="*/ 0 h 1176"/>
              <a:gd name="T10" fmla="*/ 0 w 2524"/>
              <a:gd name="T11" fmla="*/ 335 h 1176"/>
              <a:gd name="T12" fmla="*/ 0 w 2524"/>
              <a:gd name="T13" fmla="*/ 840 h 1176"/>
              <a:gd name="T14" fmla="*/ 336 w 2524"/>
              <a:gd name="T15" fmla="*/ 1176 h 1176"/>
              <a:gd name="T16" fmla="*/ 1881 w 2524"/>
              <a:gd name="T17" fmla="*/ 1176 h 1176"/>
              <a:gd name="T18" fmla="*/ 2217 w 2524"/>
              <a:gd name="T19" fmla="*/ 840 h 1176"/>
              <a:gd name="T20" fmla="*/ 2217 w 2524"/>
              <a:gd name="T21" fmla="*/ 808 h 1176"/>
              <a:gd name="T22" fmla="*/ 2494 w 2524"/>
              <a:gd name="T23" fmla="*/ 434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24" h="1176">
                <a:moveTo>
                  <a:pt x="2494" y="434"/>
                </a:moveTo>
                <a:cubicBezTo>
                  <a:pt x="2419" y="549"/>
                  <a:pt x="2302" y="575"/>
                  <a:pt x="2217" y="577"/>
                </a:cubicBezTo>
                <a:cubicBezTo>
                  <a:pt x="2217" y="335"/>
                  <a:pt x="2217" y="335"/>
                  <a:pt x="2217" y="335"/>
                </a:cubicBezTo>
                <a:cubicBezTo>
                  <a:pt x="2217" y="150"/>
                  <a:pt x="2066" y="0"/>
                  <a:pt x="1881" y="0"/>
                </a:cubicBezTo>
                <a:cubicBezTo>
                  <a:pt x="336" y="0"/>
                  <a:pt x="336" y="0"/>
                  <a:pt x="336" y="0"/>
                </a:cubicBezTo>
                <a:cubicBezTo>
                  <a:pt x="150" y="0"/>
                  <a:pt x="0" y="150"/>
                  <a:pt x="0" y="335"/>
                </a:cubicBezTo>
                <a:cubicBezTo>
                  <a:pt x="0" y="840"/>
                  <a:pt x="0" y="840"/>
                  <a:pt x="0" y="840"/>
                </a:cubicBezTo>
                <a:cubicBezTo>
                  <a:pt x="0" y="1026"/>
                  <a:pt x="150" y="1176"/>
                  <a:pt x="336" y="1176"/>
                </a:cubicBezTo>
                <a:cubicBezTo>
                  <a:pt x="1881" y="1176"/>
                  <a:pt x="1881" y="1176"/>
                  <a:pt x="1881" y="1176"/>
                </a:cubicBezTo>
                <a:cubicBezTo>
                  <a:pt x="2066" y="1176"/>
                  <a:pt x="2217" y="1026"/>
                  <a:pt x="2217" y="840"/>
                </a:cubicBezTo>
                <a:cubicBezTo>
                  <a:pt x="2217" y="808"/>
                  <a:pt x="2217" y="808"/>
                  <a:pt x="2217" y="808"/>
                </a:cubicBezTo>
                <a:cubicBezTo>
                  <a:pt x="2524" y="774"/>
                  <a:pt x="2494" y="434"/>
                  <a:pt x="2494" y="434"/>
                </a:cubicBezTo>
                <a:close/>
              </a:path>
            </a:pathLst>
          </a:custGeom>
          <a:solidFill>
            <a:srgbClr val="04BA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17183101" y="6072188"/>
            <a:ext cx="3303588" cy="34925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18599151" y="6583363"/>
            <a:ext cx="1887538" cy="203200"/>
          </a:xfrm>
          <a:prstGeom prst="rect">
            <a:avLst/>
          </a:pr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17745076" y="7913688"/>
            <a:ext cx="3913188" cy="319088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17737138" y="8396288"/>
            <a:ext cx="3486150" cy="273050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9"/>
          <p:cNvSpPr>
            <a:spLocks/>
          </p:cNvSpPr>
          <p:nvPr/>
        </p:nvSpPr>
        <p:spPr bwMode="auto">
          <a:xfrm>
            <a:off x="18648363" y="4829175"/>
            <a:ext cx="850900" cy="215900"/>
          </a:xfrm>
          <a:custGeom>
            <a:avLst/>
            <a:gdLst>
              <a:gd name="T0" fmla="*/ 383 w 385"/>
              <a:gd name="T1" fmla="*/ 75 h 98"/>
              <a:gd name="T2" fmla="*/ 355 w 385"/>
              <a:gd name="T3" fmla="*/ 96 h 98"/>
              <a:gd name="T4" fmla="*/ 24 w 385"/>
              <a:gd name="T5" fmla="*/ 52 h 98"/>
              <a:gd name="T6" fmla="*/ 2 w 385"/>
              <a:gd name="T7" fmla="*/ 24 h 98"/>
              <a:gd name="T8" fmla="*/ 2 w 385"/>
              <a:gd name="T9" fmla="*/ 24 h 98"/>
              <a:gd name="T10" fmla="*/ 31 w 385"/>
              <a:gd name="T11" fmla="*/ 2 h 98"/>
              <a:gd name="T12" fmla="*/ 362 w 385"/>
              <a:gd name="T13" fmla="*/ 46 h 98"/>
              <a:gd name="T14" fmla="*/ 383 w 385"/>
              <a:gd name="T15" fmla="*/ 75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" h="98">
                <a:moveTo>
                  <a:pt x="383" y="75"/>
                </a:moveTo>
                <a:cubicBezTo>
                  <a:pt x="381" y="88"/>
                  <a:pt x="369" y="98"/>
                  <a:pt x="355" y="96"/>
                </a:cubicBezTo>
                <a:cubicBezTo>
                  <a:pt x="24" y="52"/>
                  <a:pt x="24" y="52"/>
                  <a:pt x="24" y="52"/>
                </a:cubicBezTo>
                <a:cubicBezTo>
                  <a:pt x="10" y="50"/>
                  <a:pt x="0" y="38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4" y="10"/>
                  <a:pt x="17" y="0"/>
                  <a:pt x="31" y="2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75" y="48"/>
                  <a:pt x="385" y="61"/>
                  <a:pt x="383" y="75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0"/>
          <p:cNvSpPr>
            <a:spLocks/>
          </p:cNvSpPr>
          <p:nvPr/>
        </p:nvSpPr>
        <p:spPr bwMode="auto">
          <a:xfrm>
            <a:off x="18627726" y="4976813"/>
            <a:ext cx="852488" cy="217488"/>
          </a:xfrm>
          <a:custGeom>
            <a:avLst/>
            <a:gdLst>
              <a:gd name="T0" fmla="*/ 383 w 385"/>
              <a:gd name="T1" fmla="*/ 74 h 98"/>
              <a:gd name="T2" fmla="*/ 355 w 385"/>
              <a:gd name="T3" fmla="*/ 96 h 98"/>
              <a:gd name="T4" fmla="*/ 24 w 385"/>
              <a:gd name="T5" fmla="*/ 52 h 98"/>
              <a:gd name="T6" fmla="*/ 2 w 385"/>
              <a:gd name="T7" fmla="*/ 24 h 98"/>
              <a:gd name="T8" fmla="*/ 2 w 385"/>
              <a:gd name="T9" fmla="*/ 24 h 98"/>
              <a:gd name="T10" fmla="*/ 31 w 385"/>
              <a:gd name="T11" fmla="*/ 2 h 98"/>
              <a:gd name="T12" fmla="*/ 362 w 385"/>
              <a:gd name="T13" fmla="*/ 46 h 98"/>
              <a:gd name="T14" fmla="*/ 383 w 385"/>
              <a:gd name="T15" fmla="*/ 7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" h="98">
                <a:moveTo>
                  <a:pt x="383" y="74"/>
                </a:moveTo>
                <a:cubicBezTo>
                  <a:pt x="382" y="88"/>
                  <a:pt x="369" y="98"/>
                  <a:pt x="355" y="96"/>
                </a:cubicBezTo>
                <a:cubicBezTo>
                  <a:pt x="24" y="52"/>
                  <a:pt x="24" y="52"/>
                  <a:pt x="24" y="52"/>
                </a:cubicBezTo>
                <a:cubicBezTo>
                  <a:pt x="10" y="50"/>
                  <a:pt x="0" y="37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4" y="10"/>
                  <a:pt x="17" y="0"/>
                  <a:pt x="31" y="2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75" y="48"/>
                  <a:pt x="385" y="61"/>
                  <a:pt x="383" y="74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18608676" y="5124450"/>
            <a:ext cx="850900" cy="217488"/>
          </a:xfrm>
          <a:custGeom>
            <a:avLst/>
            <a:gdLst>
              <a:gd name="T0" fmla="*/ 383 w 385"/>
              <a:gd name="T1" fmla="*/ 74 h 98"/>
              <a:gd name="T2" fmla="*/ 355 w 385"/>
              <a:gd name="T3" fmla="*/ 96 h 98"/>
              <a:gd name="T4" fmla="*/ 24 w 385"/>
              <a:gd name="T5" fmla="*/ 52 h 98"/>
              <a:gd name="T6" fmla="*/ 2 w 385"/>
              <a:gd name="T7" fmla="*/ 23 h 98"/>
              <a:gd name="T8" fmla="*/ 2 w 385"/>
              <a:gd name="T9" fmla="*/ 23 h 98"/>
              <a:gd name="T10" fmla="*/ 31 w 385"/>
              <a:gd name="T11" fmla="*/ 2 h 98"/>
              <a:gd name="T12" fmla="*/ 362 w 385"/>
              <a:gd name="T13" fmla="*/ 46 h 98"/>
              <a:gd name="T14" fmla="*/ 383 w 385"/>
              <a:gd name="T15" fmla="*/ 7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5" h="98">
                <a:moveTo>
                  <a:pt x="383" y="74"/>
                </a:moveTo>
                <a:cubicBezTo>
                  <a:pt x="382" y="88"/>
                  <a:pt x="369" y="98"/>
                  <a:pt x="355" y="96"/>
                </a:cubicBezTo>
                <a:cubicBezTo>
                  <a:pt x="24" y="52"/>
                  <a:pt x="24" y="52"/>
                  <a:pt x="24" y="52"/>
                </a:cubicBezTo>
                <a:cubicBezTo>
                  <a:pt x="10" y="50"/>
                  <a:pt x="0" y="37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4" y="10"/>
                  <a:pt x="17" y="0"/>
                  <a:pt x="31" y="2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76" y="48"/>
                  <a:pt x="385" y="60"/>
                  <a:pt x="383" y="74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18732501" y="5414963"/>
            <a:ext cx="557213" cy="163513"/>
          </a:xfrm>
          <a:custGeom>
            <a:avLst/>
            <a:gdLst>
              <a:gd name="T0" fmla="*/ 21 w 252"/>
              <a:gd name="T1" fmla="*/ 45 h 74"/>
              <a:gd name="T2" fmla="*/ 222 w 252"/>
              <a:gd name="T3" fmla="*/ 72 h 74"/>
              <a:gd name="T4" fmla="*/ 252 w 252"/>
              <a:gd name="T5" fmla="*/ 34 h 74"/>
              <a:gd name="T6" fmla="*/ 2 w 252"/>
              <a:gd name="T7" fmla="*/ 0 h 74"/>
              <a:gd name="T8" fmla="*/ 21 w 252"/>
              <a:gd name="T9" fmla="*/ 4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74">
                <a:moveTo>
                  <a:pt x="21" y="45"/>
                </a:moveTo>
                <a:cubicBezTo>
                  <a:pt x="222" y="72"/>
                  <a:pt x="222" y="72"/>
                  <a:pt x="222" y="72"/>
                </a:cubicBezTo>
                <a:cubicBezTo>
                  <a:pt x="236" y="74"/>
                  <a:pt x="251" y="48"/>
                  <a:pt x="252" y="34"/>
                </a:cubicBezTo>
                <a:cubicBezTo>
                  <a:pt x="2" y="0"/>
                  <a:pt x="2" y="0"/>
                  <a:pt x="2" y="0"/>
                </a:cubicBezTo>
                <a:cubicBezTo>
                  <a:pt x="0" y="14"/>
                  <a:pt x="7" y="44"/>
                  <a:pt x="21" y="45"/>
                </a:cubicBezTo>
                <a:close/>
              </a:path>
            </a:pathLst>
          </a:custGeom>
          <a:solidFill>
            <a:srgbClr val="E94E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3"/>
          <p:cNvSpPr>
            <a:spLocks/>
          </p:cNvSpPr>
          <p:nvPr/>
        </p:nvSpPr>
        <p:spPr bwMode="auto">
          <a:xfrm>
            <a:off x="18591213" y="5273675"/>
            <a:ext cx="849313" cy="215900"/>
          </a:xfrm>
          <a:custGeom>
            <a:avLst/>
            <a:gdLst>
              <a:gd name="T0" fmla="*/ 361 w 384"/>
              <a:gd name="T1" fmla="*/ 46 h 98"/>
              <a:gd name="T2" fmla="*/ 30 w 384"/>
              <a:gd name="T3" fmla="*/ 2 h 98"/>
              <a:gd name="T4" fmla="*/ 1 w 384"/>
              <a:gd name="T5" fmla="*/ 23 h 98"/>
              <a:gd name="T6" fmla="*/ 23 w 384"/>
              <a:gd name="T7" fmla="*/ 52 h 98"/>
              <a:gd name="T8" fmla="*/ 67 w 384"/>
              <a:gd name="T9" fmla="*/ 58 h 98"/>
              <a:gd name="T10" fmla="*/ 317 w 384"/>
              <a:gd name="T11" fmla="*/ 91 h 98"/>
              <a:gd name="T12" fmla="*/ 354 w 384"/>
              <a:gd name="T13" fmla="*/ 96 h 98"/>
              <a:gd name="T14" fmla="*/ 383 w 384"/>
              <a:gd name="T15" fmla="*/ 74 h 98"/>
              <a:gd name="T16" fmla="*/ 361 w 384"/>
              <a:gd name="T17" fmla="*/ 46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4" h="98">
                <a:moveTo>
                  <a:pt x="361" y="46"/>
                </a:moveTo>
                <a:cubicBezTo>
                  <a:pt x="30" y="2"/>
                  <a:pt x="30" y="2"/>
                  <a:pt x="30" y="2"/>
                </a:cubicBezTo>
                <a:cubicBezTo>
                  <a:pt x="16" y="0"/>
                  <a:pt x="3" y="9"/>
                  <a:pt x="1" y="23"/>
                </a:cubicBezTo>
                <a:cubicBezTo>
                  <a:pt x="0" y="37"/>
                  <a:pt x="9" y="50"/>
                  <a:pt x="23" y="52"/>
                </a:cubicBezTo>
                <a:cubicBezTo>
                  <a:pt x="67" y="58"/>
                  <a:pt x="67" y="58"/>
                  <a:pt x="67" y="58"/>
                </a:cubicBezTo>
                <a:cubicBezTo>
                  <a:pt x="317" y="91"/>
                  <a:pt x="317" y="91"/>
                  <a:pt x="317" y="91"/>
                </a:cubicBezTo>
                <a:cubicBezTo>
                  <a:pt x="354" y="96"/>
                  <a:pt x="354" y="96"/>
                  <a:pt x="354" y="96"/>
                </a:cubicBezTo>
                <a:cubicBezTo>
                  <a:pt x="368" y="98"/>
                  <a:pt x="381" y="88"/>
                  <a:pt x="383" y="74"/>
                </a:cubicBezTo>
                <a:cubicBezTo>
                  <a:pt x="384" y="60"/>
                  <a:pt x="375" y="48"/>
                  <a:pt x="361" y="46"/>
                </a:cubicBezTo>
                <a:close/>
              </a:path>
            </a:pathLst>
          </a:custGeom>
          <a:solidFill>
            <a:srgbClr val="5757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4"/>
          <p:cNvSpPr>
            <a:spLocks/>
          </p:cNvSpPr>
          <p:nvPr/>
        </p:nvSpPr>
        <p:spPr bwMode="auto">
          <a:xfrm>
            <a:off x="18130838" y="2424113"/>
            <a:ext cx="2276475" cy="2455863"/>
          </a:xfrm>
          <a:custGeom>
            <a:avLst/>
            <a:gdLst>
              <a:gd name="T0" fmla="*/ 574 w 1029"/>
              <a:gd name="T1" fmla="*/ 36 h 1110"/>
              <a:gd name="T2" fmla="*/ 24 w 1029"/>
              <a:gd name="T3" fmla="*/ 457 h 1110"/>
              <a:gd name="T4" fmla="*/ 214 w 1029"/>
              <a:gd name="T5" fmla="*/ 913 h 1110"/>
              <a:gd name="T6" fmla="*/ 246 w 1029"/>
              <a:gd name="T7" fmla="*/ 1052 h 1110"/>
              <a:gd name="T8" fmla="*/ 264 w 1029"/>
              <a:gd name="T9" fmla="*/ 1063 h 1110"/>
              <a:gd name="T10" fmla="*/ 359 w 1029"/>
              <a:gd name="T11" fmla="*/ 1076 h 1110"/>
              <a:gd name="T12" fmla="*/ 393 w 1029"/>
              <a:gd name="T13" fmla="*/ 1081 h 1110"/>
              <a:gd name="T14" fmla="*/ 481 w 1029"/>
              <a:gd name="T15" fmla="*/ 1092 h 1110"/>
              <a:gd name="T16" fmla="*/ 514 w 1029"/>
              <a:gd name="T17" fmla="*/ 1097 h 1110"/>
              <a:gd name="T18" fmla="*/ 604 w 1029"/>
              <a:gd name="T19" fmla="*/ 1109 h 1110"/>
              <a:gd name="T20" fmla="*/ 625 w 1029"/>
              <a:gd name="T21" fmla="*/ 1103 h 1110"/>
              <a:gd name="T22" fmla="*/ 691 w 1029"/>
              <a:gd name="T23" fmla="*/ 977 h 1110"/>
              <a:gd name="T24" fmla="*/ 993 w 1029"/>
              <a:gd name="T25" fmla="*/ 586 h 1110"/>
              <a:gd name="T26" fmla="*/ 574 w 1029"/>
              <a:gd name="T27" fmla="*/ 36 h 1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9" h="1110">
                <a:moveTo>
                  <a:pt x="574" y="36"/>
                </a:moveTo>
                <a:cubicBezTo>
                  <a:pt x="306" y="0"/>
                  <a:pt x="60" y="189"/>
                  <a:pt x="24" y="457"/>
                </a:cubicBezTo>
                <a:cubicBezTo>
                  <a:pt x="0" y="638"/>
                  <a:pt x="78" y="810"/>
                  <a:pt x="214" y="913"/>
                </a:cubicBezTo>
                <a:cubicBezTo>
                  <a:pt x="246" y="1052"/>
                  <a:pt x="246" y="1052"/>
                  <a:pt x="246" y="1052"/>
                </a:cubicBezTo>
                <a:cubicBezTo>
                  <a:pt x="245" y="1057"/>
                  <a:pt x="253" y="1062"/>
                  <a:pt x="264" y="1063"/>
                </a:cubicBezTo>
                <a:cubicBezTo>
                  <a:pt x="359" y="1076"/>
                  <a:pt x="359" y="1076"/>
                  <a:pt x="359" y="1076"/>
                </a:cubicBezTo>
                <a:cubicBezTo>
                  <a:pt x="393" y="1081"/>
                  <a:pt x="393" y="1081"/>
                  <a:pt x="393" y="1081"/>
                </a:cubicBezTo>
                <a:cubicBezTo>
                  <a:pt x="481" y="1092"/>
                  <a:pt x="481" y="1092"/>
                  <a:pt x="481" y="1092"/>
                </a:cubicBezTo>
                <a:cubicBezTo>
                  <a:pt x="514" y="1097"/>
                  <a:pt x="514" y="1097"/>
                  <a:pt x="514" y="1097"/>
                </a:cubicBezTo>
                <a:cubicBezTo>
                  <a:pt x="604" y="1109"/>
                  <a:pt x="604" y="1109"/>
                  <a:pt x="604" y="1109"/>
                </a:cubicBezTo>
                <a:cubicBezTo>
                  <a:pt x="615" y="1110"/>
                  <a:pt x="624" y="1108"/>
                  <a:pt x="625" y="1103"/>
                </a:cubicBezTo>
                <a:cubicBezTo>
                  <a:pt x="691" y="977"/>
                  <a:pt x="691" y="977"/>
                  <a:pt x="691" y="977"/>
                </a:cubicBezTo>
                <a:cubicBezTo>
                  <a:pt x="849" y="913"/>
                  <a:pt x="969" y="768"/>
                  <a:pt x="993" y="586"/>
                </a:cubicBezTo>
                <a:cubicBezTo>
                  <a:pt x="1029" y="318"/>
                  <a:pt x="841" y="72"/>
                  <a:pt x="574" y="36"/>
                </a:cubicBezTo>
                <a:close/>
              </a:path>
            </a:pathLst>
          </a:custGeom>
          <a:solidFill>
            <a:srgbClr val="FFE7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5"/>
          <p:cNvSpPr>
            <a:spLocks/>
          </p:cNvSpPr>
          <p:nvPr/>
        </p:nvSpPr>
        <p:spPr bwMode="auto">
          <a:xfrm>
            <a:off x="18864263" y="3155950"/>
            <a:ext cx="812800" cy="1695450"/>
          </a:xfrm>
          <a:custGeom>
            <a:avLst/>
            <a:gdLst>
              <a:gd name="T0" fmla="*/ 236 w 367"/>
              <a:gd name="T1" fmla="*/ 367 h 766"/>
              <a:gd name="T2" fmla="*/ 250 w 367"/>
              <a:gd name="T3" fmla="*/ 371 h 766"/>
              <a:gd name="T4" fmla="*/ 268 w 367"/>
              <a:gd name="T5" fmla="*/ 373 h 766"/>
              <a:gd name="T6" fmla="*/ 333 w 367"/>
              <a:gd name="T7" fmla="*/ 324 h 766"/>
              <a:gd name="T8" fmla="*/ 363 w 367"/>
              <a:gd name="T9" fmla="*/ 98 h 766"/>
              <a:gd name="T10" fmla="*/ 313 w 367"/>
              <a:gd name="T11" fmla="*/ 33 h 766"/>
              <a:gd name="T12" fmla="*/ 296 w 367"/>
              <a:gd name="T13" fmla="*/ 31 h 766"/>
              <a:gd name="T14" fmla="*/ 256 w 367"/>
              <a:gd name="T15" fmla="*/ 40 h 766"/>
              <a:gd name="T16" fmla="*/ 224 w 367"/>
              <a:gd name="T17" fmla="*/ 21 h 766"/>
              <a:gd name="T18" fmla="*/ 182 w 367"/>
              <a:gd name="T19" fmla="*/ 16 h 766"/>
              <a:gd name="T20" fmla="*/ 149 w 367"/>
              <a:gd name="T21" fmla="*/ 23 h 766"/>
              <a:gd name="T22" fmla="*/ 116 w 367"/>
              <a:gd name="T23" fmla="*/ 7 h 766"/>
              <a:gd name="T24" fmla="*/ 98 w 367"/>
              <a:gd name="T25" fmla="*/ 4 h 766"/>
              <a:gd name="T26" fmla="*/ 34 w 367"/>
              <a:gd name="T27" fmla="*/ 54 h 766"/>
              <a:gd name="T28" fmla="*/ 4 w 367"/>
              <a:gd name="T29" fmla="*/ 280 h 766"/>
              <a:gd name="T30" fmla="*/ 53 w 367"/>
              <a:gd name="T31" fmla="*/ 344 h 766"/>
              <a:gd name="T32" fmla="*/ 71 w 367"/>
              <a:gd name="T33" fmla="*/ 347 h 766"/>
              <a:gd name="T34" fmla="*/ 80 w 367"/>
              <a:gd name="T35" fmla="*/ 347 h 766"/>
              <a:gd name="T36" fmla="*/ 28 w 367"/>
              <a:gd name="T37" fmla="*/ 739 h 766"/>
              <a:gd name="T38" fmla="*/ 27 w 367"/>
              <a:gd name="T39" fmla="*/ 745 h 766"/>
              <a:gd name="T40" fmla="*/ 61 w 367"/>
              <a:gd name="T41" fmla="*/ 750 h 766"/>
              <a:gd name="T42" fmla="*/ 61 w 367"/>
              <a:gd name="T43" fmla="*/ 744 h 766"/>
              <a:gd name="T44" fmla="*/ 117 w 367"/>
              <a:gd name="T45" fmla="*/ 326 h 766"/>
              <a:gd name="T46" fmla="*/ 109 w 367"/>
              <a:gd name="T47" fmla="*/ 310 h 766"/>
              <a:gd name="T48" fmla="*/ 103 w 367"/>
              <a:gd name="T49" fmla="*/ 307 h 766"/>
              <a:gd name="T50" fmla="*/ 91 w 367"/>
              <a:gd name="T51" fmla="*/ 310 h 766"/>
              <a:gd name="T52" fmla="*/ 75 w 367"/>
              <a:gd name="T53" fmla="*/ 313 h 766"/>
              <a:gd name="T54" fmla="*/ 57 w 367"/>
              <a:gd name="T55" fmla="*/ 311 h 766"/>
              <a:gd name="T56" fmla="*/ 37 w 367"/>
              <a:gd name="T57" fmla="*/ 284 h 766"/>
              <a:gd name="T58" fmla="*/ 67 w 367"/>
              <a:gd name="T59" fmla="*/ 58 h 766"/>
              <a:gd name="T60" fmla="*/ 94 w 367"/>
              <a:gd name="T61" fmla="*/ 38 h 766"/>
              <a:gd name="T62" fmla="*/ 112 w 367"/>
              <a:gd name="T63" fmla="*/ 40 h 766"/>
              <a:gd name="T64" fmla="*/ 131 w 367"/>
              <a:gd name="T65" fmla="*/ 55 h 766"/>
              <a:gd name="T66" fmla="*/ 144 w 367"/>
              <a:gd name="T67" fmla="*/ 65 h 766"/>
              <a:gd name="T68" fmla="*/ 159 w 367"/>
              <a:gd name="T69" fmla="*/ 59 h 766"/>
              <a:gd name="T70" fmla="*/ 178 w 367"/>
              <a:gd name="T71" fmla="*/ 49 h 766"/>
              <a:gd name="T72" fmla="*/ 220 w 367"/>
              <a:gd name="T73" fmla="*/ 55 h 766"/>
              <a:gd name="T74" fmla="*/ 236 w 367"/>
              <a:gd name="T75" fmla="*/ 74 h 766"/>
              <a:gd name="T76" fmla="*/ 251 w 367"/>
              <a:gd name="T77" fmla="*/ 86 h 766"/>
              <a:gd name="T78" fmla="*/ 267 w 367"/>
              <a:gd name="T79" fmla="*/ 77 h 766"/>
              <a:gd name="T80" fmla="*/ 291 w 367"/>
              <a:gd name="T81" fmla="*/ 64 h 766"/>
              <a:gd name="T82" fmla="*/ 309 w 367"/>
              <a:gd name="T83" fmla="*/ 67 h 766"/>
              <a:gd name="T84" fmla="*/ 329 w 367"/>
              <a:gd name="T85" fmla="*/ 93 h 766"/>
              <a:gd name="T86" fmla="*/ 299 w 367"/>
              <a:gd name="T87" fmla="*/ 319 h 766"/>
              <a:gd name="T88" fmla="*/ 273 w 367"/>
              <a:gd name="T89" fmla="*/ 340 h 766"/>
              <a:gd name="T90" fmla="*/ 255 w 367"/>
              <a:gd name="T91" fmla="*/ 337 h 766"/>
              <a:gd name="T92" fmla="*/ 238 w 367"/>
              <a:gd name="T93" fmla="*/ 326 h 766"/>
              <a:gd name="T94" fmla="*/ 220 w 367"/>
              <a:gd name="T95" fmla="*/ 318 h 766"/>
              <a:gd name="T96" fmla="*/ 206 w 367"/>
              <a:gd name="T97" fmla="*/ 332 h 766"/>
              <a:gd name="T98" fmla="*/ 150 w 367"/>
              <a:gd name="T99" fmla="*/ 755 h 766"/>
              <a:gd name="T100" fmla="*/ 149 w 367"/>
              <a:gd name="T101" fmla="*/ 761 h 766"/>
              <a:gd name="T102" fmla="*/ 182 w 367"/>
              <a:gd name="T103" fmla="*/ 766 h 766"/>
              <a:gd name="T104" fmla="*/ 183 w 367"/>
              <a:gd name="T105" fmla="*/ 760 h 766"/>
              <a:gd name="T106" fmla="*/ 236 w 367"/>
              <a:gd name="T107" fmla="*/ 367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67" h="766">
                <a:moveTo>
                  <a:pt x="236" y="367"/>
                </a:moveTo>
                <a:cubicBezTo>
                  <a:pt x="240" y="369"/>
                  <a:pt x="245" y="370"/>
                  <a:pt x="250" y="371"/>
                </a:cubicBezTo>
                <a:cubicBezTo>
                  <a:pt x="268" y="373"/>
                  <a:pt x="268" y="373"/>
                  <a:pt x="268" y="373"/>
                </a:cubicBezTo>
                <a:cubicBezTo>
                  <a:pt x="299" y="377"/>
                  <a:pt x="328" y="355"/>
                  <a:pt x="333" y="324"/>
                </a:cubicBezTo>
                <a:cubicBezTo>
                  <a:pt x="363" y="98"/>
                  <a:pt x="363" y="98"/>
                  <a:pt x="363" y="98"/>
                </a:cubicBezTo>
                <a:cubicBezTo>
                  <a:pt x="367" y="66"/>
                  <a:pt x="345" y="37"/>
                  <a:pt x="313" y="33"/>
                </a:cubicBezTo>
                <a:cubicBezTo>
                  <a:pt x="296" y="31"/>
                  <a:pt x="296" y="31"/>
                  <a:pt x="296" y="31"/>
                </a:cubicBezTo>
                <a:cubicBezTo>
                  <a:pt x="282" y="29"/>
                  <a:pt x="268" y="32"/>
                  <a:pt x="256" y="40"/>
                </a:cubicBezTo>
                <a:cubicBezTo>
                  <a:pt x="248" y="30"/>
                  <a:pt x="237" y="23"/>
                  <a:pt x="224" y="21"/>
                </a:cubicBezTo>
                <a:cubicBezTo>
                  <a:pt x="182" y="16"/>
                  <a:pt x="182" y="16"/>
                  <a:pt x="182" y="16"/>
                </a:cubicBezTo>
                <a:cubicBezTo>
                  <a:pt x="171" y="14"/>
                  <a:pt x="159" y="17"/>
                  <a:pt x="149" y="23"/>
                </a:cubicBezTo>
                <a:cubicBezTo>
                  <a:pt x="140" y="14"/>
                  <a:pt x="129" y="8"/>
                  <a:pt x="116" y="7"/>
                </a:cubicBezTo>
                <a:cubicBezTo>
                  <a:pt x="98" y="4"/>
                  <a:pt x="98" y="4"/>
                  <a:pt x="98" y="4"/>
                </a:cubicBezTo>
                <a:cubicBezTo>
                  <a:pt x="67" y="0"/>
                  <a:pt x="38" y="22"/>
                  <a:pt x="34" y="54"/>
                </a:cubicBezTo>
                <a:cubicBezTo>
                  <a:pt x="4" y="280"/>
                  <a:pt x="4" y="280"/>
                  <a:pt x="4" y="280"/>
                </a:cubicBezTo>
                <a:cubicBezTo>
                  <a:pt x="0" y="311"/>
                  <a:pt x="22" y="340"/>
                  <a:pt x="53" y="344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74" y="347"/>
                  <a:pt x="77" y="347"/>
                  <a:pt x="80" y="347"/>
                </a:cubicBezTo>
                <a:cubicBezTo>
                  <a:pt x="28" y="739"/>
                  <a:pt x="28" y="739"/>
                  <a:pt x="28" y="739"/>
                </a:cubicBezTo>
                <a:cubicBezTo>
                  <a:pt x="28" y="741"/>
                  <a:pt x="27" y="743"/>
                  <a:pt x="27" y="745"/>
                </a:cubicBezTo>
                <a:cubicBezTo>
                  <a:pt x="61" y="750"/>
                  <a:pt x="61" y="750"/>
                  <a:pt x="61" y="750"/>
                </a:cubicBezTo>
                <a:cubicBezTo>
                  <a:pt x="61" y="748"/>
                  <a:pt x="61" y="746"/>
                  <a:pt x="61" y="744"/>
                </a:cubicBezTo>
                <a:cubicBezTo>
                  <a:pt x="117" y="326"/>
                  <a:pt x="117" y="326"/>
                  <a:pt x="117" y="326"/>
                </a:cubicBezTo>
                <a:cubicBezTo>
                  <a:pt x="118" y="320"/>
                  <a:pt x="115" y="313"/>
                  <a:pt x="109" y="310"/>
                </a:cubicBezTo>
                <a:cubicBezTo>
                  <a:pt x="107" y="308"/>
                  <a:pt x="105" y="308"/>
                  <a:pt x="103" y="307"/>
                </a:cubicBezTo>
                <a:cubicBezTo>
                  <a:pt x="99" y="307"/>
                  <a:pt x="95" y="308"/>
                  <a:pt x="91" y="310"/>
                </a:cubicBezTo>
                <a:cubicBezTo>
                  <a:pt x="88" y="312"/>
                  <a:pt x="82" y="314"/>
                  <a:pt x="75" y="313"/>
                </a:cubicBezTo>
                <a:cubicBezTo>
                  <a:pt x="57" y="311"/>
                  <a:pt x="57" y="311"/>
                  <a:pt x="57" y="311"/>
                </a:cubicBezTo>
                <a:cubicBezTo>
                  <a:pt x="45" y="309"/>
                  <a:pt x="35" y="297"/>
                  <a:pt x="37" y="284"/>
                </a:cubicBezTo>
                <a:cubicBezTo>
                  <a:pt x="67" y="58"/>
                  <a:pt x="67" y="58"/>
                  <a:pt x="67" y="58"/>
                </a:cubicBezTo>
                <a:cubicBezTo>
                  <a:pt x="69" y="45"/>
                  <a:pt x="81" y="36"/>
                  <a:pt x="94" y="38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20" y="41"/>
                  <a:pt x="127" y="47"/>
                  <a:pt x="131" y="55"/>
                </a:cubicBezTo>
                <a:cubicBezTo>
                  <a:pt x="133" y="61"/>
                  <a:pt x="138" y="65"/>
                  <a:pt x="144" y="65"/>
                </a:cubicBezTo>
                <a:cubicBezTo>
                  <a:pt x="150" y="66"/>
                  <a:pt x="156" y="64"/>
                  <a:pt x="159" y="59"/>
                </a:cubicBezTo>
                <a:cubicBezTo>
                  <a:pt x="165" y="52"/>
                  <a:pt x="172" y="48"/>
                  <a:pt x="178" y="49"/>
                </a:cubicBezTo>
                <a:cubicBezTo>
                  <a:pt x="220" y="55"/>
                  <a:pt x="220" y="55"/>
                  <a:pt x="220" y="55"/>
                </a:cubicBezTo>
                <a:cubicBezTo>
                  <a:pt x="227" y="56"/>
                  <a:pt x="233" y="63"/>
                  <a:pt x="236" y="74"/>
                </a:cubicBezTo>
                <a:cubicBezTo>
                  <a:pt x="238" y="80"/>
                  <a:pt x="244" y="85"/>
                  <a:pt x="251" y="86"/>
                </a:cubicBezTo>
                <a:cubicBezTo>
                  <a:pt x="257" y="86"/>
                  <a:pt x="264" y="83"/>
                  <a:pt x="267" y="77"/>
                </a:cubicBezTo>
                <a:cubicBezTo>
                  <a:pt x="272" y="68"/>
                  <a:pt x="281" y="63"/>
                  <a:pt x="291" y="64"/>
                </a:cubicBezTo>
                <a:cubicBezTo>
                  <a:pt x="309" y="67"/>
                  <a:pt x="309" y="67"/>
                  <a:pt x="309" y="67"/>
                </a:cubicBezTo>
                <a:cubicBezTo>
                  <a:pt x="322" y="68"/>
                  <a:pt x="331" y="80"/>
                  <a:pt x="329" y="93"/>
                </a:cubicBezTo>
                <a:cubicBezTo>
                  <a:pt x="299" y="319"/>
                  <a:pt x="299" y="319"/>
                  <a:pt x="299" y="319"/>
                </a:cubicBezTo>
                <a:cubicBezTo>
                  <a:pt x="297" y="332"/>
                  <a:pt x="285" y="341"/>
                  <a:pt x="273" y="340"/>
                </a:cubicBezTo>
                <a:cubicBezTo>
                  <a:pt x="255" y="337"/>
                  <a:pt x="255" y="337"/>
                  <a:pt x="255" y="337"/>
                </a:cubicBezTo>
                <a:cubicBezTo>
                  <a:pt x="248" y="336"/>
                  <a:pt x="241" y="332"/>
                  <a:pt x="238" y="326"/>
                </a:cubicBezTo>
                <a:cubicBezTo>
                  <a:pt x="234" y="320"/>
                  <a:pt x="227" y="316"/>
                  <a:pt x="220" y="318"/>
                </a:cubicBezTo>
                <a:cubicBezTo>
                  <a:pt x="213" y="319"/>
                  <a:pt x="207" y="325"/>
                  <a:pt x="206" y="332"/>
                </a:cubicBezTo>
                <a:cubicBezTo>
                  <a:pt x="150" y="755"/>
                  <a:pt x="150" y="755"/>
                  <a:pt x="150" y="755"/>
                </a:cubicBezTo>
                <a:cubicBezTo>
                  <a:pt x="150" y="758"/>
                  <a:pt x="149" y="759"/>
                  <a:pt x="149" y="761"/>
                </a:cubicBezTo>
                <a:cubicBezTo>
                  <a:pt x="182" y="766"/>
                  <a:pt x="182" y="766"/>
                  <a:pt x="182" y="766"/>
                </a:cubicBezTo>
                <a:cubicBezTo>
                  <a:pt x="183" y="764"/>
                  <a:pt x="183" y="762"/>
                  <a:pt x="183" y="760"/>
                </a:cubicBezTo>
                <a:lnTo>
                  <a:pt x="236" y="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6"/>
          <p:cNvSpPr>
            <a:spLocks/>
          </p:cNvSpPr>
          <p:nvPr/>
        </p:nvSpPr>
        <p:spPr bwMode="auto">
          <a:xfrm>
            <a:off x="19853276" y="2020888"/>
            <a:ext cx="396875" cy="571500"/>
          </a:xfrm>
          <a:custGeom>
            <a:avLst/>
            <a:gdLst>
              <a:gd name="T0" fmla="*/ 161 w 179"/>
              <a:gd name="T1" fmla="*/ 9 h 258"/>
              <a:gd name="T2" fmla="*/ 120 w 179"/>
              <a:gd name="T3" fmla="*/ 19 h 258"/>
              <a:gd name="T4" fmla="*/ 9 w 179"/>
              <a:gd name="T5" fmla="*/ 209 h 258"/>
              <a:gd name="T6" fmla="*/ 19 w 179"/>
              <a:gd name="T7" fmla="*/ 250 h 258"/>
              <a:gd name="T8" fmla="*/ 19 w 179"/>
              <a:gd name="T9" fmla="*/ 250 h 258"/>
              <a:gd name="T10" fmla="*/ 59 w 179"/>
              <a:gd name="T11" fmla="*/ 239 h 258"/>
              <a:gd name="T12" fmla="*/ 171 w 179"/>
              <a:gd name="T13" fmla="*/ 49 h 258"/>
              <a:gd name="T14" fmla="*/ 161 w 179"/>
              <a:gd name="T15" fmla="*/ 9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" h="258">
                <a:moveTo>
                  <a:pt x="161" y="9"/>
                </a:moveTo>
                <a:cubicBezTo>
                  <a:pt x="147" y="0"/>
                  <a:pt x="129" y="5"/>
                  <a:pt x="120" y="19"/>
                </a:cubicBezTo>
                <a:cubicBezTo>
                  <a:pt x="9" y="209"/>
                  <a:pt x="9" y="209"/>
                  <a:pt x="9" y="209"/>
                </a:cubicBezTo>
                <a:cubicBezTo>
                  <a:pt x="0" y="223"/>
                  <a:pt x="5" y="241"/>
                  <a:pt x="19" y="250"/>
                </a:cubicBezTo>
                <a:cubicBezTo>
                  <a:pt x="19" y="250"/>
                  <a:pt x="19" y="250"/>
                  <a:pt x="19" y="250"/>
                </a:cubicBezTo>
                <a:cubicBezTo>
                  <a:pt x="33" y="258"/>
                  <a:pt x="51" y="253"/>
                  <a:pt x="59" y="239"/>
                </a:cubicBezTo>
                <a:cubicBezTo>
                  <a:pt x="171" y="49"/>
                  <a:pt x="171" y="49"/>
                  <a:pt x="171" y="49"/>
                </a:cubicBezTo>
                <a:cubicBezTo>
                  <a:pt x="179" y="35"/>
                  <a:pt x="175" y="17"/>
                  <a:pt x="161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7"/>
          <p:cNvSpPr>
            <a:spLocks/>
          </p:cNvSpPr>
          <p:nvPr/>
        </p:nvSpPr>
        <p:spPr bwMode="auto">
          <a:xfrm>
            <a:off x="20169188" y="2378075"/>
            <a:ext cx="538163" cy="439738"/>
          </a:xfrm>
          <a:custGeom>
            <a:avLst/>
            <a:gdLst>
              <a:gd name="T0" fmla="*/ 233 w 243"/>
              <a:gd name="T1" fmla="*/ 15 h 199"/>
              <a:gd name="T2" fmla="*/ 192 w 243"/>
              <a:gd name="T3" fmla="*/ 9 h 199"/>
              <a:gd name="T4" fmla="*/ 16 w 243"/>
              <a:gd name="T5" fmla="*/ 143 h 199"/>
              <a:gd name="T6" fmla="*/ 10 w 243"/>
              <a:gd name="T7" fmla="*/ 184 h 199"/>
              <a:gd name="T8" fmla="*/ 10 w 243"/>
              <a:gd name="T9" fmla="*/ 184 h 199"/>
              <a:gd name="T10" fmla="*/ 51 w 243"/>
              <a:gd name="T11" fmla="*/ 190 h 199"/>
              <a:gd name="T12" fmla="*/ 227 w 243"/>
              <a:gd name="T13" fmla="*/ 56 h 199"/>
              <a:gd name="T14" fmla="*/ 233 w 243"/>
              <a:gd name="T15" fmla="*/ 1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" h="199">
                <a:moveTo>
                  <a:pt x="233" y="15"/>
                </a:moveTo>
                <a:cubicBezTo>
                  <a:pt x="223" y="2"/>
                  <a:pt x="205" y="0"/>
                  <a:pt x="192" y="9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3" y="153"/>
                  <a:pt x="0" y="171"/>
                  <a:pt x="10" y="184"/>
                </a:cubicBezTo>
                <a:cubicBezTo>
                  <a:pt x="10" y="184"/>
                  <a:pt x="10" y="184"/>
                  <a:pt x="10" y="184"/>
                </a:cubicBezTo>
                <a:cubicBezTo>
                  <a:pt x="20" y="197"/>
                  <a:pt x="39" y="199"/>
                  <a:pt x="51" y="190"/>
                </a:cubicBezTo>
                <a:cubicBezTo>
                  <a:pt x="227" y="56"/>
                  <a:pt x="227" y="56"/>
                  <a:pt x="227" y="56"/>
                </a:cubicBezTo>
                <a:cubicBezTo>
                  <a:pt x="240" y="46"/>
                  <a:pt x="243" y="28"/>
                  <a:pt x="233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8"/>
          <p:cNvSpPr>
            <a:spLocks/>
          </p:cNvSpPr>
          <p:nvPr/>
        </p:nvSpPr>
        <p:spPr bwMode="auto">
          <a:xfrm>
            <a:off x="20329526" y="2911475"/>
            <a:ext cx="620713" cy="231775"/>
          </a:xfrm>
          <a:custGeom>
            <a:avLst/>
            <a:gdLst>
              <a:gd name="T0" fmla="*/ 278 w 281"/>
              <a:gd name="T1" fmla="*/ 26 h 105"/>
              <a:gd name="T2" fmla="*/ 243 w 281"/>
              <a:gd name="T3" fmla="*/ 3 h 105"/>
              <a:gd name="T4" fmla="*/ 27 w 281"/>
              <a:gd name="T5" fmla="*/ 44 h 105"/>
              <a:gd name="T6" fmla="*/ 3 w 281"/>
              <a:gd name="T7" fmla="*/ 79 h 105"/>
              <a:gd name="T8" fmla="*/ 3 w 281"/>
              <a:gd name="T9" fmla="*/ 79 h 105"/>
              <a:gd name="T10" fmla="*/ 38 w 281"/>
              <a:gd name="T11" fmla="*/ 102 h 105"/>
              <a:gd name="T12" fmla="*/ 254 w 281"/>
              <a:gd name="T13" fmla="*/ 61 h 105"/>
              <a:gd name="T14" fmla="*/ 278 w 281"/>
              <a:gd name="T15" fmla="*/ 2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1" h="105">
                <a:moveTo>
                  <a:pt x="278" y="26"/>
                </a:moveTo>
                <a:cubicBezTo>
                  <a:pt x="275" y="10"/>
                  <a:pt x="259" y="0"/>
                  <a:pt x="243" y="3"/>
                </a:cubicBezTo>
                <a:cubicBezTo>
                  <a:pt x="27" y="44"/>
                  <a:pt x="27" y="44"/>
                  <a:pt x="27" y="44"/>
                </a:cubicBezTo>
                <a:cubicBezTo>
                  <a:pt x="11" y="47"/>
                  <a:pt x="0" y="63"/>
                  <a:pt x="3" y="79"/>
                </a:cubicBezTo>
                <a:cubicBezTo>
                  <a:pt x="3" y="79"/>
                  <a:pt x="3" y="79"/>
                  <a:pt x="3" y="79"/>
                </a:cubicBezTo>
                <a:cubicBezTo>
                  <a:pt x="6" y="95"/>
                  <a:pt x="22" y="105"/>
                  <a:pt x="38" y="102"/>
                </a:cubicBezTo>
                <a:cubicBezTo>
                  <a:pt x="254" y="61"/>
                  <a:pt x="254" y="61"/>
                  <a:pt x="254" y="61"/>
                </a:cubicBezTo>
                <a:cubicBezTo>
                  <a:pt x="270" y="58"/>
                  <a:pt x="281" y="42"/>
                  <a:pt x="278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664107" y="4929948"/>
            <a:ext cx="8164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GREAT </a:t>
            </a:r>
            <a:r>
              <a:rPr lang="en-US" sz="9600" dirty="0">
                <a:solidFill>
                  <a:schemeClr val="bg1">
                    <a:lumMod val="50000"/>
                  </a:schemeClr>
                </a:solidFill>
              </a:rPr>
              <a:t>IDEA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08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664107" y="6663216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14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548438" y="1217613"/>
            <a:ext cx="11283950" cy="1128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1172003" y="1294347"/>
            <a:ext cx="12790855" cy="11204041"/>
            <a:chOff x="7304088" y="2058988"/>
            <a:chExt cx="9904413" cy="8675687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0248900" y="3797300"/>
              <a:ext cx="3467100" cy="1995488"/>
            </a:xfrm>
            <a:custGeom>
              <a:avLst/>
              <a:gdLst>
                <a:gd name="T0" fmla="*/ 777 w 1639"/>
                <a:gd name="T1" fmla="*/ 943 h 943"/>
                <a:gd name="T2" fmla="*/ 1368 w 1639"/>
                <a:gd name="T3" fmla="*/ 777 h 943"/>
                <a:gd name="T4" fmla="*/ 1624 w 1639"/>
                <a:gd name="T5" fmla="*/ 927 h 943"/>
                <a:gd name="T6" fmla="*/ 1519 w 1639"/>
                <a:gd name="T7" fmla="*/ 612 h 943"/>
                <a:gd name="T8" fmla="*/ 1554 w 1639"/>
                <a:gd name="T9" fmla="*/ 472 h 943"/>
                <a:gd name="T10" fmla="*/ 777 w 1639"/>
                <a:gd name="T11" fmla="*/ 0 h 943"/>
                <a:gd name="T12" fmla="*/ 0 w 1639"/>
                <a:gd name="T13" fmla="*/ 472 h 943"/>
                <a:gd name="T14" fmla="*/ 777 w 1639"/>
                <a:gd name="T15" fmla="*/ 94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9" h="943">
                  <a:moveTo>
                    <a:pt x="777" y="943"/>
                  </a:moveTo>
                  <a:cubicBezTo>
                    <a:pt x="1014" y="943"/>
                    <a:pt x="1226" y="879"/>
                    <a:pt x="1368" y="777"/>
                  </a:cubicBezTo>
                  <a:cubicBezTo>
                    <a:pt x="1442" y="776"/>
                    <a:pt x="1541" y="804"/>
                    <a:pt x="1624" y="927"/>
                  </a:cubicBezTo>
                  <a:cubicBezTo>
                    <a:pt x="1624" y="927"/>
                    <a:pt x="1639" y="713"/>
                    <a:pt x="1519" y="612"/>
                  </a:cubicBezTo>
                  <a:cubicBezTo>
                    <a:pt x="1542" y="567"/>
                    <a:pt x="1554" y="520"/>
                    <a:pt x="1554" y="472"/>
                  </a:cubicBezTo>
                  <a:cubicBezTo>
                    <a:pt x="1554" y="211"/>
                    <a:pt x="1206" y="0"/>
                    <a:pt x="777" y="0"/>
                  </a:cubicBezTo>
                  <a:cubicBezTo>
                    <a:pt x="348" y="0"/>
                    <a:pt x="0" y="211"/>
                    <a:pt x="0" y="472"/>
                  </a:cubicBezTo>
                  <a:cubicBezTo>
                    <a:pt x="0" y="732"/>
                    <a:pt x="348" y="943"/>
                    <a:pt x="777" y="943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9148763" y="2738438"/>
              <a:ext cx="3792538" cy="1768475"/>
            </a:xfrm>
            <a:custGeom>
              <a:avLst/>
              <a:gdLst>
                <a:gd name="T0" fmla="*/ 21 w 1793"/>
                <a:gd name="T1" fmla="*/ 527 h 836"/>
                <a:gd name="T2" fmla="*/ 218 w 1793"/>
                <a:gd name="T3" fmla="*/ 425 h 836"/>
                <a:gd name="T4" fmla="*/ 218 w 1793"/>
                <a:gd name="T5" fmla="*/ 597 h 836"/>
                <a:gd name="T6" fmla="*/ 457 w 1793"/>
                <a:gd name="T7" fmla="*/ 836 h 836"/>
                <a:gd name="T8" fmla="*/ 1554 w 1793"/>
                <a:gd name="T9" fmla="*/ 836 h 836"/>
                <a:gd name="T10" fmla="*/ 1793 w 1793"/>
                <a:gd name="T11" fmla="*/ 597 h 836"/>
                <a:gd name="T12" fmla="*/ 1793 w 1793"/>
                <a:gd name="T13" fmla="*/ 239 h 836"/>
                <a:gd name="T14" fmla="*/ 1554 w 1793"/>
                <a:gd name="T15" fmla="*/ 0 h 836"/>
                <a:gd name="T16" fmla="*/ 457 w 1793"/>
                <a:gd name="T17" fmla="*/ 0 h 836"/>
                <a:gd name="T18" fmla="*/ 218 w 1793"/>
                <a:gd name="T19" fmla="*/ 239 h 836"/>
                <a:gd name="T20" fmla="*/ 218 w 1793"/>
                <a:gd name="T21" fmla="*/ 262 h 836"/>
                <a:gd name="T22" fmla="*/ 21 w 1793"/>
                <a:gd name="T23" fmla="*/ 527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93" h="836">
                  <a:moveTo>
                    <a:pt x="21" y="527"/>
                  </a:moveTo>
                  <a:cubicBezTo>
                    <a:pt x="74" y="446"/>
                    <a:pt x="157" y="427"/>
                    <a:pt x="218" y="425"/>
                  </a:cubicBezTo>
                  <a:cubicBezTo>
                    <a:pt x="218" y="597"/>
                    <a:pt x="218" y="597"/>
                    <a:pt x="218" y="597"/>
                  </a:cubicBezTo>
                  <a:cubicBezTo>
                    <a:pt x="218" y="729"/>
                    <a:pt x="325" y="836"/>
                    <a:pt x="457" y="836"/>
                  </a:cubicBezTo>
                  <a:cubicBezTo>
                    <a:pt x="1554" y="836"/>
                    <a:pt x="1554" y="836"/>
                    <a:pt x="1554" y="836"/>
                  </a:cubicBezTo>
                  <a:cubicBezTo>
                    <a:pt x="1686" y="836"/>
                    <a:pt x="1793" y="729"/>
                    <a:pt x="1793" y="597"/>
                  </a:cubicBezTo>
                  <a:cubicBezTo>
                    <a:pt x="1793" y="239"/>
                    <a:pt x="1793" y="239"/>
                    <a:pt x="1793" y="239"/>
                  </a:cubicBezTo>
                  <a:cubicBezTo>
                    <a:pt x="1793" y="107"/>
                    <a:pt x="1686" y="0"/>
                    <a:pt x="1554" y="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325" y="0"/>
                    <a:pt x="218" y="107"/>
                    <a:pt x="218" y="239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0" y="286"/>
                    <a:pt x="21" y="527"/>
                    <a:pt x="21" y="527"/>
                  </a:cubicBezTo>
                  <a:close/>
                </a:path>
              </a:pathLst>
            </a:custGeom>
            <a:solidFill>
              <a:srgbClr val="DB4D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0745788" y="4960938"/>
              <a:ext cx="2244725" cy="23812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0745788" y="4711700"/>
              <a:ext cx="1282700" cy="1397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9874250" y="3475038"/>
              <a:ext cx="2659063" cy="2159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9882188" y="3192463"/>
              <a:ext cx="2370138" cy="18415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3703300" y="5556250"/>
              <a:ext cx="1989138" cy="2627313"/>
            </a:xfrm>
            <a:custGeom>
              <a:avLst/>
              <a:gdLst>
                <a:gd name="T0" fmla="*/ 940 w 940"/>
                <a:gd name="T1" fmla="*/ 1180 h 1242"/>
                <a:gd name="T2" fmla="*/ 877 w 940"/>
                <a:gd name="T3" fmla="*/ 1242 h 1242"/>
                <a:gd name="T4" fmla="*/ 63 w 940"/>
                <a:gd name="T5" fmla="*/ 1242 h 1242"/>
                <a:gd name="T6" fmla="*/ 0 w 940"/>
                <a:gd name="T7" fmla="*/ 1180 h 1242"/>
                <a:gd name="T8" fmla="*/ 0 w 940"/>
                <a:gd name="T9" fmla="*/ 63 h 1242"/>
                <a:gd name="T10" fmla="*/ 63 w 940"/>
                <a:gd name="T11" fmla="*/ 0 h 1242"/>
                <a:gd name="T12" fmla="*/ 877 w 940"/>
                <a:gd name="T13" fmla="*/ 0 h 1242"/>
                <a:gd name="T14" fmla="*/ 940 w 940"/>
                <a:gd name="T15" fmla="*/ 63 h 1242"/>
                <a:gd name="T16" fmla="*/ 940 w 940"/>
                <a:gd name="T17" fmla="*/ 1180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0" h="1242">
                  <a:moveTo>
                    <a:pt x="940" y="1180"/>
                  </a:moveTo>
                  <a:cubicBezTo>
                    <a:pt x="940" y="1214"/>
                    <a:pt x="912" y="1242"/>
                    <a:pt x="877" y="1242"/>
                  </a:cubicBezTo>
                  <a:cubicBezTo>
                    <a:pt x="63" y="1242"/>
                    <a:pt x="63" y="1242"/>
                    <a:pt x="63" y="1242"/>
                  </a:cubicBezTo>
                  <a:cubicBezTo>
                    <a:pt x="28" y="1242"/>
                    <a:pt x="0" y="1214"/>
                    <a:pt x="0" y="118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877" y="0"/>
                    <a:pt x="877" y="0"/>
                    <a:pt x="877" y="0"/>
                  </a:cubicBezTo>
                  <a:cubicBezTo>
                    <a:pt x="912" y="0"/>
                    <a:pt x="940" y="29"/>
                    <a:pt x="940" y="63"/>
                  </a:cubicBezTo>
                  <a:cubicBezTo>
                    <a:pt x="940" y="1180"/>
                    <a:pt x="940" y="1180"/>
                    <a:pt x="940" y="1180"/>
                  </a:cubicBezTo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5413038" y="5492750"/>
              <a:ext cx="746125" cy="2314575"/>
            </a:xfrm>
            <a:custGeom>
              <a:avLst/>
              <a:gdLst>
                <a:gd name="T0" fmla="*/ 353 w 353"/>
                <a:gd name="T1" fmla="*/ 917 h 1094"/>
                <a:gd name="T2" fmla="*/ 177 w 353"/>
                <a:gd name="T3" fmla="*/ 1094 h 1094"/>
                <a:gd name="T4" fmla="*/ 0 w 353"/>
                <a:gd name="T5" fmla="*/ 917 h 1094"/>
                <a:gd name="T6" fmla="*/ 0 w 353"/>
                <a:gd name="T7" fmla="*/ 177 h 1094"/>
                <a:gd name="T8" fmla="*/ 177 w 353"/>
                <a:gd name="T9" fmla="*/ 0 h 1094"/>
                <a:gd name="T10" fmla="*/ 353 w 353"/>
                <a:gd name="T11" fmla="*/ 177 h 1094"/>
                <a:gd name="T12" fmla="*/ 353 w 353"/>
                <a:gd name="T13" fmla="*/ 91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094">
                  <a:moveTo>
                    <a:pt x="353" y="917"/>
                  </a:moveTo>
                  <a:cubicBezTo>
                    <a:pt x="353" y="1015"/>
                    <a:pt x="274" y="1094"/>
                    <a:pt x="177" y="1094"/>
                  </a:cubicBezTo>
                  <a:cubicBezTo>
                    <a:pt x="79" y="1094"/>
                    <a:pt x="0" y="1015"/>
                    <a:pt x="0" y="91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79"/>
                    <a:pt x="79" y="0"/>
                    <a:pt x="177" y="0"/>
                  </a:cubicBezTo>
                  <a:cubicBezTo>
                    <a:pt x="274" y="0"/>
                    <a:pt x="353" y="79"/>
                    <a:pt x="353" y="177"/>
                  </a:cubicBezTo>
                  <a:cubicBezTo>
                    <a:pt x="353" y="917"/>
                    <a:pt x="353" y="917"/>
                    <a:pt x="353" y="917"/>
                  </a:cubicBezTo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3331825" y="5492750"/>
              <a:ext cx="746125" cy="2314575"/>
            </a:xfrm>
            <a:custGeom>
              <a:avLst/>
              <a:gdLst>
                <a:gd name="T0" fmla="*/ 353 w 353"/>
                <a:gd name="T1" fmla="*/ 917 h 1094"/>
                <a:gd name="T2" fmla="*/ 176 w 353"/>
                <a:gd name="T3" fmla="*/ 1094 h 1094"/>
                <a:gd name="T4" fmla="*/ 0 w 353"/>
                <a:gd name="T5" fmla="*/ 917 h 1094"/>
                <a:gd name="T6" fmla="*/ 0 w 353"/>
                <a:gd name="T7" fmla="*/ 177 h 1094"/>
                <a:gd name="T8" fmla="*/ 176 w 353"/>
                <a:gd name="T9" fmla="*/ 0 h 1094"/>
                <a:gd name="T10" fmla="*/ 353 w 353"/>
                <a:gd name="T11" fmla="*/ 177 h 1094"/>
                <a:gd name="T12" fmla="*/ 353 w 353"/>
                <a:gd name="T13" fmla="*/ 91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1094">
                  <a:moveTo>
                    <a:pt x="353" y="917"/>
                  </a:moveTo>
                  <a:cubicBezTo>
                    <a:pt x="353" y="1015"/>
                    <a:pt x="274" y="1094"/>
                    <a:pt x="176" y="1094"/>
                  </a:cubicBezTo>
                  <a:cubicBezTo>
                    <a:pt x="79" y="1094"/>
                    <a:pt x="0" y="1015"/>
                    <a:pt x="0" y="91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79"/>
                    <a:pt x="79" y="0"/>
                    <a:pt x="176" y="0"/>
                  </a:cubicBezTo>
                  <a:cubicBezTo>
                    <a:pt x="274" y="0"/>
                    <a:pt x="353" y="79"/>
                    <a:pt x="353" y="177"/>
                  </a:cubicBezTo>
                  <a:lnTo>
                    <a:pt x="353" y="917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3446125" y="5818188"/>
              <a:ext cx="1536700" cy="2524125"/>
            </a:xfrm>
            <a:custGeom>
              <a:avLst/>
              <a:gdLst>
                <a:gd name="T0" fmla="*/ 635 w 727"/>
                <a:gd name="T1" fmla="*/ 0 h 1193"/>
                <a:gd name="T2" fmla="*/ 560 w 727"/>
                <a:gd name="T3" fmla="*/ 0 h 1193"/>
                <a:gd name="T4" fmla="*/ 155 w 727"/>
                <a:gd name="T5" fmla="*/ 0 h 1193"/>
                <a:gd name="T6" fmla="*/ 92 w 727"/>
                <a:gd name="T7" fmla="*/ 0 h 1193"/>
                <a:gd name="T8" fmla="*/ 0 w 727"/>
                <a:gd name="T9" fmla="*/ 81 h 1193"/>
                <a:gd name="T10" fmla="*/ 0 w 727"/>
                <a:gd name="T11" fmla="*/ 1112 h 1193"/>
                <a:gd name="T12" fmla="*/ 92 w 727"/>
                <a:gd name="T13" fmla="*/ 1193 h 1193"/>
                <a:gd name="T14" fmla="*/ 635 w 727"/>
                <a:gd name="T15" fmla="*/ 1193 h 1193"/>
                <a:gd name="T16" fmla="*/ 727 w 727"/>
                <a:gd name="T17" fmla="*/ 1112 h 1193"/>
                <a:gd name="T18" fmla="*/ 727 w 727"/>
                <a:gd name="T19" fmla="*/ 81 h 1193"/>
                <a:gd name="T20" fmla="*/ 635 w 727"/>
                <a:gd name="T21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7" h="1193">
                  <a:moveTo>
                    <a:pt x="635" y="0"/>
                  </a:moveTo>
                  <a:cubicBezTo>
                    <a:pt x="560" y="0"/>
                    <a:pt x="560" y="0"/>
                    <a:pt x="560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41" y="0"/>
                    <a:pt x="0" y="36"/>
                    <a:pt x="0" y="81"/>
                  </a:cubicBezTo>
                  <a:cubicBezTo>
                    <a:pt x="0" y="1112"/>
                    <a:pt x="0" y="1112"/>
                    <a:pt x="0" y="1112"/>
                  </a:cubicBezTo>
                  <a:cubicBezTo>
                    <a:pt x="0" y="1157"/>
                    <a:pt x="41" y="1193"/>
                    <a:pt x="92" y="1193"/>
                  </a:cubicBezTo>
                  <a:cubicBezTo>
                    <a:pt x="635" y="1193"/>
                    <a:pt x="635" y="1193"/>
                    <a:pt x="635" y="1193"/>
                  </a:cubicBezTo>
                  <a:cubicBezTo>
                    <a:pt x="685" y="1193"/>
                    <a:pt x="727" y="1157"/>
                    <a:pt x="727" y="1112"/>
                  </a:cubicBezTo>
                  <a:cubicBezTo>
                    <a:pt x="727" y="81"/>
                    <a:pt x="727" y="81"/>
                    <a:pt x="727" y="81"/>
                  </a:cubicBezTo>
                  <a:cubicBezTo>
                    <a:pt x="727" y="36"/>
                    <a:pt x="685" y="0"/>
                    <a:pt x="635" y="0"/>
                  </a:cubicBez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3773150" y="5818188"/>
              <a:ext cx="857250" cy="998538"/>
            </a:xfrm>
            <a:custGeom>
              <a:avLst/>
              <a:gdLst>
                <a:gd name="T0" fmla="*/ 0 w 540"/>
                <a:gd name="T1" fmla="*/ 0 h 629"/>
                <a:gd name="T2" fmla="*/ 269 w 540"/>
                <a:gd name="T3" fmla="*/ 629 h 629"/>
                <a:gd name="T4" fmla="*/ 540 w 540"/>
                <a:gd name="T5" fmla="*/ 0 h 629"/>
                <a:gd name="T6" fmla="*/ 0 w 540"/>
                <a:gd name="T7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629">
                  <a:moveTo>
                    <a:pt x="0" y="0"/>
                  </a:moveTo>
                  <a:lnTo>
                    <a:pt x="269" y="629"/>
                  </a:lnTo>
                  <a:lnTo>
                    <a:pt x="5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3398500" y="10326688"/>
              <a:ext cx="684213" cy="254000"/>
            </a:xfrm>
            <a:custGeom>
              <a:avLst/>
              <a:gdLst>
                <a:gd name="T0" fmla="*/ 217 w 323"/>
                <a:gd name="T1" fmla="*/ 0 h 120"/>
                <a:gd name="T2" fmla="*/ 123 w 323"/>
                <a:gd name="T3" fmla="*/ 38 h 120"/>
                <a:gd name="T4" fmla="*/ 0 w 323"/>
                <a:gd name="T5" fmla="*/ 120 h 120"/>
                <a:gd name="T6" fmla="*/ 320 w 323"/>
                <a:gd name="T7" fmla="*/ 105 h 120"/>
                <a:gd name="T8" fmla="*/ 323 w 323"/>
                <a:gd name="T9" fmla="*/ 0 h 120"/>
                <a:gd name="T10" fmla="*/ 217 w 323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120">
                  <a:moveTo>
                    <a:pt x="217" y="0"/>
                  </a:moveTo>
                  <a:cubicBezTo>
                    <a:pt x="217" y="0"/>
                    <a:pt x="169" y="10"/>
                    <a:pt x="123" y="38"/>
                  </a:cubicBezTo>
                  <a:cubicBezTo>
                    <a:pt x="59" y="77"/>
                    <a:pt x="0" y="120"/>
                    <a:pt x="0" y="120"/>
                  </a:cubicBezTo>
                  <a:cubicBezTo>
                    <a:pt x="320" y="105"/>
                    <a:pt x="320" y="105"/>
                    <a:pt x="320" y="105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3741400" y="8215313"/>
              <a:ext cx="347663" cy="2143125"/>
            </a:xfrm>
            <a:custGeom>
              <a:avLst/>
              <a:gdLst>
                <a:gd name="T0" fmla="*/ 219 w 219"/>
                <a:gd name="T1" fmla="*/ 1349 h 1350"/>
                <a:gd name="T2" fmla="*/ 0 w 219"/>
                <a:gd name="T3" fmla="*/ 1350 h 1350"/>
                <a:gd name="T4" fmla="*/ 0 w 219"/>
                <a:gd name="T5" fmla="*/ 0 h 1350"/>
                <a:gd name="T6" fmla="*/ 219 w 219"/>
                <a:gd name="T7" fmla="*/ 37 h 1350"/>
                <a:gd name="T8" fmla="*/ 219 w 219"/>
                <a:gd name="T9" fmla="*/ 1349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1350">
                  <a:moveTo>
                    <a:pt x="219" y="1349"/>
                  </a:moveTo>
                  <a:lnTo>
                    <a:pt x="0" y="1350"/>
                  </a:lnTo>
                  <a:lnTo>
                    <a:pt x="0" y="0"/>
                  </a:lnTo>
                  <a:lnTo>
                    <a:pt x="219" y="37"/>
                  </a:lnTo>
                  <a:lnTo>
                    <a:pt x="219" y="1349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4058900" y="5492750"/>
              <a:ext cx="285750" cy="457200"/>
            </a:xfrm>
            <a:custGeom>
              <a:avLst/>
              <a:gdLst>
                <a:gd name="T0" fmla="*/ 135 w 135"/>
                <a:gd name="T1" fmla="*/ 170 h 216"/>
                <a:gd name="T2" fmla="*/ 68 w 135"/>
                <a:gd name="T3" fmla="*/ 216 h 216"/>
                <a:gd name="T4" fmla="*/ 0 w 135"/>
                <a:gd name="T5" fmla="*/ 170 h 216"/>
                <a:gd name="T6" fmla="*/ 0 w 135"/>
                <a:gd name="T7" fmla="*/ 47 h 216"/>
                <a:gd name="T8" fmla="*/ 68 w 135"/>
                <a:gd name="T9" fmla="*/ 0 h 216"/>
                <a:gd name="T10" fmla="*/ 135 w 135"/>
                <a:gd name="T11" fmla="*/ 47 h 216"/>
                <a:gd name="T12" fmla="*/ 135 w 135"/>
                <a:gd name="T13" fmla="*/ 17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216">
                  <a:moveTo>
                    <a:pt x="135" y="170"/>
                  </a:moveTo>
                  <a:cubicBezTo>
                    <a:pt x="135" y="195"/>
                    <a:pt x="105" y="216"/>
                    <a:pt x="68" y="216"/>
                  </a:cubicBezTo>
                  <a:cubicBezTo>
                    <a:pt x="30" y="216"/>
                    <a:pt x="0" y="195"/>
                    <a:pt x="0" y="17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30" y="0"/>
                    <a:pt x="68" y="0"/>
                  </a:cubicBezTo>
                  <a:cubicBezTo>
                    <a:pt x="105" y="0"/>
                    <a:pt x="135" y="21"/>
                    <a:pt x="135" y="47"/>
                  </a:cubicBezTo>
                  <a:lnTo>
                    <a:pt x="135" y="170"/>
                  </a:ln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14103350" y="5988050"/>
              <a:ext cx="201613" cy="828675"/>
            </a:xfrm>
            <a:custGeom>
              <a:avLst/>
              <a:gdLst>
                <a:gd name="T0" fmla="*/ 66 w 95"/>
                <a:gd name="T1" fmla="*/ 46 h 392"/>
                <a:gd name="T2" fmla="*/ 79 w 95"/>
                <a:gd name="T3" fmla="*/ 24 h 392"/>
                <a:gd name="T4" fmla="*/ 55 w 95"/>
                <a:gd name="T5" fmla="*/ 0 h 392"/>
                <a:gd name="T6" fmla="*/ 40 w 95"/>
                <a:gd name="T7" fmla="*/ 0 h 392"/>
                <a:gd name="T8" fmla="*/ 15 w 95"/>
                <a:gd name="T9" fmla="*/ 25 h 392"/>
                <a:gd name="T10" fmla="*/ 30 w 95"/>
                <a:gd name="T11" fmla="*/ 46 h 392"/>
                <a:gd name="T12" fmla="*/ 0 w 95"/>
                <a:gd name="T13" fmla="*/ 284 h 392"/>
                <a:gd name="T14" fmla="*/ 46 w 95"/>
                <a:gd name="T15" fmla="*/ 392 h 392"/>
                <a:gd name="T16" fmla="*/ 95 w 95"/>
                <a:gd name="T17" fmla="*/ 278 h 392"/>
                <a:gd name="T18" fmla="*/ 66 w 95"/>
                <a:gd name="T19" fmla="*/ 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392">
                  <a:moveTo>
                    <a:pt x="66" y="46"/>
                  </a:moveTo>
                  <a:cubicBezTo>
                    <a:pt x="73" y="44"/>
                    <a:pt x="84" y="32"/>
                    <a:pt x="79" y="24"/>
                  </a:cubicBezTo>
                  <a:cubicBezTo>
                    <a:pt x="69" y="8"/>
                    <a:pt x="69" y="0"/>
                    <a:pt x="5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27" y="0"/>
                    <a:pt x="26" y="7"/>
                    <a:pt x="15" y="25"/>
                  </a:cubicBezTo>
                  <a:cubicBezTo>
                    <a:pt x="11" y="33"/>
                    <a:pt x="21" y="45"/>
                    <a:pt x="30" y="46"/>
                  </a:cubicBezTo>
                  <a:cubicBezTo>
                    <a:pt x="29" y="48"/>
                    <a:pt x="0" y="284"/>
                    <a:pt x="0" y="284"/>
                  </a:cubicBezTo>
                  <a:cubicBezTo>
                    <a:pt x="46" y="392"/>
                    <a:pt x="46" y="392"/>
                    <a:pt x="46" y="392"/>
                  </a:cubicBezTo>
                  <a:cubicBezTo>
                    <a:pt x="95" y="278"/>
                    <a:pt x="95" y="278"/>
                    <a:pt x="95" y="278"/>
                  </a:cubicBezTo>
                  <a:cubicBezTo>
                    <a:pt x="95" y="278"/>
                    <a:pt x="66" y="48"/>
                    <a:pt x="66" y="46"/>
                  </a:cubicBezTo>
                  <a:close/>
                </a:path>
              </a:pathLst>
            </a:custGeom>
            <a:solidFill>
              <a:srgbClr val="BD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13682663" y="4202113"/>
              <a:ext cx="1039813" cy="1381125"/>
            </a:xfrm>
            <a:custGeom>
              <a:avLst/>
              <a:gdLst>
                <a:gd name="T0" fmla="*/ 295 w 492"/>
                <a:gd name="T1" fmla="*/ 0 h 653"/>
                <a:gd name="T2" fmla="*/ 245 w 492"/>
                <a:gd name="T3" fmla="*/ 0 h 653"/>
                <a:gd name="T4" fmla="*/ 196 w 492"/>
                <a:gd name="T5" fmla="*/ 0 h 653"/>
                <a:gd name="T6" fmla="*/ 0 w 492"/>
                <a:gd name="T7" fmla="*/ 197 h 653"/>
                <a:gd name="T8" fmla="*/ 0 w 492"/>
                <a:gd name="T9" fmla="*/ 431 h 653"/>
                <a:gd name="T10" fmla="*/ 204 w 492"/>
                <a:gd name="T11" fmla="*/ 653 h 653"/>
                <a:gd name="T12" fmla="*/ 253 w 492"/>
                <a:gd name="T13" fmla="*/ 653 h 653"/>
                <a:gd name="T14" fmla="*/ 302 w 492"/>
                <a:gd name="T15" fmla="*/ 653 h 653"/>
                <a:gd name="T16" fmla="*/ 492 w 492"/>
                <a:gd name="T17" fmla="*/ 431 h 653"/>
                <a:gd name="T18" fmla="*/ 492 w 492"/>
                <a:gd name="T19" fmla="*/ 197 h 653"/>
                <a:gd name="T20" fmla="*/ 295 w 492"/>
                <a:gd name="T21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653">
                  <a:moveTo>
                    <a:pt x="29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88" y="0"/>
                    <a:pt x="0" y="88"/>
                    <a:pt x="0" y="197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540"/>
                    <a:pt x="120" y="653"/>
                    <a:pt x="204" y="653"/>
                  </a:cubicBezTo>
                  <a:cubicBezTo>
                    <a:pt x="253" y="653"/>
                    <a:pt x="253" y="653"/>
                    <a:pt x="253" y="653"/>
                  </a:cubicBezTo>
                  <a:cubicBezTo>
                    <a:pt x="302" y="653"/>
                    <a:pt x="302" y="653"/>
                    <a:pt x="302" y="653"/>
                  </a:cubicBezTo>
                  <a:cubicBezTo>
                    <a:pt x="367" y="653"/>
                    <a:pt x="492" y="540"/>
                    <a:pt x="492" y="431"/>
                  </a:cubicBezTo>
                  <a:cubicBezTo>
                    <a:pt x="492" y="197"/>
                    <a:pt x="492" y="197"/>
                    <a:pt x="492" y="197"/>
                  </a:cubicBezTo>
                  <a:cubicBezTo>
                    <a:pt x="492" y="88"/>
                    <a:pt x="403" y="0"/>
                    <a:pt x="295" y="0"/>
                  </a:cubicBezTo>
                  <a:close/>
                </a:path>
              </a:pathLst>
            </a:custGeom>
            <a:solidFill>
              <a:srgbClr val="FCE9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4052550" y="4202113"/>
              <a:ext cx="788988" cy="1381125"/>
            </a:xfrm>
            <a:custGeom>
              <a:avLst/>
              <a:gdLst>
                <a:gd name="T0" fmla="*/ 331 w 373"/>
                <a:gd name="T1" fmla="*/ 311 h 653"/>
                <a:gd name="T2" fmla="*/ 317 w 373"/>
                <a:gd name="T3" fmla="*/ 314 h 653"/>
                <a:gd name="T4" fmla="*/ 317 w 373"/>
                <a:gd name="T5" fmla="*/ 197 h 653"/>
                <a:gd name="T6" fmla="*/ 120 w 373"/>
                <a:gd name="T7" fmla="*/ 0 h 653"/>
                <a:gd name="T8" fmla="*/ 70 w 373"/>
                <a:gd name="T9" fmla="*/ 0 h 653"/>
                <a:gd name="T10" fmla="*/ 70 w 373"/>
                <a:gd name="T11" fmla="*/ 283 h 653"/>
                <a:gd name="T12" fmla="*/ 38 w 373"/>
                <a:gd name="T13" fmla="*/ 376 h 653"/>
                <a:gd name="T14" fmla="*/ 0 w 373"/>
                <a:gd name="T15" fmla="*/ 401 h 653"/>
                <a:gd name="T16" fmla="*/ 70 w 373"/>
                <a:gd name="T17" fmla="*/ 450 h 653"/>
                <a:gd name="T18" fmla="*/ 78 w 373"/>
                <a:gd name="T19" fmla="*/ 653 h 653"/>
                <a:gd name="T20" fmla="*/ 127 w 373"/>
                <a:gd name="T21" fmla="*/ 653 h 653"/>
                <a:gd name="T22" fmla="*/ 317 w 373"/>
                <a:gd name="T23" fmla="*/ 431 h 653"/>
                <a:gd name="T24" fmla="*/ 317 w 373"/>
                <a:gd name="T25" fmla="*/ 419 h 653"/>
                <a:gd name="T26" fmla="*/ 331 w 373"/>
                <a:gd name="T27" fmla="*/ 422 h 653"/>
                <a:gd name="T28" fmla="*/ 373 w 373"/>
                <a:gd name="T29" fmla="*/ 383 h 653"/>
                <a:gd name="T30" fmla="*/ 373 w 373"/>
                <a:gd name="T31" fmla="*/ 350 h 653"/>
                <a:gd name="T32" fmla="*/ 331 w 373"/>
                <a:gd name="T33" fmla="*/ 311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3" h="653">
                  <a:moveTo>
                    <a:pt x="331" y="311"/>
                  </a:moveTo>
                  <a:cubicBezTo>
                    <a:pt x="326" y="311"/>
                    <a:pt x="321" y="312"/>
                    <a:pt x="317" y="314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7" y="88"/>
                    <a:pt x="228" y="0"/>
                    <a:pt x="12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283"/>
                    <a:pt x="70" y="283"/>
                    <a:pt x="70" y="283"/>
                  </a:cubicBezTo>
                  <a:cubicBezTo>
                    <a:pt x="70" y="296"/>
                    <a:pt x="65" y="349"/>
                    <a:pt x="38" y="376"/>
                  </a:cubicBezTo>
                  <a:cubicBezTo>
                    <a:pt x="20" y="394"/>
                    <a:pt x="0" y="401"/>
                    <a:pt x="0" y="401"/>
                  </a:cubicBezTo>
                  <a:cubicBezTo>
                    <a:pt x="70" y="450"/>
                    <a:pt x="70" y="450"/>
                    <a:pt x="70" y="450"/>
                  </a:cubicBezTo>
                  <a:cubicBezTo>
                    <a:pt x="78" y="653"/>
                    <a:pt x="78" y="653"/>
                    <a:pt x="78" y="653"/>
                  </a:cubicBezTo>
                  <a:cubicBezTo>
                    <a:pt x="127" y="653"/>
                    <a:pt x="127" y="653"/>
                    <a:pt x="127" y="653"/>
                  </a:cubicBezTo>
                  <a:cubicBezTo>
                    <a:pt x="192" y="653"/>
                    <a:pt x="317" y="540"/>
                    <a:pt x="317" y="431"/>
                  </a:cubicBezTo>
                  <a:cubicBezTo>
                    <a:pt x="317" y="419"/>
                    <a:pt x="317" y="419"/>
                    <a:pt x="317" y="419"/>
                  </a:cubicBezTo>
                  <a:cubicBezTo>
                    <a:pt x="321" y="421"/>
                    <a:pt x="326" y="422"/>
                    <a:pt x="331" y="422"/>
                  </a:cubicBezTo>
                  <a:cubicBezTo>
                    <a:pt x="354" y="422"/>
                    <a:pt x="373" y="404"/>
                    <a:pt x="373" y="383"/>
                  </a:cubicBezTo>
                  <a:cubicBezTo>
                    <a:pt x="373" y="350"/>
                    <a:pt x="373" y="350"/>
                    <a:pt x="373" y="350"/>
                  </a:cubicBezTo>
                  <a:cubicBezTo>
                    <a:pt x="373" y="328"/>
                    <a:pt x="354" y="311"/>
                    <a:pt x="331" y="311"/>
                  </a:cubicBezTo>
                  <a:close/>
                </a:path>
              </a:pathLst>
            </a:custGeom>
            <a:solidFill>
              <a:srgbClr val="F9D8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3246100" y="4043363"/>
              <a:ext cx="1633538" cy="569913"/>
            </a:xfrm>
            <a:custGeom>
              <a:avLst/>
              <a:gdLst>
                <a:gd name="T0" fmla="*/ 713 w 772"/>
                <a:gd name="T1" fmla="*/ 41 h 269"/>
                <a:gd name="T2" fmla="*/ 275 w 772"/>
                <a:gd name="T3" fmla="*/ 41 h 269"/>
                <a:gd name="T4" fmla="*/ 268 w 772"/>
                <a:gd name="T5" fmla="*/ 41 h 269"/>
                <a:gd name="T6" fmla="*/ 122 w 772"/>
                <a:gd name="T7" fmla="*/ 0 h 269"/>
                <a:gd name="T8" fmla="*/ 211 w 772"/>
                <a:gd name="T9" fmla="*/ 115 h 269"/>
                <a:gd name="T10" fmla="*/ 90 w 772"/>
                <a:gd name="T11" fmla="*/ 118 h 269"/>
                <a:gd name="T12" fmla="*/ 17 w 772"/>
                <a:gd name="T13" fmla="*/ 66 h 269"/>
                <a:gd name="T14" fmla="*/ 274 w 772"/>
                <a:gd name="T15" fmla="*/ 269 h 269"/>
                <a:gd name="T16" fmla="*/ 275 w 772"/>
                <a:gd name="T17" fmla="*/ 269 h 269"/>
                <a:gd name="T18" fmla="*/ 713 w 772"/>
                <a:gd name="T19" fmla="*/ 269 h 269"/>
                <a:gd name="T20" fmla="*/ 772 w 772"/>
                <a:gd name="T21" fmla="*/ 206 h 269"/>
                <a:gd name="T22" fmla="*/ 772 w 772"/>
                <a:gd name="T23" fmla="*/ 103 h 269"/>
                <a:gd name="T24" fmla="*/ 713 w 772"/>
                <a:gd name="T25" fmla="*/ 4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269">
                  <a:moveTo>
                    <a:pt x="713" y="41"/>
                  </a:moveTo>
                  <a:cubicBezTo>
                    <a:pt x="275" y="41"/>
                    <a:pt x="275" y="41"/>
                    <a:pt x="275" y="41"/>
                  </a:cubicBezTo>
                  <a:cubicBezTo>
                    <a:pt x="272" y="41"/>
                    <a:pt x="270" y="41"/>
                    <a:pt x="268" y="41"/>
                  </a:cubicBezTo>
                  <a:cubicBezTo>
                    <a:pt x="234" y="41"/>
                    <a:pt x="155" y="37"/>
                    <a:pt x="122" y="0"/>
                  </a:cubicBezTo>
                  <a:cubicBezTo>
                    <a:pt x="122" y="0"/>
                    <a:pt x="127" y="105"/>
                    <a:pt x="211" y="115"/>
                  </a:cubicBezTo>
                  <a:cubicBezTo>
                    <a:pt x="211" y="115"/>
                    <a:pt x="137" y="134"/>
                    <a:pt x="90" y="118"/>
                  </a:cubicBezTo>
                  <a:cubicBezTo>
                    <a:pt x="35" y="99"/>
                    <a:pt x="17" y="66"/>
                    <a:pt x="17" y="66"/>
                  </a:cubicBezTo>
                  <a:cubicBezTo>
                    <a:pt x="17" y="66"/>
                    <a:pt x="0" y="267"/>
                    <a:pt x="274" y="269"/>
                  </a:cubicBezTo>
                  <a:cubicBezTo>
                    <a:pt x="275" y="269"/>
                    <a:pt x="275" y="269"/>
                    <a:pt x="275" y="269"/>
                  </a:cubicBezTo>
                  <a:cubicBezTo>
                    <a:pt x="713" y="269"/>
                    <a:pt x="713" y="269"/>
                    <a:pt x="713" y="269"/>
                  </a:cubicBezTo>
                  <a:cubicBezTo>
                    <a:pt x="745" y="269"/>
                    <a:pt x="772" y="241"/>
                    <a:pt x="772" y="206"/>
                  </a:cubicBezTo>
                  <a:cubicBezTo>
                    <a:pt x="772" y="103"/>
                    <a:pt x="772" y="103"/>
                    <a:pt x="772" y="103"/>
                  </a:cubicBezTo>
                  <a:cubicBezTo>
                    <a:pt x="772" y="68"/>
                    <a:pt x="745" y="41"/>
                    <a:pt x="713" y="4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11595100" y="5594350"/>
              <a:ext cx="890588" cy="966788"/>
            </a:xfrm>
            <a:custGeom>
              <a:avLst/>
              <a:gdLst>
                <a:gd name="T0" fmla="*/ 300 w 421"/>
                <a:gd name="T1" fmla="*/ 117 h 457"/>
                <a:gd name="T2" fmla="*/ 182 w 421"/>
                <a:gd name="T3" fmla="*/ 61 h 457"/>
                <a:gd name="T4" fmla="*/ 210 w 421"/>
                <a:gd name="T5" fmla="*/ 131 h 457"/>
                <a:gd name="T6" fmla="*/ 263 w 421"/>
                <a:gd name="T7" fmla="*/ 196 h 457"/>
                <a:gd name="T8" fmla="*/ 140 w 421"/>
                <a:gd name="T9" fmla="*/ 160 h 457"/>
                <a:gd name="T10" fmla="*/ 56 w 421"/>
                <a:gd name="T11" fmla="*/ 37 h 457"/>
                <a:gd name="T12" fmla="*/ 0 w 421"/>
                <a:gd name="T13" fmla="*/ 11 h 457"/>
                <a:gd name="T14" fmla="*/ 67 w 421"/>
                <a:gd name="T15" fmla="*/ 227 h 457"/>
                <a:gd name="T16" fmla="*/ 148 w 421"/>
                <a:gd name="T17" fmla="*/ 292 h 457"/>
                <a:gd name="T18" fmla="*/ 272 w 421"/>
                <a:gd name="T19" fmla="*/ 344 h 457"/>
                <a:gd name="T20" fmla="*/ 315 w 421"/>
                <a:gd name="T21" fmla="*/ 437 h 457"/>
                <a:gd name="T22" fmla="*/ 415 w 421"/>
                <a:gd name="T23" fmla="*/ 406 h 457"/>
                <a:gd name="T24" fmla="*/ 378 w 421"/>
                <a:gd name="T25" fmla="*/ 231 h 457"/>
                <a:gd name="T26" fmla="*/ 300 w 421"/>
                <a:gd name="T27" fmla="*/ 11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1" h="457">
                  <a:moveTo>
                    <a:pt x="300" y="117"/>
                  </a:moveTo>
                  <a:cubicBezTo>
                    <a:pt x="249" y="100"/>
                    <a:pt x="182" y="61"/>
                    <a:pt x="182" y="61"/>
                  </a:cubicBezTo>
                  <a:cubicBezTo>
                    <a:pt x="182" y="61"/>
                    <a:pt x="162" y="105"/>
                    <a:pt x="210" y="131"/>
                  </a:cubicBezTo>
                  <a:cubicBezTo>
                    <a:pt x="262" y="159"/>
                    <a:pt x="263" y="196"/>
                    <a:pt x="263" y="196"/>
                  </a:cubicBezTo>
                  <a:cubicBezTo>
                    <a:pt x="263" y="196"/>
                    <a:pt x="178" y="190"/>
                    <a:pt x="140" y="160"/>
                  </a:cubicBezTo>
                  <a:cubicBezTo>
                    <a:pt x="101" y="130"/>
                    <a:pt x="89" y="68"/>
                    <a:pt x="56" y="37"/>
                  </a:cubicBezTo>
                  <a:cubicBezTo>
                    <a:pt x="19" y="0"/>
                    <a:pt x="0" y="11"/>
                    <a:pt x="0" y="11"/>
                  </a:cubicBezTo>
                  <a:cubicBezTo>
                    <a:pt x="0" y="11"/>
                    <a:pt x="23" y="58"/>
                    <a:pt x="67" y="227"/>
                  </a:cubicBezTo>
                  <a:cubicBezTo>
                    <a:pt x="72" y="245"/>
                    <a:pt x="71" y="256"/>
                    <a:pt x="148" y="292"/>
                  </a:cubicBezTo>
                  <a:cubicBezTo>
                    <a:pt x="203" y="317"/>
                    <a:pt x="256" y="337"/>
                    <a:pt x="272" y="344"/>
                  </a:cubicBezTo>
                  <a:cubicBezTo>
                    <a:pt x="315" y="437"/>
                    <a:pt x="315" y="437"/>
                    <a:pt x="315" y="437"/>
                  </a:cubicBezTo>
                  <a:cubicBezTo>
                    <a:pt x="327" y="457"/>
                    <a:pt x="408" y="437"/>
                    <a:pt x="415" y="406"/>
                  </a:cubicBezTo>
                  <a:cubicBezTo>
                    <a:pt x="421" y="377"/>
                    <a:pt x="378" y="231"/>
                    <a:pt x="378" y="231"/>
                  </a:cubicBezTo>
                  <a:cubicBezTo>
                    <a:pt x="378" y="231"/>
                    <a:pt x="333" y="129"/>
                    <a:pt x="300" y="117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4697075" y="4375150"/>
              <a:ext cx="182563" cy="527050"/>
            </a:xfrm>
            <a:custGeom>
              <a:avLst/>
              <a:gdLst>
                <a:gd name="T0" fmla="*/ 86 w 86"/>
                <a:gd name="T1" fmla="*/ 211 h 249"/>
                <a:gd name="T2" fmla="*/ 43 w 86"/>
                <a:gd name="T3" fmla="*/ 249 h 249"/>
                <a:gd name="T4" fmla="*/ 0 w 86"/>
                <a:gd name="T5" fmla="*/ 211 h 249"/>
                <a:gd name="T6" fmla="*/ 0 w 86"/>
                <a:gd name="T7" fmla="*/ 39 h 249"/>
                <a:gd name="T8" fmla="*/ 43 w 86"/>
                <a:gd name="T9" fmla="*/ 0 h 249"/>
                <a:gd name="T10" fmla="*/ 86 w 86"/>
                <a:gd name="T11" fmla="*/ 39 h 249"/>
                <a:gd name="T12" fmla="*/ 86 w 86"/>
                <a:gd name="T13" fmla="*/ 21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49">
                  <a:moveTo>
                    <a:pt x="86" y="211"/>
                  </a:moveTo>
                  <a:cubicBezTo>
                    <a:pt x="86" y="232"/>
                    <a:pt x="67" y="249"/>
                    <a:pt x="43" y="249"/>
                  </a:cubicBezTo>
                  <a:cubicBezTo>
                    <a:pt x="19" y="249"/>
                    <a:pt x="0" y="232"/>
                    <a:pt x="0" y="21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9" y="0"/>
                    <a:pt x="43" y="0"/>
                  </a:cubicBezTo>
                  <a:cubicBezTo>
                    <a:pt x="67" y="0"/>
                    <a:pt x="86" y="17"/>
                    <a:pt x="86" y="39"/>
                  </a:cubicBezTo>
                  <a:lnTo>
                    <a:pt x="86" y="21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38"/>
            <p:cNvSpPr>
              <a:spLocks noChangeArrowheads="1"/>
            </p:cNvSpPr>
            <p:nvPr/>
          </p:nvSpPr>
          <p:spPr bwMode="auto">
            <a:xfrm>
              <a:off x="14447838" y="4819650"/>
              <a:ext cx="109538" cy="1127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3819188" y="4819650"/>
              <a:ext cx="111125" cy="11271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3085763" y="6848475"/>
              <a:ext cx="1220788" cy="614363"/>
            </a:xfrm>
            <a:custGeom>
              <a:avLst/>
              <a:gdLst>
                <a:gd name="T0" fmla="*/ 247 w 577"/>
                <a:gd name="T1" fmla="*/ 23 h 290"/>
                <a:gd name="T2" fmla="*/ 137 w 577"/>
                <a:gd name="T3" fmla="*/ 95 h 290"/>
                <a:gd name="T4" fmla="*/ 212 w 577"/>
                <a:gd name="T5" fmla="*/ 107 h 290"/>
                <a:gd name="T6" fmla="*/ 295 w 577"/>
                <a:gd name="T7" fmla="*/ 96 h 290"/>
                <a:gd name="T8" fmla="*/ 200 w 577"/>
                <a:gd name="T9" fmla="*/ 182 h 290"/>
                <a:gd name="T10" fmla="*/ 52 w 577"/>
                <a:gd name="T11" fmla="*/ 189 h 290"/>
                <a:gd name="T12" fmla="*/ 0 w 577"/>
                <a:gd name="T13" fmla="*/ 224 h 290"/>
                <a:gd name="T14" fmla="*/ 221 w 577"/>
                <a:gd name="T15" fmla="*/ 279 h 290"/>
                <a:gd name="T16" fmla="*/ 318 w 577"/>
                <a:gd name="T17" fmla="*/ 243 h 290"/>
                <a:gd name="T18" fmla="*/ 427 w 577"/>
                <a:gd name="T19" fmla="*/ 164 h 290"/>
                <a:gd name="T20" fmla="*/ 528 w 577"/>
                <a:gd name="T21" fmla="*/ 176 h 290"/>
                <a:gd name="T22" fmla="*/ 553 w 577"/>
                <a:gd name="T23" fmla="*/ 74 h 290"/>
                <a:gd name="T24" fmla="*/ 385 w 577"/>
                <a:gd name="T25" fmla="*/ 15 h 290"/>
                <a:gd name="T26" fmla="*/ 247 w 577"/>
                <a:gd name="T27" fmla="*/ 2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7" h="290">
                  <a:moveTo>
                    <a:pt x="247" y="23"/>
                  </a:moveTo>
                  <a:cubicBezTo>
                    <a:pt x="205" y="58"/>
                    <a:pt x="137" y="95"/>
                    <a:pt x="137" y="95"/>
                  </a:cubicBezTo>
                  <a:cubicBezTo>
                    <a:pt x="137" y="95"/>
                    <a:pt x="165" y="135"/>
                    <a:pt x="212" y="107"/>
                  </a:cubicBezTo>
                  <a:cubicBezTo>
                    <a:pt x="263" y="77"/>
                    <a:pt x="295" y="96"/>
                    <a:pt x="295" y="96"/>
                  </a:cubicBezTo>
                  <a:cubicBezTo>
                    <a:pt x="295" y="96"/>
                    <a:pt x="246" y="165"/>
                    <a:pt x="200" y="182"/>
                  </a:cubicBezTo>
                  <a:cubicBezTo>
                    <a:pt x="155" y="199"/>
                    <a:pt x="95" y="178"/>
                    <a:pt x="52" y="189"/>
                  </a:cubicBezTo>
                  <a:cubicBezTo>
                    <a:pt x="1" y="202"/>
                    <a:pt x="0" y="224"/>
                    <a:pt x="0" y="224"/>
                  </a:cubicBezTo>
                  <a:cubicBezTo>
                    <a:pt x="0" y="224"/>
                    <a:pt x="52" y="229"/>
                    <a:pt x="221" y="279"/>
                  </a:cubicBezTo>
                  <a:cubicBezTo>
                    <a:pt x="238" y="284"/>
                    <a:pt x="247" y="290"/>
                    <a:pt x="318" y="243"/>
                  </a:cubicBezTo>
                  <a:cubicBezTo>
                    <a:pt x="368" y="209"/>
                    <a:pt x="412" y="174"/>
                    <a:pt x="427" y="164"/>
                  </a:cubicBezTo>
                  <a:cubicBezTo>
                    <a:pt x="528" y="176"/>
                    <a:pt x="528" y="176"/>
                    <a:pt x="528" y="176"/>
                  </a:cubicBezTo>
                  <a:cubicBezTo>
                    <a:pt x="552" y="175"/>
                    <a:pt x="577" y="96"/>
                    <a:pt x="553" y="74"/>
                  </a:cubicBezTo>
                  <a:cubicBezTo>
                    <a:pt x="532" y="54"/>
                    <a:pt x="385" y="15"/>
                    <a:pt x="385" y="15"/>
                  </a:cubicBezTo>
                  <a:cubicBezTo>
                    <a:pt x="385" y="15"/>
                    <a:pt x="274" y="0"/>
                    <a:pt x="247" y="23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13552488" y="6684963"/>
              <a:ext cx="441325" cy="93663"/>
            </a:xfrm>
            <a:custGeom>
              <a:avLst/>
              <a:gdLst>
                <a:gd name="T0" fmla="*/ 208 w 208"/>
                <a:gd name="T1" fmla="*/ 22 h 44"/>
                <a:gd name="T2" fmla="*/ 186 w 208"/>
                <a:gd name="T3" fmla="*/ 44 h 44"/>
                <a:gd name="T4" fmla="*/ 22 w 208"/>
                <a:gd name="T5" fmla="*/ 44 h 44"/>
                <a:gd name="T6" fmla="*/ 0 w 208"/>
                <a:gd name="T7" fmla="*/ 22 h 44"/>
                <a:gd name="T8" fmla="*/ 22 w 208"/>
                <a:gd name="T9" fmla="*/ 0 h 44"/>
                <a:gd name="T10" fmla="*/ 186 w 208"/>
                <a:gd name="T11" fmla="*/ 0 h 44"/>
                <a:gd name="T12" fmla="*/ 208 w 208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44">
                  <a:moveTo>
                    <a:pt x="208" y="22"/>
                  </a:moveTo>
                  <a:cubicBezTo>
                    <a:pt x="208" y="34"/>
                    <a:pt x="198" y="44"/>
                    <a:pt x="186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8" y="0"/>
                    <a:pt x="208" y="10"/>
                    <a:pt x="208" y="22"/>
                  </a:cubicBezTo>
                  <a:close/>
                </a:path>
              </a:pathLst>
            </a:custGeom>
            <a:solidFill>
              <a:srgbClr val="231C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4327188" y="10326688"/>
              <a:ext cx="685800" cy="254000"/>
            </a:xfrm>
            <a:custGeom>
              <a:avLst/>
              <a:gdLst>
                <a:gd name="T0" fmla="*/ 107 w 324"/>
                <a:gd name="T1" fmla="*/ 0 h 120"/>
                <a:gd name="T2" fmla="*/ 201 w 324"/>
                <a:gd name="T3" fmla="*/ 38 h 120"/>
                <a:gd name="T4" fmla="*/ 324 w 324"/>
                <a:gd name="T5" fmla="*/ 120 h 120"/>
                <a:gd name="T6" fmla="*/ 3 w 324"/>
                <a:gd name="T7" fmla="*/ 105 h 120"/>
                <a:gd name="T8" fmla="*/ 0 w 324"/>
                <a:gd name="T9" fmla="*/ 0 h 120"/>
                <a:gd name="T10" fmla="*/ 107 w 32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4" h="120">
                  <a:moveTo>
                    <a:pt x="107" y="0"/>
                  </a:moveTo>
                  <a:cubicBezTo>
                    <a:pt x="107" y="0"/>
                    <a:pt x="154" y="10"/>
                    <a:pt x="201" y="38"/>
                  </a:cubicBezTo>
                  <a:cubicBezTo>
                    <a:pt x="265" y="77"/>
                    <a:pt x="324" y="120"/>
                    <a:pt x="324" y="120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4324013" y="8215313"/>
              <a:ext cx="344488" cy="2143125"/>
            </a:xfrm>
            <a:custGeom>
              <a:avLst/>
              <a:gdLst>
                <a:gd name="T0" fmla="*/ 0 w 217"/>
                <a:gd name="T1" fmla="*/ 1349 h 1350"/>
                <a:gd name="T2" fmla="*/ 217 w 217"/>
                <a:gd name="T3" fmla="*/ 1350 h 1350"/>
                <a:gd name="T4" fmla="*/ 217 w 217"/>
                <a:gd name="T5" fmla="*/ 0 h 1350"/>
                <a:gd name="T6" fmla="*/ 0 w 217"/>
                <a:gd name="T7" fmla="*/ 37 h 1350"/>
                <a:gd name="T8" fmla="*/ 0 w 217"/>
                <a:gd name="T9" fmla="*/ 1349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1350">
                  <a:moveTo>
                    <a:pt x="0" y="1349"/>
                  </a:moveTo>
                  <a:lnTo>
                    <a:pt x="217" y="1350"/>
                  </a:lnTo>
                  <a:lnTo>
                    <a:pt x="217" y="0"/>
                  </a:lnTo>
                  <a:lnTo>
                    <a:pt x="0" y="37"/>
                  </a:lnTo>
                  <a:lnTo>
                    <a:pt x="0" y="1349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14052550" y="5818188"/>
              <a:ext cx="1152525" cy="1830388"/>
            </a:xfrm>
            <a:custGeom>
              <a:avLst/>
              <a:gdLst>
                <a:gd name="T0" fmla="*/ 21 w 545"/>
                <a:gd name="T1" fmla="*/ 522 h 865"/>
                <a:gd name="T2" fmla="*/ 0 w 545"/>
                <a:gd name="T3" fmla="*/ 684 h 865"/>
                <a:gd name="T4" fmla="*/ 528 w 545"/>
                <a:gd name="T5" fmla="*/ 461 h 865"/>
                <a:gd name="T6" fmla="*/ 545 w 545"/>
                <a:gd name="T7" fmla="*/ 80 h 865"/>
                <a:gd name="T8" fmla="*/ 465 w 545"/>
                <a:gd name="T9" fmla="*/ 0 h 865"/>
                <a:gd name="T10" fmla="*/ 440 w 545"/>
                <a:gd name="T11" fmla="*/ 0 h 865"/>
                <a:gd name="T12" fmla="*/ 360 w 545"/>
                <a:gd name="T13" fmla="*/ 80 h 865"/>
                <a:gd name="T14" fmla="*/ 348 w 545"/>
                <a:gd name="T15" fmla="*/ 448 h 865"/>
                <a:gd name="T16" fmla="*/ 21 w 545"/>
                <a:gd name="T17" fmla="*/ 522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5" h="865">
                  <a:moveTo>
                    <a:pt x="21" y="522"/>
                  </a:moveTo>
                  <a:cubicBezTo>
                    <a:pt x="0" y="684"/>
                    <a:pt x="0" y="684"/>
                    <a:pt x="0" y="684"/>
                  </a:cubicBezTo>
                  <a:cubicBezTo>
                    <a:pt x="0" y="684"/>
                    <a:pt x="489" y="865"/>
                    <a:pt x="528" y="461"/>
                  </a:cubicBezTo>
                  <a:cubicBezTo>
                    <a:pt x="538" y="364"/>
                    <a:pt x="545" y="80"/>
                    <a:pt x="545" y="80"/>
                  </a:cubicBezTo>
                  <a:cubicBezTo>
                    <a:pt x="545" y="36"/>
                    <a:pt x="509" y="0"/>
                    <a:pt x="465" y="0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396" y="0"/>
                    <a:pt x="360" y="36"/>
                    <a:pt x="360" y="80"/>
                  </a:cubicBezTo>
                  <a:cubicBezTo>
                    <a:pt x="360" y="80"/>
                    <a:pt x="366" y="363"/>
                    <a:pt x="348" y="448"/>
                  </a:cubicBezTo>
                  <a:cubicBezTo>
                    <a:pt x="311" y="623"/>
                    <a:pt x="21" y="522"/>
                    <a:pt x="21" y="522"/>
                  </a:cubicBezTo>
                  <a:close/>
                </a:path>
              </a:pathLst>
            </a:custGeom>
            <a:solidFill>
              <a:srgbClr val="634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2099925" y="5818188"/>
              <a:ext cx="1552575" cy="1800225"/>
            </a:xfrm>
            <a:custGeom>
              <a:avLst/>
              <a:gdLst>
                <a:gd name="T0" fmla="*/ 734 w 734"/>
                <a:gd name="T1" fmla="*/ 75 h 851"/>
                <a:gd name="T2" fmla="*/ 659 w 734"/>
                <a:gd name="T3" fmla="*/ 0 h 851"/>
                <a:gd name="T4" fmla="*/ 612 w 734"/>
                <a:gd name="T5" fmla="*/ 0 h 851"/>
                <a:gd name="T6" fmla="*/ 538 w 734"/>
                <a:gd name="T7" fmla="*/ 75 h 851"/>
                <a:gd name="T8" fmla="*/ 538 w 734"/>
                <a:gd name="T9" fmla="*/ 167 h 851"/>
                <a:gd name="T10" fmla="*/ 539 w 734"/>
                <a:gd name="T11" fmla="*/ 179 h 851"/>
                <a:gd name="T12" fmla="*/ 433 w 734"/>
                <a:gd name="T13" fmla="*/ 432 h 851"/>
                <a:gd name="T14" fmla="*/ 181 w 734"/>
                <a:gd name="T15" fmla="*/ 261 h 851"/>
                <a:gd name="T16" fmla="*/ 0 w 734"/>
                <a:gd name="T17" fmla="*/ 297 h 851"/>
                <a:gd name="T18" fmla="*/ 579 w 734"/>
                <a:gd name="T19" fmla="*/ 597 h 851"/>
                <a:gd name="T20" fmla="*/ 714 w 734"/>
                <a:gd name="T21" fmla="*/ 218 h 851"/>
                <a:gd name="T22" fmla="*/ 734 w 734"/>
                <a:gd name="T23" fmla="*/ 167 h 851"/>
                <a:gd name="T24" fmla="*/ 734 w 734"/>
                <a:gd name="T25" fmla="*/ 75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4" h="851">
                  <a:moveTo>
                    <a:pt x="734" y="75"/>
                  </a:moveTo>
                  <a:cubicBezTo>
                    <a:pt x="734" y="33"/>
                    <a:pt x="700" y="0"/>
                    <a:pt x="659" y="0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571" y="0"/>
                    <a:pt x="538" y="33"/>
                    <a:pt x="538" y="75"/>
                  </a:cubicBezTo>
                  <a:cubicBezTo>
                    <a:pt x="538" y="167"/>
                    <a:pt x="538" y="167"/>
                    <a:pt x="538" y="167"/>
                  </a:cubicBezTo>
                  <a:cubicBezTo>
                    <a:pt x="538" y="171"/>
                    <a:pt x="538" y="175"/>
                    <a:pt x="539" y="179"/>
                  </a:cubicBezTo>
                  <a:cubicBezTo>
                    <a:pt x="536" y="242"/>
                    <a:pt x="538" y="376"/>
                    <a:pt x="433" y="432"/>
                  </a:cubicBezTo>
                  <a:cubicBezTo>
                    <a:pt x="254" y="527"/>
                    <a:pt x="181" y="261"/>
                    <a:pt x="181" y="261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297"/>
                    <a:pt x="165" y="851"/>
                    <a:pt x="579" y="597"/>
                  </a:cubicBezTo>
                  <a:cubicBezTo>
                    <a:pt x="705" y="520"/>
                    <a:pt x="701" y="320"/>
                    <a:pt x="714" y="218"/>
                  </a:cubicBezTo>
                  <a:cubicBezTo>
                    <a:pt x="726" y="205"/>
                    <a:pt x="734" y="187"/>
                    <a:pt x="734" y="167"/>
                  </a:cubicBezTo>
                  <a:lnTo>
                    <a:pt x="734" y="75"/>
                  </a:lnTo>
                  <a:close/>
                </a:path>
              </a:pathLst>
            </a:custGeom>
            <a:solidFill>
              <a:srgbClr val="A48A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6000413" y="6988175"/>
              <a:ext cx="557213" cy="506413"/>
            </a:xfrm>
            <a:custGeom>
              <a:avLst/>
              <a:gdLst>
                <a:gd name="T0" fmla="*/ 76 w 351"/>
                <a:gd name="T1" fmla="*/ 319 h 319"/>
                <a:gd name="T2" fmla="*/ 351 w 351"/>
                <a:gd name="T3" fmla="*/ 319 h 319"/>
                <a:gd name="T4" fmla="*/ 276 w 351"/>
                <a:gd name="T5" fmla="*/ 0 h 319"/>
                <a:gd name="T6" fmla="*/ 0 w 351"/>
                <a:gd name="T7" fmla="*/ 0 h 319"/>
                <a:gd name="T8" fmla="*/ 76 w 351"/>
                <a:gd name="T9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9">
                  <a:moveTo>
                    <a:pt x="76" y="319"/>
                  </a:moveTo>
                  <a:lnTo>
                    <a:pt x="351" y="319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76" y="319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6000413" y="6988175"/>
              <a:ext cx="557213" cy="506413"/>
            </a:xfrm>
            <a:custGeom>
              <a:avLst/>
              <a:gdLst>
                <a:gd name="T0" fmla="*/ 76 w 351"/>
                <a:gd name="T1" fmla="*/ 319 h 319"/>
                <a:gd name="T2" fmla="*/ 351 w 351"/>
                <a:gd name="T3" fmla="*/ 319 h 319"/>
                <a:gd name="T4" fmla="*/ 276 w 351"/>
                <a:gd name="T5" fmla="*/ 0 h 319"/>
                <a:gd name="T6" fmla="*/ 0 w 351"/>
                <a:gd name="T7" fmla="*/ 0 h 319"/>
                <a:gd name="T8" fmla="*/ 76 w 351"/>
                <a:gd name="T9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9">
                  <a:moveTo>
                    <a:pt x="76" y="319"/>
                  </a:moveTo>
                  <a:lnTo>
                    <a:pt x="351" y="319"/>
                  </a:lnTo>
                  <a:lnTo>
                    <a:pt x="276" y="0"/>
                  </a:lnTo>
                  <a:lnTo>
                    <a:pt x="0" y="0"/>
                  </a:lnTo>
                  <a:lnTo>
                    <a:pt x="76" y="3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4447838" y="6988175"/>
              <a:ext cx="1989138" cy="506413"/>
            </a:xfrm>
            <a:custGeom>
              <a:avLst/>
              <a:gdLst>
                <a:gd name="T0" fmla="*/ 75 w 1253"/>
                <a:gd name="T1" fmla="*/ 0 h 319"/>
                <a:gd name="T2" fmla="*/ 0 w 1253"/>
                <a:gd name="T3" fmla="*/ 319 h 319"/>
                <a:gd name="T4" fmla="*/ 1177 w 1253"/>
                <a:gd name="T5" fmla="*/ 319 h 319"/>
                <a:gd name="T6" fmla="*/ 1253 w 1253"/>
                <a:gd name="T7" fmla="*/ 0 h 319"/>
                <a:gd name="T8" fmla="*/ 75 w 125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319">
                  <a:moveTo>
                    <a:pt x="75" y="0"/>
                  </a:moveTo>
                  <a:lnTo>
                    <a:pt x="0" y="319"/>
                  </a:lnTo>
                  <a:lnTo>
                    <a:pt x="1177" y="319"/>
                  </a:lnTo>
                  <a:lnTo>
                    <a:pt x="1253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A7E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4447838" y="6988175"/>
              <a:ext cx="1989138" cy="506413"/>
            </a:xfrm>
            <a:custGeom>
              <a:avLst/>
              <a:gdLst>
                <a:gd name="T0" fmla="*/ 75 w 1253"/>
                <a:gd name="T1" fmla="*/ 0 h 319"/>
                <a:gd name="T2" fmla="*/ 0 w 1253"/>
                <a:gd name="T3" fmla="*/ 319 h 319"/>
                <a:gd name="T4" fmla="*/ 1177 w 1253"/>
                <a:gd name="T5" fmla="*/ 319 h 319"/>
                <a:gd name="T6" fmla="*/ 1253 w 1253"/>
                <a:gd name="T7" fmla="*/ 0 h 319"/>
                <a:gd name="T8" fmla="*/ 75 w 1253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319">
                  <a:moveTo>
                    <a:pt x="75" y="0"/>
                  </a:moveTo>
                  <a:lnTo>
                    <a:pt x="0" y="319"/>
                  </a:lnTo>
                  <a:lnTo>
                    <a:pt x="1177" y="319"/>
                  </a:lnTo>
                  <a:lnTo>
                    <a:pt x="1253" y="0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4636750" y="7110413"/>
              <a:ext cx="1577975" cy="165100"/>
            </a:xfrm>
            <a:custGeom>
              <a:avLst/>
              <a:gdLst>
                <a:gd name="T0" fmla="*/ 971 w 994"/>
                <a:gd name="T1" fmla="*/ 104 h 104"/>
                <a:gd name="T2" fmla="*/ 0 w 994"/>
                <a:gd name="T3" fmla="*/ 104 h 104"/>
                <a:gd name="T4" fmla="*/ 22 w 994"/>
                <a:gd name="T5" fmla="*/ 0 h 104"/>
                <a:gd name="T6" fmla="*/ 994 w 994"/>
                <a:gd name="T7" fmla="*/ 0 h 104"/>
                <a:gd name="T8" fmla="*/ 971 w 994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104">
                  <a:moveTo>
                    <a:pt x="971" y="104"/>
                  </a:moveTo>
                  <a:lnTo>
                    <a:pt x="0" y="104"/>
                  </a:lnTo>
                  <a:lnTo>
                    <a:pt x="22" y="0"/>
                  </a:lnTo>
                  <a:lnTo>
                    <a:pt x="994" y="0"/>
                  </a:lnTo>
                  <a:lnTo>
                    <a:pt x="971" y="104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4636750" y="7110413"/>
              <a:ext cx="1577975" cy="165100"/>
            </a:xfrm>
            <a:custGeom>
              <a:avLst/>
              <a:gdLst>
                <a:gd name="T0" fmla="*/ 971 w 994"/>
                <a:gd name="T1" fmla="*/ 104 h 104"/>
                <a:gd name="T2" fmla="*/ 0 w 994"/>
                <a:gd name="T3" fmla="*/ 104 h 104"/>
                <a:gd name="T4" fmla="*/ 22 w 994"/>
                <a:gd name="T5" fmla="*/ 0 h 104"/>
                <a:gd name="T6" fmla="*/ 994 w 994"/>
                <a:gd name="T7" fmla="*/ 0 h 104"/>
                <a:gd name="T8" fmla="*/ 971 w 994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4" h="104">
                  <a:moveTo>
                    <a:pt x="971" y="104"/>
                  </a:moveTo>
                  <a:lnTo>
                    <a:pt x="0" y="104"/>
                  </a:lnTo>
                  <a:lnTo>
                    <a:pt x="22" y="0"/>
                  </a:lnTo>
                  <a:lnTo>
                    <a:pt x="994" y="0"/>
                  </a:lnTo>
                  <a:lnTo>
                    <a:pt x="971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4624050" y="7310438"/>
              <a:ext cx="1541463" cy="63500"/>
            </a:xfrm>
            <a:custGeom>
              <a:avLst/>
              <a:gdLst>
                <a:gd name="T0" fmla="*/ 965 w 971"/>
                <a:gd name="T1" fmla="*/ 40 h 40"/>
                <a:gd name="T2" fmla="*/ 0 w 971"/>
                <a:gd name="T3" fmla="*/ 40 h 40"/>
                <a:gd name="T4" fmla="*/ 8 w 971"/>
                <a:gd name="T5" fmla="*/ 0 h 40"/>
                <a:gd name="T6" fmla="*/ 971 w 971"/>
                <a:gd name="T7" fmla="*/ 0 h 40"/>
                <a:gd name="T8" fmla="*/ 965 w 9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1" h="40">
                  <a:moveTo>
                    <a:pt x="965" y="40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971" y="0"/>
                  </a:lnTo>
                  <a:lnTo>
                    <a:pt x="965" y="4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4624050" y="7310438"/>
              <a:ext cx="1541463" cy="63500"/>
            </a:xfrm>
            <a:custGeom>
              <a:avLst/>
              <a:gdLst>
                <a:gd name="T0" fmla="*/ 965 w 971"/>
                <a:gd name="T1" fmla="*/ 40 h 40"/>
                <a:gd name="T2" fmla="*/ 0 w 971"/>
                <a:gd name="T3" fmla="*/ 40 h 40"/>
                <a:gd name="T4" fmla="*/ 8 w 971"/>
                <a:gd name="T5" fmla="*/ 0 h 40"/>
                <a:gd name="T6" fmla="*/ 971 w 971"/>
                <a:gd name="T7" fmla="*/ 0 h 40"/>
                <a:gd name="T8" fmla="*/ 965 w 97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1" h="40">
                  <a:moveTo>
                    <a:pt x="965" y="40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971" y="0"/>
                  </a:lnTo>
                  <a:lnTo>
                    <a:pt x="965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15413038" y="6988175"/>
              <a:ext cx="530225" cy="446088"/>
            </a:xfrm>
            <a:custGeom>
              <a:avLst/>
              <a:gdLst>
                <a:gd name="T0" fmla="*/ 77 w 251"/>
                <a:gd name="T1" fmla="*/ 182 h 211"/>
                <a:gd name="T2" fmla="*/ 0 w 251"/>
                <a:gd name="T3" fmla="*/ 182 h 211"/>
                <a:gd name="T4" fmla="*/ 11 w 251"/>
                <a:gd name="T5" fmla="*/ 201 h 211"/>
                <a:gd name="T6" fmla="*/ 35 w 251"/>
                <a:gd name="T7" fmla="*/ 211 h 211"/>
                <a:gd name="T8" fmla="*/ 59 w 251"/>
                <a:gd name="T9" fmla="*/ 200 h 211"/>
                <a:gd name="T10" fmla="*/ 77 w 251"/>
                <a:gd name="T11" fmla="*/ 182 h 211"/>
                <a:gd name="T12" fmla="*/ 121 w 251"/>
                <a:gd name="T13" fmla="*/ 136 h 211"/>
                <a:gd name="T14" fmla="*/ 25 w 251"/>
                <a:gd name="T15" fmla="*/ 136 h 211"/>
                <a:gd name="T16" fmla="*/ 10 w 251"/>
                <a:gd name="T17" fmla="*/ 152 h 211"/>
                <a:gd name="T18" fmla="*/ 105 w 251"/>
                <a:gd name="T19" fmla="*/ 152 h 211"/>
                <a:gd name="T20" fmla="*/ 121 w 251"/>
                <a:gd name="T21" fmla="*/ 136 h 211"/>
                <a:gd name="T22" fmla="*/ 251 w 251"/>
                <a:gd name="T23" fmla="*/ 0 h 211"/>
                <a:gd name="T24" fmla="*/ 156 w 251"/>
                <a:gd name="T25" fmla="*/ 0 h 211"/>
                <a:gd name="T26" fmla="*/ 101 w 251"/>
                <a:gd name="T27" fmla="*/ 58 h 211"/>
                <a:gd name="T28" fmla="*/ 196 w 251"/>
                <a:gd name="T29" fmla="*/ 58 h 211"/>
                <a:gd name="T30" fmla="*/ 251 w 251"/>
                <a:gd name="T3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1" h="211">
                  <a:moveTo>
                    <a:pt x="77" y="182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2" y="189"/>
                    <a:pt x="5" y="196"/>
                    <a:pt x="11" y="201"/>
                  </a:cubicBezTo>
                  <a:cubicBezTo>
                    <a:pt x="17" y="208"/>
                    <a:pt x="26" y="211"/>
                    <a:pt x="35" y="211"/>
                  </a:cubicBezTo>
                  <a:cubicBezTo>
                    <a:pt x="44" y="211"/>
                    <a:pt x="53" y="207"/>
                    <a:pt x="59" y="200"/>
                  </a:cubicBezTo>
                  <a:cubicBezTo>
                    <a:pt x="77" y="182"/>
                    <a:pt x="77" y="182"/>
                    <a:pt x="77" y="182"/>
                  </a:cubicBezTo>
                  <a:moveTo>
                    <a:pt x="121" y="136"/>
                  </a:moveTo>
                  <a:cubicBezTo>
                    <a:pt x="25" y="136"/>
                    <a:pt x="25" y="136"/>
                    <a:pt x="25" y="136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21" y="136"/>
                    <a:pt x="121" y="136"/>
                    <a:pt x="121" y="136"/>
                  </a:cubicBezTo>
                  <a:moveTo>
                    <a:pt x="251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96" y="58"/>
                    <a:pt x="196" y="58"/>
                    <a:pt x="196" y="58"/>
                  </a:cubicBezTo>
                  <a:cubicBezTo>
                    <a:pt x="251" y="0"/>
                    <a:pt x="251" y="0"/>
                    <a:pt x="251" y="0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15465425" y="7110413"/>
              <a:ext cx="361950" cy="165100"/>
            </a:xfrm>
            <a:custGeom>
              <a:avLst/>
              <a:gdLst>
                <a:gd name="T0" fmla="*/ 228 w 228"/>
                <a:gd name="T1" fmla="*/ 0 h 104"/>
                <a:gd name="T2" fmla="*/ 101 w 228"/>
                <a:gd name="T3" fmla="*/ 0 h 104"/>
                <a:gd name="T4" fmla="*/ 0 w 228"/>
                <a:gd name="T5" fmla="*/ 104 h 104"/>
                <a:gd name="T6" fmla="*/ 128 w 228"/>
                <a:gd name="T7" fmla="*/ 104 h 104"/>
                <a:gd name="T8" fmla="*/ 228 w 2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4">
                  <a:moveTo>
                    <a:pt x="228" y="0"/>
                  </a:moveTo>
                  <a:lnTo>
                    <a:pt x="101" y="0"/>
                  </a:lnTo>
                  <a:lnTo>
                    <a:pt x="0" y="104"/>
                  </a:lnTo>
                  <a:lnTo>
                    <a:pt x="128" y="10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C7C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15465425" y="7110413"/>
              <a:ext cx="361950" cy="165100"/>
            </a:xfrm>
            <a:custGeom>
              <a:avLst/>
              <a:gdLst>
                <a:gd name="T0" fmla="*/ 228 w 228"/>
                <a:gd name="T1" fmla="*/ 0 h 104"/>
                <a:gd name="T2" fmla="*/ 101 w 228"/>
                <a:gd name="T3" fmla="*/ 0 h 104"/>
                <a:gd name="T4" fmla="*/ 0 w 228"/>
                <a:gd name="T5" fmla="*/ 104 h 104"/>
                <a:gd name="T6" fmla="*/ 128 w 228"/>
                <a:gd name="T7" fmla="*/ 104 h 104"/>
                <a:gd name="T8" fmla="*/ 228 w 2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4">
                  <a:moveTo>
                    <a:pt x="228" y="0"/>
                  </a:moveTo>
                  <a:lnTo>
                    <a:pt x="101" y="0"/>
                  </a:lnTo>
                  <a:lnTo>
                    <a:pt x="0" y="104"/>
                  </a:lnTo>
                  <a:lnTo>
                    <a:pt x="128" y="104"/>
                  </a:lnTo>
                  <a:lnTo>
                    <a:pt x="2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15409863" y="7310438"/>
              <a:ext cx="225425" cy="63500"/>
            </a:xfrm>
            <a:custGeom>
              <a:avLst/>
              <a:gdLst>
                <a:gd name="T0" fmla="*/ 106 w 106"/>
                <a:gd name="T1" fmla="*/ 0 h 30"/>
                <a:gd name="T2" fmla="*/ 11 w 106"/>
                <a:gd name="T3" fmla="*/ 0 h 30"/>
                <a:gd name="T4" fmla="*/ 11 w 106"/>
                <a:gd name="T5" fmla="*/ 0 h 30"/>
                <a:gd name="T6" fmla="*/ 1 w 106"/>
                <a:gd name="T7" fmla="*/ 30 h 30"/>
                <a:gd name="T8" fmla="*/ 78 w 106"/>
                <a:gd name="T9" fmla="*/ 30 h 30"/>
                <a:gd name="T10" fmla="*/ 106 w 106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30">
                  <a:moveTo>
                    <a:pt x="10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9"/>
                    <a:pt x="0" y="19"/>
                    <a:pt x="1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106" y="0"/>
                    <a:pt x="106" y="0"/>
                    <a:pt x="106" y="0"/>
                  </a:cubicBezTo>
                </a:path>
              </a:pathLst>
            </a:custGeom>
            <a:solidFill>
              <a:srgbClr val="C7C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 noEditPoints="1"/>
            </p:cNvSpPr>
            <p:nvPr/>
          </p:nvSpPr>
          <p:spPr bwMode="auto">
            <a:xfrm>
              <a:off x="15857538" y="6988175"/>
              <a:ext cx="384175" cy="322263"/>
            </a:xfrm>
            <a:custGeom>
              <a:avLst/>
              <a:gdLst>
                <a:gd name="T0" fmla="*/ 52 w 182"/>
                <a:gd name="T1" fmla="*/ 136 h 152"/>
                <a:gd name="T2" fmla="*/ 0 w 182"/>
                <a:gd name="T3" fmla="*/ 136 h 152"/>
                <a:gd name="T4" fmla="*/ 7 w 182"/>
                <a:gd name="T5" fmla="*/ 148 h 152"/>
                <a:gd name="T6" fmla="*/ 14 w 182"/>
                <a:gd name="T7" fmla="*/ 152 h 152"/>
                <a:gd name="T8" fmla="*/ 34 w 182"/>
                <a:gd name="T9" fmla="*/ 152 h 152"/>
                <a:gd name="T10" fmla="*/ 41 w 182"/>
                <a:gd name="T11" fmla="*/ 147 h 152"/>
                <a:gd name="T12" fmla="*/ 52 w 182"/>
                <a:gd name="T13" fmla="*/ 136 h 152"/>
                <a:gd name="T14" fmla="*/ 182 w 182"/>
                <a:gd name="T15" fmla="*/ 0 h 152"/>
                <a:gd name="T16" fmla="*/ 143 w 182"/>
                <a:gd name="T17" fmla="*/ 0 h 152"/>
                <a:gd name="T18" fmla="*/ 115 w 182"/>
                <a:gd name="T19" fmla="*/ 0 h 152"/>
                <a:gd name="T20" fmla="*/ 60 w 182"/>
                <a:gd name="T21" fmla="*/ 58 h 152"/>
                <a:gd name="T22" fmla="*/ 127 w 182"/>
                <a:gd name="T23" fmla="*/ 58 h 152"/>
                <a:gd name="T24" fmla="*/ 182 w 18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152">
                  <a:moveTo>
                    <a:pt x="52" y="136"/>
                  </a:moveTo>
                  <a:cubicBezTo>
                    <a:pt x="0" y="136"/>
                    <a:pt x="0" y="136"/>
                    <a:pt x="0" y="136"/>
                  </a:cubicBezTo>
                  <a:cubicBezTo>
                    <a:pt x="1" y="140"/>
                    <a:pt x="4" y="144"/>
                    <a:pt x="7" y="148"/>
                  </a:cubicBezTo>
                  <a:cubicBezTo>
                    <a:pt x="9" y="150"/>
                    <a:pt x="11" y="151"/>
                    <a:pt x="14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7" y="151"/>
                    <a:pt x="39" y="149"/>
                    <a:pt x="41" y="147"/>
                  </a:cubicBezTo>
                  <a:cubicBezTo>
                    <a:pt x="52" y="136"/>
                    <a:pt x="52" y="136"/>
                    <a:pt x="52" y="136"/>
                  </a:cubicBezTo>
                  <a:moveTo>
                    <a:pt x="182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127" y="58"/>
                    <a:pt x="127" y="58"/>
                    <a:pt x="127" y="58"/>
                  </a:cubicBezTo>
                  <a:cubicBezTo>
                    <a:pt x="182" y="0"/>
                    <a:pt x="182" y="0"/>
                    <a:pt x="182" y="0"/>
                  </a:cubicBezTo>
                </a:path>
              </a:pathLst>
            </a:custGeom>
            <a:solidFill>
              <a:srgbClr val="DEF0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15852775" y="7110413"/>
              <a:ext cx="273050" cy="165100"/>
            </a:xfrm>
            <a:custGeom>
              <a:avLst/>
              <a:gdLst>
                <a:gd name="T0" fmla="*/ 129 w 129"/>
                <a:gd name="T1" fmla="*/ 0 h 78"/>
                <a:gd name="T2" fmla="*/ 62 w 129"/>
                <a:gd name="T3" fmla="*/ 0 h 78"/>
                <a:gd name="T4" fmla="*/ 8 w 129"/>
                <a:gd name="T5" fmla="*/ 55 h 78"/>
                <a:gd name="T6" fmla="*/ 2 w 129"/>
                <a:gd name="T7" fmla="*/ 78 h 78"/>
                <a:gd name="T8" fmla="*/ 54 w 129"/>
                <a:gd name="T9" fmla="*/ 78 h 78"/>
                <a:gd name="T10" fmla="*/ 129 w 129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78">
                  <a:moveTo>
                    <a:pt x="129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2" y="62"/>
                    <a:pt x="0" y="70"/>
                    <a:pt x="2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C7C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15886113" y="7310438"/>
              <a:ext cx="42863" cy="6350"/>
            </a:xfrm>
            <a:custGeom>
              <a:avLst/>
              <a:gdLst>
                <a:gd name="T0" fmla="*/ 20 w 20"/>
                <a:gd name="T1" fmla="*/ 0 h 3"/>
                <a:gd name="T2" fmla="*/ 0 w 20"/>
                <a:gd name="T3" fmla="*/ 0 h 3"/>
                <a:gd name="T4" fmla="*/ 10 w 20"/>
                <a:gd name="T5" fmla="*/ 3 h 3"/>
                <a:gd name="T6" fmla="*/ 20 w 20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10" y="3"/>
                  </a:cubicBezTo>
                  <a:cubicBezTo>
                    <a:pt x="13" y="3"/>
                    <a:pt x="17" y="2"/>
                    <a:pt x="20" y="0"/>
                  </a:cubicBezTo>
                </a:path>
              </a:pathLst>
            </a:custGeom>
            <a:solidFill>
              <a:srgbClr val="C7C7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13812838" y="7874000"/>
              <a:ext cx="3201988" cy="2757488"/>
            </a:xfrm>
            <a:custGeom>
              <a:avLst/>
              <a:gdLst>
                <a:gd name="T0" fmla="*/ 0 w 1513"/>
                <a:gd name="T1" fmla="*/ 1303 h 1303"/>
                <a:gd name="T2" fmla="*/ 1454 w 1513"/>
                <a:gd name="T3" fmla="*/ 1303 h 1303"/>
                <a:gd name="T4" fmla="*/ 1513 w 1513"/>
                <a:gd name="T5" fmla="*/ 1244 h 1303"/>
                <a:gd name="T6" fmla="*/ 1513 w 1513"/>
                <a:gd name="T7" fmla="*/ 0 h 1303"/>
                <a:gd name="T8" fmla="*/ 744 w 1513"/>
                <a:gd name="T9" fmla="*/ 0 h 1303"/>
                <a:gd name="T10" fmla="*/ 0 w 1513"/>
                <a:gd name="T11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3" h="1303">
                  <a:moveTo>
                    <a:pt x="0" y="1303"/>
                  </a:moveTo>
                  <a:cubicBezTo>
                    <a:pt x="1454" y="1303"/>
                    <a:pt x="1454" y="1303"/>
                    <a:pt x="1454" y="1303"/>
                  </a:cubicBezTo>
                  <a:cubicBezTo>
                    <a:pt x="1487" y="1303"/>
                    <a:pt x="1513" y="1276"/>
                    <a:pt x="1513" y="1244"/>
                  </a:cubicBezTo>
                  <a:cubicBezTo>
                    <a:pt x="1513" y="0"/>
                    <a:pt x="1513" y="0"/>
                    <a:pt x="1513" y="0"/>
                  </a:cubicBezTo>
                  <a:cubicBezTo>
                    <a:pt x="744" y="0"/>
                    <a:pt x="744" y="0"/>
                    <a:pt x="744" y="0"/>
                  </a:cubicBezTo>
                  <a:lnTo>
                    <a:pt x="0" y="1303"/>
                  </a:lnTo>
                  <a:close/>
                </a:path>
              </a:pathLst>
            </a:custGeom>
            <a:solidFill>
              <a:srgbClr val="7D4E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/>
            <p:cNvSpPr>
              <a:spLocks/>
            </p:cNvSpPr>
            <p:nvPr/>
          </p:nvSpPr>
          <p:spPr bwMode="auto">
            <a:xfrm>
              <a:off x="15387638" y="7494588"/>
              <a:ext cx="1820863" cy="379413"/>
            </a:xfrm>
            <a:custGeom>
              <a:avLst/>
              <a:gdLst>
                <a:gd name="T0" fmla="*/ 807 w 861"/>
                <a:gd name="T1" fmla="*/ 0 h 180"/>
                <a:gd name="T2" fmla="*/ 103 w 861"/>
                <a:gd name="T3" fmla="*/ 0 h 180"/>
                <a:gd name="T4" fmla="*/ 62 w 861"/>
                <a:gd name="T5" fmla="*/ 72 h 180"/>
                <a:gd name="T6" fmla="*/ 0 w 861"/>
                <a:gd name="T7" fmla="*/ 180 h 180"/>
                <a:gd name="T8" fmla="*/ 769 w 861"/>
                <a:gd name="T9" fmla="*/ 180 h 180"/>
                <a:gd name="T10" fmla="*/ 807 w 861"/>
                <a:gd name="T11" fmla="*/ 180 h 180"/>
                <a:gd name="T12" fmla="*/ 861 w 861"/>
                <a:gd name="T13" fmla="*/ 126 h 180"/>
                <a:gd name="T14" fmla="*/ 861 w 861"/>
                <a:gd name="T15" fmla="*/ 54 h 180"/>
                <a:gd name="T16" fmla="*/ 807 w 861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1" h="180">
                  <a:moveTo>
                    <a:pt x="807" y="0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769" y="180"/>
                    <a:pt x="769" y="180"/>
                    <a:pt x="769" y="180"/>
                  </a:cubicBezTo>
                  <a:cubicBezTo>
                    <a:pt x="807" y="180"/>
                    <a:pt x="807" y="180"/>
                    <a:pt x="807" y="180"/>
                  </a:cubicBezTo>
                  <a:cubicBezTo>
                    <a:pt x="836" y="180"/>
                    <a:pt x="861" y="156"/>
                    <a:pt x="861" y="126"/>
                  </a:cubicBezTo>
                  <a:cubicBezTo>
                    <a:pt x="861" y="54"/>
                    <a:pt x="861" y="54"/>
                    <a:pt x="861" y="54"/>
                  </a:cubicBezTo>
                  <a:cubicBezTo>
                    <a:pt x="861" y="24"/>
                    <a:pt x="836" y="0"/>
                    <a:pt x="807" y="0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11876088" y="7874000"/>
              <a:ext cx="3511550" cy="2757488"/>
            </a:xfrm>
            <a:custGeom>
              <a:avLst/>
              <a:gdLst>
                <a:gd name="T0" fmla="*/ 0 w 1660"/>
                <a:gd name="T1" fmla="*/ 0 h 1303"/>
                <a:gd name="T2" fmla="*/ 0 w 1660"/>
                <a:gd name="T3" fmla="*/ 1244 h 1303"/>
                <a:gd name="T4" fmla="*/ 59 w 1660"/>
                <a:gd name="T5" fmla="*/ 1303 h 1303"/>
                <a:gd name="T6" fmla="*/ 916 w 1660"/>
                <a:gd name="T7" fmla="*/ 1303 h 1303"/>
                <a:gd name="T8" fmla="*/ 1660 w 1660"/>
                <a:gd name="T9" fmla="*/ 0 h 1303"/>
                <a:gd name="T10" fmla="*/ 0 w 1660"/>
                <a:gd name="T11" fmla="*/ 0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0" h="1303">
                  <a:moveTo>
                    <a:pt x="0" y="0"/>
                  </a:moveTo>
                  <a:cubicBezTo>
                    <a:pt x="0" y="1244"/>
                    <a:pt x="0" y="1244"/>
                    <a:pt x="0" y="1244"/>
                  </a:cubicBezTo>
                  <a:cubicBezTo>
                    <a:pt x="0" y="1276"/>
                    <a:pt x="27" y="1303"/>
                    <a:pt x="59" y="1303"/>
                  </a:cubicBezTo>
                  <a:cubicBezTo>
                    <a:pt x="916" y="1303"/>
                    <a:pt x="916" y="1303"/>
                    <a:pt x="916" y="1303"/>
                  </a:cubicBezTo>
                  <a:cubicBezTo>
                    <a:pt x="1660" y="0"/>
                    <a:pt x="1660" y="0"/>
                    <a:pt x="166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432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/>
            <p:cNvSpPr>
              <a:spLocks/>
            </p:cNvSpPr>
            <p:nvPr/>
          </p:nvSpPr>
          <p:spPr bwMode="auto">
            <a:xfrm>
              <a:off x="11601450" y="7494588"/>
              <a:ext cx="4003675" cy="379413"/>
            </a:xfrm>
            <a:custGeom>
              <a:avLst/>
              <a:gdLst>
                <a:gd name="T0" fmla="*/ 54 w 1893"/>
                <a:gd name="T1" fmla="*/ 0 h 180"/>
                <a:gd name="T2" fmla="*/ 0 w 1893"/>
                <a:gd name="T3" fmla="*/ 54 h 180"/>
                <a:gd name="T4" fmla="*/ 0 w 1893"/>
                <a:gd name="T5" fmla="*/ 126 h 180"/>
                <a:gd name="T6" fmla="*/ 54 w 1893"/>
                <a:gd name="T7" fmla="*/ 180 h 180"/>
                <a:gd name="T8" fmla="*/ 130 w 1893"/>
                <a:gd name="T9" fmla="*/ 180 h 180"/>
                <a:gd name="T10" fmla="*/ 1790 w 1893"/>
                <a:gd name="T11" fmla="*/ 180 h 180"/>
                <a:gd name="T12" fmla="*/ 1852 w 1893"/>
                <a:gd name="T13" fmla="*/ 72 h 180"/>
                <a:gd name="T14" fmla="*/ 1893 w 1893"/>
                <a:gd name="T15" fmla="*/ 0 h 180"/>
                <a:gd name="T16" fmla="*/ 54 w 1893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3" h="180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6"/>
                    <a:pt x="24" y="180"/>
                    <a:pt x="54" y="180"/>
                  </a:cubicBezTo>
                  <a:cubicBezTo>
                    <a:pt x="130" y="180"/>
                    <a:pt x="130" y="180"/>
                    <a:pt x="130" y="180"/>
                  </a:cubicBezTo>
                  <a:cubicBezTo>
                    <a:pt x="1790" y="180"/>
                    <a:pt x="1790" y="180"/>
                    <a:pt x="1790" y="180"/>
                  </a:cubicBezTo>
                  <a:cubicBezTo>
                    <a:pt x="1852" y="72"/>
                    <a:pt x="1852" y="72"/>
                    <a:pt x="1852" y="72"/>
                  </a:cubicBezTo>
                  <a:cubicBezTo>
                    <a:pt x="1893" y="0"/>
                    <a:pt x="1893" y="0"/>
                    <a:pt x="1893" y="0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190E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7759700" y="8304213"/>
              <a:ext cx="2617788" cy="750888"/>
            </a:xfrm>
            <a:custGeom>
              <a:avLst/>
              <a:gdLst>
                <a:gd name="T0" fmla="*/ 1238 w 1238"/>
                <a:gd name="T1" fmla="*/ 279 h 355"/>
                <a:gd name="T2" fmla="*/ 1187 w 1238"/>
                <a:gd name="T3" fmla="*/ 355 h 355"/>
                <a:gd name="T4" fmla="*/ 51 w 1238"/>
                <a:gd name="T5" fmla="*/ 355 h 355"/>
                <a:gd name="T6" fmla="*/ 0 w 1238"/>
                <a:gd name="T7" fmla="*/ 279 h 355"/>
                <a:gd name="T8" fmla="*/ 0 w 1238"/>
                <a:gd name="T9" fmla="*/ 76 h 355"/>
                <a:gd name="T10" fmla="*/ 51 w 1238"/>
                <a:gd name="T11" fmla="*/ 0 h 355"/>
                <a:gd name="T12" fmla="*/ 1187 w 1238"/>
                <a:gd name="T13" fmla="*/ 0 h 355"/>
                <a:gd name="T14" fmla="*/ 1238 w 1238"/>
                <a:gd name="T15" fmla="*/ 76 h 355"/>
                <a:gd name="T16" fmla="*/ 1238 w 1238"/>
                <a:gd name="T17" fmla="*/ 27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8" h="355">
                  <a:moveTo>
                    <a:pt x="1238" y="279"/>
                  </a:moveTo>
                  <a:cubicBezTo>
                    <a:pt x="1238" y="321"/>
                    <a:pt x="1215" y="355"/>
                    <a:pt x="1187" y="355"/>
                  </a:cubicBezTo>
                  <a:cubicBezTo>
                    <a:pt x="51" y="355"/>
                    <a:pt x="51" y="355"/>
                    <a:pt x="51" y="355"/>
                  </a:cubicBezTo>
                  <a:cubicBezTo>
                    <a:pt x="23" y="355"/>
                    <a:pt x="0" y="321"/>
                    <a:pt x="0" y="27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23" y="0"/>
                    <a:pt x="51" y="0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1215" y="0"/>
                    <a:pt x="1238" y="34"/>
                    <a:pt x="1238" y="76"/>
                  </a:cubicBezTo>
                  <a:lnTo>
                    <a:pt x="1238" y="279"/>
                  </a:lnTo>
                  <a:close/>
                </a:path>
              </a:pathLst>
            </a:custGeom>
            <a:solidFill>
              <a:srgbClr val="494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7654925" y="5189538"/>
              <a:ext cx="2022475" cy="3865563"/>
            </a:xfrm>
            <a:custGeom>
              <a:avLst/>
              <a:gdLst>
                <a:gd name="T0" fmla="*/ 956 w 956"/>
                <a:gd name="T1" fmla="*/ 50 h 1827"/>
                <a:gd name="T2" fmla="*/ 903 w 956"/>
                <a:gd name="T3" fmla="*/ 0 h 1827"/>
                <a:gd name="T4" fmla="*/ 53 w 956"/>
                <a:gd name="T5" fmla="*/ 0 h 1827"/>
                <a:gd name="T6" fmla="*/ 0 w 956"/>
                <a:gd name="T7" fmla="*/ 50 h 1827"/>
                <a:gd name="T8" fmla="*/ 0 w 956"/>
                <a:gd name="T9" fmla="*/ 1778 h 1827"/>
                <a:gd name="T10" fmla="*/ 53 w 956"/>
                <a:gd name="T11" fmla="*/ 1827 h 1827"/>
                <a:gd name="T12" fmla="*/ 903 w 956"/>
                <a:gd name="T13" fmla="*/ 1827 h 1827"/>
                <a:gd name="T14" fmla="*/ 956 w 956"/>
                <a:gd name="T15" fmla="*/ 1778 h 1827"/>
                <a:gd name="T16" fmla="*/ 956 w 956"/>
                <a:gd name="T17" fmla="*/ 50 h 1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1827">
                  <a:moveTo>
                    <a:pt x="956" y="50"/>
                  </a:moveTo>
                  <a:cubicBezTo>
                    <a:pt x="956" y="22"/>
                    <a:pt x="932" y="0"/>
                    <a:pt x="90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1778"/>
                    <a:pt x="0" y="1778"/>
                    <a:pt x="0" y="1778"/>
                  </a:cubicBezTo>
                  <a:cubicBezTo>
                    <a:pt x="0" y="1805"/>
                    <a:pt x="23" y="1827"/>
                    <a:pt x="53" y="1827"/>
                  </a:cubicBezTo>
                  <a:cubicBezTo>
                    <a:pt x="903" y="1827"/>
                    <a:pt x="903" y="1827"/>
                    <a:pt x="903" y="1827"/>
                  </a:cubicBezTo>
                  <a:cubicBezTo>
                    <a:pt x="932" y="1827"/>
                    <a:pt x="956" y="1805"/>
                    <a:pt x="956" y="1778"/>
                  </a:cubicBezTo>
                  <a:lnTo>
                    <a:pt x="956" y="5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/>
            <p:cNvSpPr>
              <a:spLocks/>
            </p:cNvSpPr>
            <p:nvPr/>
          </p:nvSpPr>
          <p:spPr bwMode="auto">
            <a:xfrm>
              <a:off x="9320213" y="5116513"/>
              <a:ext cx="579438" cy="3938588"/>
            </a:xfrm>
            <a:custGeom>
              <a:avLst/>
              <a:gdLst>
                <a:gd name="T0" fmla="*/ 274 w 274"/>
                <a:gd name="T1" fmla="*/ 1725 h 1862"/>
                <a:gd name="T2" fmla="*/ 137 w 274"/>
                <a:gd name="T3" fmla="*/ 1862 h 1862"/>
                <a:gd name="T4" fmla="*/ 0 w 274"/>
                <a:gd name="T5" fmla="*/ 1725 h 1862"/>
                <a:gd name="T6" fmla="*/ 0 w 274"/>
                <a:gd name="T7" fmla="*/ 137 h 1862"/>
                <a:gd name="T8" fmla="*/ 137 w 274"/>
                <a:gd name="T9" fmla="*/ 0 h 1862"/>
                <a:gd name="T10" fmla="*/ 274 w 274"/>
                <a:gd name="T11" fmla="*/ 137 h 1862"/>
                <a:gd name="T12" fmla="*/ 274 w 274"/>
                <a:gd name="T13" fmla="*/ 1725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862">
                  <a:moveTo>
                    <a:pt x="274" y="1725"/>
                  </a:moveTo>
                  <a:cubicBezTo>
                    <a:pt x="274" y="1800"/>
                    <a:pt x="213" y="1862"/>
                    <a:pt x="137" y="1862"/>
                  </a:cubicBezTo>
                  <a:cubicBezTo>
                    <a:pt x="61" y="1862"/>
                    <a:pt x="0" y="1800"/>
                    <a:pt x="0" y="172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3" y="0"/>
                    <a:pt x="274" y="61"/>
                    <a:pt x="274" y="137"/>
                  </a:cubicBezTo>
                  <a:lnTo>
                    <a:pt x="274" y="172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/>
            <p:cNvSpPr>
              <a:spLocks/>
            </p:cNvSpPr>
            <p:nvPr/>
          </p:nvSpPr>
          <p:spPr bwMode="auto">
            <a:xfrm>
              <a:off x="7304088" y="5116513"/>
              <a:ext cx="579438" cy="3938588"/>
            </a:xfrm>
            <a:custGeom>
              <a:avLst/>
              <a:gdLst>
                <a:gd name="T0" fmla="*/ 274 w 274"/>
                <a:gd name="T1" fmla="*/ 1725 h 1862"/>
                <a:gd name="T2" fmla="*/ 137 w 274"/>
                <a:gd name="T3" fmla="*/ 1862 h 1862"/>
                <a:gd name="T4" fmla="*/ 0 w 274"/>
                <a:gd name="T5" fmla="*/ 1725 h 1862"/>
                <a:gd name="T6" fmla="*/ 0 w 274"/>
                <a:gd name="T7" fmla="*/ 137 h 1862"/>
                <a:gd name="T8" fmla="*/ 137 w 274"/>
                <a:gd name="T9" fmla="*/ 0 h 1862"/>
                <a:gd name="T10" fmla="*/ 274 w 274"/>
                <a:gd name="T11" fmla="*/ 137 h 1862"/>
                <a:gd name="T12" fmla="*/ 274 w 274"/>
                <a:gd name="T13" fmla="*/ 1725 h 1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862">
                  <a:moveTo>
                    <a:pt x="274" y="1725"/>
                  </a:moveTo>
                  <a:cubicBezTo>
                    <a:pt x="274" y="1800"/>
                    <a:pt x="212" y="1862"/>
                    <a:pt x="137" y="1862"/>
                  </a:cubicBezTo>
                  <a:cubicBezTo>
                    <a:pt x="61" y="1862"/>
                    <a:pt x="0" y="1800"/>
                    <a:pt x="0" y="1725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4" y="61"/>
                    <a:pt x="274" y="137"/>
                  </a:cubicBezTo>
                  <a:lnTo>
                    <a:pt x="274" y="1725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10415588" y="6842125"/>
              <a:ext cx="1138238" cy="573088"/>
            </a:xfrm>
            <a:custGeom>
              <a:avLst/>
              <a:gdLst>
                <a:gd name="T0" fmla="*/ 308 w 538"/>
                <a:gd name="T1" fmla="*/ 21 h 271"/>
                <a:gd name="T2" fmla="*/ 410 w 538"/>
                <a:gd name="T3" fmla="*/ 88 h 271"/>
                <a:gd name="T4" fmla="*/ 341 w 538"/>
                <a:gd name="T5" fmla="*/ 100 h 271"/>
                <a:gd name="T6" fmla="*/ 263 w 538"/>
                <a:gd name="T7" fmla="*/ 89 h 271"/>
                <a:gd name="T8" fmla="*/ 351 w 538"/>
                <a:gd name="T9" fmla="*/ 170 h 271"/>
                <a:gd name="T10" fmla="*/ 490 w 538"/>
                <a:gd name="T11" fmla="*/ 176 h 271"/>
                <a:gd name="T12" fmla="*/ 538 w 538"/>
                <a:gd name="T13" fmla="*/ 209 h 271"/>
                <a:gd name="T14" fmla="*/ 333 w 538"/>
                <a:gd name="T15" fmla="*/ 260 h 271"/>
                <a:gd name="T16" fmla="*/ 242 w 538"/>
                <a:gd name="T17" fmla="*/ 227 h 271"/>
                <a:gd name="T18" fmla="*/ 140 w 538"/>
                <a:gd name="T19" fmla="*/ 153 h 271"/>
                <a:gd name="T20" fmla="*/ 45 w 538"/>
                <a:gd name="T21" fmla="*/ 164 h 271"/>
                <a:gd name="T22" fmla="*/ 22 w 538"/>
                <a:gd name="T23" fmla="*/ 69 h 271"/>
                <a:gd name="T24" fmla="*/ 179 w 538"/>
                <a:gd name="T25" fmla="*/ 14 h 271"/>
                <a:gd name="T26" fmla="*/ 308 w 538"/>
                <a:gd name="T27" fmla="*/ 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8" h="271">
                  <a:moveTo>
                    <a:pt x="308" y="21"/>
                  </a:moveTo>
                  <a:cubicBezTo>
                    <a:pt x="347" y="53"/>
                    <a:pt x="410" y="88"/>
                    <a:pt x="410" y="88"/>
                  </a:cubicBezTo>
                  <a:cubicBezTo>
                    <a:pt x="410" y="88"/>
                    <a:pt x="385" y="126"/>
                    <a:pt x="341" y="100"/>
                  </a:cubicBezTo>
                  <a:cubicBezTo>
                    <a:pt x="293" y="71"/>
                    <a:pt x="263" y="89"/>
                    <a:pt x="263" y="89"/>
                  </a:cubicBezTo>
                  <a:cubicBezTo>
                    <a:pt x="263" y="89"/>
                    <a:pt x="309" y="153"/>
                    <a:pt x="351" y="170"/>
                  </a:cubicBezTo>
                  <a:cubicBezTo>
                    <a:pt x="394" y="186"/>
                    <a:pt x="449" y="166"/>
                    <a:pt x="490" y="176"/>
                  </a:cubicBezTo>
                  <a:cubicBezTo>
                    <a:pt x="537" y="189"/>
                    <a:pt x="538" y="209"/>
                    <a:pt x="538" y="209"/>
                  </a:cubicBezTo>
                  <a:cubicBezTo>
                    <a:pt x="538" y="209"/>
                    <a:pt x="490" y="214"/>
                    <a:pt x="333" y="260"/>
                  </a:cubicBezTo>
                  <a:cubicBezTo>
                    <a:pt x="316" y="265"/>
                    <a:pt x="308" y="271"/>
                    <a:pt x="242" y="227"/>
                  </a:cubicBezTo>
                  <a:cubicBezTo>
                    <a:pt x="195" y="195"/>
                    <a:pt x="154" y="162"/>
                    <a:pt x="140" y="153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23" y="164"/>
                    <a:pt x="0" y="90"/>
                    <a:pt x="22" y="69"/>
                  </a:cubicBezTo>
                  <a:cubicBezTo>
                    <a:pt x="42" y="50"/>
                    <a:pt x="179" y="14"/>
                    <a:pt x="179" y="14"/>
                  </a:cubicBezTo>
                  <a:cubicBezTo>
                    <a:pt x="179" y="14"/>
                    <a:pt x="282" y="0"/>
                    <a:pt x="308" y="21"/>
                  </a:cubicBezTo>
                  <a:close/>
                </a:path>
              </a:pathLst>
            </a:custGeom>
            <a:solidFill>
              <a:srgbClr val="FCE9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9574213" y="5880100"/>
              <a:ext cx="1076325" cy="1708150"/>
            </a:xfrm>
            <a:custGeom>
              <a:avLst/>
              <a:gdLst>
                <a:gd name="T0" fmla="*/ 490 w 509"/>
                <a:gd name="T1" fmla="*/ 487 h 808"/>
                <a:gd name="T2" fmla="*/ 509 w 509"/>
                <a:gd name="T3" fmla="*/ 639 h 808"/>
                <a:gd name="T4" fmla="*/ 16 w 509"/>
                <a:gd name="T5" fmla="*/ 430 h 808"/>
                <a:gd name="T6" fmla="*/ 0 w 509"/>
                <a:gd name="T7" fmla="*/ 74 h 808"/>
                <a:gd name="T8" fmla="*/ 75 w 509"/>
                <a:gd name="T9" fmla="*/ 0 h 808"/>
                <a:gd name="T10" fmla="*/ 99 w 509"/>
                <a:gd name="T11" fmla="*/ 0 h 808"/>
                <a:gd name="T12" fmla="*/ 173 w 509"/>
                <a:gd name="T13" fmla="*/ 74 h 808"/>
                <a:gd name="T14" fmla="*/ 185 w 509"/>
                <a:gd name="T15" fmla="*/ 418 h 808"/>
                <a:gd name="T16" fmla="*/ 490 w 509"/>
                <a:gd name="T17" fmla="*/ 487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808">
                  <a:moveTo>
                    <a:pt x="490" y="487"/>
                  </a:moveTo>
                  <a:cubicBezTo>
                    <a:pt x="509" y="639"/>
                    <a:pt x="509" y="639"/>
                    <a:pt x="509" y="639"/>
                  </a:cubicBezTo>
                  <a:cubicBezTo>
                    <a:pt x="509" y="639"/>
                    <a:pt x="53" y="808"/>
                    <a:pt x="16" y="430"/>
                  </a:cubicBezTo>
                  <a:cubicBezTo>
                    <a:pt x="7" y="340"/>
                    <a:pt x="0" y="74"/>
                    <a:pt x="0" y="74"/>
                  </a:cubicBezTo>
                  <a:cubicBezTo>
                    <a:pt x="0" y="33"/>
                    <a:pt x="34" y="0"/>
                    <a:pt x="7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40" y="0"/>
                    <a:pt x="173" y="33"/>
                    <a:pt x="173" y="74"/>
                  </a:cubicBezTo>
                  <a:cubicBezTo>
                    <a:pt x="173" y="74"/>
                    <a:pt x="168" y="339"/>
                    <a:pt x="185" y="418"/>
                  </a:cubicBezTo>
                  <a:cubicBezTo>
                    <a:pt x="219" y="582"/>
                    <a:pt x="490" y="487"/>
                    <a:pt x="490" y="487"/>
                  </a:cubicBezTo>
                  <a:close/>
                </a:path>
              </a:pathLst>
            </a:custGeom>
            <a:solidFill>
              <a:srgbClr val="5E0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8201025" y="4525963"/>
              <a:ext cx="1238250" cy="1220788"/>
            </a:xfrm>
            <a:custGeom>
              <a:avLst/>
              <a:gdLst>
                <a:gd name="T0" fmla="*/ 585 w 585"/>
                <a:gd name="T1" fmla="*/ 522 h 577"/>
                <a:gd name="T2" fmla="*/ 524 w 585"/>
                <a:gd name="T3" fmla="*/ 577 h 577"/>
                <a:gd name="T4" fmla="*/ 62 w 585"/>
                <a:gd name="T5" fmla="*/ 577 h 577"/>
                <a:gd name="T6" fmla="*/ 0 w 585"/>
                <a:gd name="T7" fmla="*/ 522 h 577"/>
                <a:gd name="T8" fmla="*/ 0 w 585"/>
                <a:gd name="T9" fmla="*/ 68 h 577"/>
                <a:gd name="T10" fmla="*/ 62 w 585"/>
                <a:gd name="T11" fmla="*/ 0 h 577"/>
                <a:gd name="T12" fmla="*/ 524 w 585"/>
                <a:gd name="T13" fmla="*/ 13 h 577"/>
                <a:gd name="T14" fmla="*/ 585 w 585"/>
                <a:gd name="T15" fmla="*/ 68 h 577"/>
                <a:gd name="T16" fmla="*/ 585 w 585"/>
                <a:gd name="T17" fmla="*/ 522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577">
                  <a:moveTo>
                    <a:pt x="585" y="522"/>
                  </a:moveTo>
                  <a:cubicBezTo>
                    <a:pt x="585" y="552"/>
                    <a:pt x="558" y="577"/>
                    <a:pt x="524" y="577"/>
                  </a:cubicBezTo>
                  <a:cubicBezTo>
                    <a:pt x="62" y="577"/>
                    <a:pt x="62" y="577"/>
                    <a:pt x="62" y="577"/>
                  </a:cubicBezTo>
                  <a:cubicBezTo>
                    <a:pt x="28" y="577"/>
                    <a:pt x="0" y="552"/>
                    <a:pt x="0" y="5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8"/>
                    <a:pt x="28" y="0"/>
                    <a:pt x="62" y="0"/>
                  </a:cubicBezTo>
                  <a:cubicBezTo>
                    <a:pt x="524" y="13"/>
                    <a:pt x="524" y="13"/>
                    <a:pt x="524" y="13"/>
                  </a:cubicBezTo>
                  <a:cubicBezTo>
                    <a:pt x="558" y="13"/>
                    <a:pt x="585" y="38"/>
                    <a:pt x="585" y="68"/>
                  </a:cubicBezTo>
                  <a:lnTo>
                    <a:pt x="585" y="522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10642600" y="10007600"/>
              <a:ext cx="1160463" cy="433388"/>
            </a:xfrm>
            <a:custGeom>
              <a:avLst/>
              <a:gdLst>
                <a:gd name="T0" fmla="*/ 181 w 549"/>
                <a:gd name="T1" fmla="*/ 0 h 205"/>
                <a:gd name="T2" fmla="*/ 341 w 549"/>
                <a:gd name="T3" fmla="*/ 65 h 205"/>
                <a:gd name="T4" fmla="*/ 549 w 549"/>
                <a:gd name="T5" fmla="*/ 205 h 205"/>
                <a:gd name="T6" fmla="*/ 5 w 549"/>
                <a:gd name="T7" fmla="*/ 190 h 205"/>
                <a:gd name="T8" fmla="*/ 0 w 549"/>
                <a:gd name="T9" fmla="*/ 0 h 205"/>
                <a:gd name="T10" fmla="*/ 181 w 549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9" h="205">
                  <a:moveTo>
                    <a:pt x="181" y="0"/>
                  </a:moveTo>
                  <a:cubicBezTo>
                    <a:pt x="181" y="0"/>
                    <a:pt x="262" y="17"/>
                    <a:pt x="341" y="65"/>
                  </a:cubicBezTo>
                  <a:cubicBezTo>
                    <a:pt x="449" y="131"/>
                    <a:pt x="549" y="205"/>
                    <a:pt x="549" y="205"/>
                  </a:cubicBezTo>
                  <a:cubicBezTo>
                    <a:pt x="5" y="190"/>
                    <a:pt x="5" y="190"/>
                    <a:pt x="5" y="19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700F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9893300" y="7707313"/>
              <a:ext cx="1314450" cy="2357438"/>
            </a:xfrm>
            <a:custGeom>
              <a:avLst/>
              <a:gdLst>
                <a:gd name="T0" fmla="*/ 621 w 621"/>
                <a:gd name="T1" fmla="*/ 1114 h 1114"/>
                <a:gd name="T2" fmla="*/ 333 w 621"/>
                <a:gd name="T3" fmla="*/ 1114 h 1114"/>
                <a:gd name="T4" fmla="*/ 333 w 621"/>
                <a:gd name="T5" fmla="*/ 298 h 1114"/>
                <a:gd name="T6" fmla="*/ 188 w 621"/>
                <a:gd name="T7" fmla="*/ 289 h 1114"/>
                <a:gd name="T8" fmla="*/ 0 w 621"/>
                <a:gd name="T9" fmla="*/ 290 h 1114"/>
                <a:gd name="T10" fmla="*/ 0 w 621"/>
                <a:gd name="T11" fmla="*/ 1 h 1114"/>
                <a:gd name="T12" fmla="*/ 187 w 621"/>
                <a:gd name="T13" fmla="*/ 1 h 1114"/>
                <a:gd name="T14" fmla="*/ 551 w 621"/>
                <a:gd name="T15" fmla="*/ 87 h 1114"/>
                <a:gd name="T16" fmla="*/ 621 w 621"/>
                <a:gd name="T17" fmla="*/ 238 h 1114"/>
                <a:gd name="T18" fmla="*/ 621 w 621"/>
                <a:gd name="T1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1" h="1114">
                  <a:moveTo>
                    <a:pt x="621" y="1114"/>
                  </a:moveTo>
                  <a:cubicBezTo>
                    <a:pt x="333" y="1114"/>
                    <a:pt x="333" y="1114"/>
                    <a:pt x="333" y="1114"/>
                  </a:cubicBezTo>
                  <a:cubicBezTo>
                    <a:pt x="333" y="298"/>
                    <a:pt x="333" y="298"/>
                    <a:pt x="333" y="298"/>
                  </a:cubicBezTo>
                  <a:cubicBezTo>
                    <a:pt x="292" y="284"/>
                    <a:pt x="271" y="287"/>
                    <a:pt x="188" y="289"/>
                  </a:cubicBezTo>
                  <a:cubicBezTo>
                    <a:pt x="100" y="290"/>
                    <a:pt x="1" y="290"/>
                    <a:pt x="0" y="29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76" y="2"/>
                    <a:pt x="187" y="1"/>
                  </a:cubicBezTo>
                  <a:cubicBezTo>
                    <a:pt x="370" y="0"/>
                    <a:pt x="483" y="26"/>
                    <a:pt x="551" y="87"/>
                  </a:cubicBezTo>
                  <a:cubicBezTo>
                    <a:pt x="596" y="127"/>
                    <a:pt x="621" y="181"/>
                    <a:pt x="621" y="238"/>
                  </a:cubicBezTo>
                  <a:lnTo>
                    <a:pt x="621" y="1114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9893300" y="7993063"/>
              <a:ext cx="1206500" cy="2166938"/>
            </a:xfrm>
            <a:custGeom>
              <a:avLst/>
              <a:gdLst>
                <a:gd name="T0" fmla="*/ 560 w 570"/>
                <a:gd name="T1" fmla="*/ 1024 h 1024"/>
                <a:gd name="T2" fmla="*/ 306 w 570"/>
                <a:gd name="T3" fmla="*/ 1024 h 1024"/>
                <a:gd name="T4" fmla="*/ 306 w 570"/>
                <a:gd name="T5" fmla="*/ 275 h 1024"/>
                <a:gd name="T6" fmla="*/ 173 w 570"/>
                <a:gd name="T7" fmla="*/ 266 h 1024"/>
                <a:gd name="T8" fmla="*/ 0 w 570"/>
                <a:gd name="T9" fmla="*/ 267 h 1024"/>
                <a:gd name="T10" fmla="*/ 0 w 570"/>
                <a:gd name="T11" fmla="*/ 2 h 1024"/>
                <a:gd name="T12" fmla="*/ 172 w 570"/>
                <a:gd name="T13" fmla="*/ 2 h 1024"/>
                <a:gd name="T14" fmla="*/ 507 w 570"/>
                <a:gd name="T15" fmla="*/ 81 h 1024"/>
                <a:gd name="T16" fmla="*/ 570 w 570"/>
                <a:gd name="T17" fmla="*/ 220 h 1024"/>
                <a:gd name="T18" fmla="*/ 560 w 570"/>
                <a:gd name="T19" fmla="*/ 1024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" h="1024">
                  <a:moveTo>
                    <a:pt x="560" y="1024"/>
                  </a:moveTo>
                  <a:cubicBezTo>
                    <a:pt x="306" y="1024"/>
                    <a:pt x="306" y="1024"/>
                    <a:pt x="306" y="1024"/>
                  </a:cubicBezTo>
                  <a:cubicBezTo>
                    <a:pt x="306" y="275"/>
                    <a:pt x="306" y="275"/>
                    <a:pt x="306" y="275"/>
                  </a:cubicBezTo>
                  <a:cubicBezTo>
                    <a:pt x="268" y="262"/>
                    <a:pt x="249" y="264"/>
                    <a:pt x="173" y="266"/>
                  </a:cubicBezTo>
                  <a:cubicBezTo>
                    <a:pt x="92" y="268"/>
                    <a:pt x="0" y="267"/>
                    <a:pt x="0" y="2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1"/>
                    <a:pt x="69" y="2"/>
                    <a:pt x="172" y="2"/>
                  </a:cubicBezTo>
                  <a:cubicBezTo>
                    <a:pt x="340" y="0"/>
                    <a:pt x="443" y="25"/>
                    <a:pt x="507" y="81"/>
                  </a:cubicBezTo>
                  <a:cubicBezTo>
                    <a:pt x="548" y="117"/>
                    <a:pt x="570" y="167"/>
                    <a:pt x="570" y="220"/>
                  </a:cubicBezTo>
                  <a:lnTo>
                    <a:pt x="560" y="1024"/>
                  </a:ln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10541000" y="10110788"/>
              <a:ext cx="1163638" cy="433388"/>
            </a:xfrm>
            <a:custGeom>
              <a:avLst/>
              <a:gdLst>
                <a:gd name="T0" fmla="*/ 182 w 550"/>
                <a:gd name="T1" fmla="*/ 0 h 205"/>
                <a:gd name="T2" fmla="*/ 341 w 550"/>
                <a:gd name="T3" fmla="*/ 65 h 205"/>
                <a:gd name="T4" fmla="*/ 550 w 550"/>
                <a:gd name="T5" fmla="*/ 205 h 205"/>
                <a:gd name="T6" fmla="*/ 6 w 550"/>
                <a:gd name="T7" fmla="*/ 190 h 205"/>
                <a:gd name="T8" fmla="*/ 0 w 550"/>
                <a:gd name="T9" fmla="*/ 0 h 205"/>
                <a:gd name="T10" fmla="*/ 182 w 550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0" h="205">
                  <a:moveTo>
                    <a:pt x="182" y="0"/>
                  </a:moveTo>
                  <a:cubicBezTo>
                    <a:pt x="182" y="0"/>
                    <a:pt x="262" y="18"/>
                    <a:pt x="341" y="65"/>
                  </a:cubicBezTo>
                  <a:cubicBezTo>
                    <a:pt x="450" y="131"/>
                    <a:pt x="550" y="205"/>
                    <a:pt x="550" y="205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BE16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201025" y="5880100"/>
              <a:ext cx="1476375" cy="2424113"/>
            </a:xfrm>
            <a:custGeom>
              <a:avLst/>
              <a:gdLst>
                <a:gd name="T0" fmla="*/ 89 w 698"/>
                <a:gd name="T1" fmla="*/ 0 h 1146"/>
                <a:gd name="T2" fmla="*/ 161 w 698"/>
                <a:gd name="T3" fmla="*/ 0 h 1146"/>
                <a:gd name="T4" fmla="*/ 549 w 698"/>
                <a:gd name="T5" fmla="*/ 0 h 1146"/>
                <a:gd name="T6" fmla="*/ 610 w 698"/>
                <a:gd name="T7" fmla="*/ 0 h 1146"/>
                <a:gd name="T8" fmla="*/ 698 w 698"/>
                <a:gd name="T9" fmla="*/ 78 h 1146"/>
                <a:gd name="T10" fmla="*/ 698 w 698"/>
                <a:gd name="T11" fmla="*/ 1068 h 1146"/>
                <a:gd name="T12" fmla="*/ 610 w 698"/>
                <a:gd name="T13" fmla="*/ 1146 h 1146"/>
                <a:gd name="T14" fmla="*/ 89 w 698"/>
                <a:gd name="T15" fmla="*/ 1146 h 1146"/>
                <a:gd name="T16" fmla="*/ 0 w 698"/>
                <a:gd name="T17" fmla="*/ 1068 h 1146"/>
                <a:gd name="T18" fmla="*/ 0 w 698"/>
                <a:gd name="T19" fmla="*/ 78 h 1146"/>
                <a:gd name="T20" fmla="*/ 89 w 698"/>
                <a:gd name="T21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8" h="1146">
                  <a:moveTo>
                    <a:pt x="89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549" y="0"/>
                    <a:pt x="549" y="0"/>
                    <a:pt x="549" y="0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659" y="0"/>
                    <a:pt x="698" y="35"/>
                    <a:pt x="698" y="78"/>
                  </a:cubicBezTo>
                  <a:cubicBezTo>
                    <a:pt x="698" y="1068"/>
                    <a:pt x="698" y="1068"/>
                    <a:pt x="698" y="1068"/>
                  </a:cubicBezTo>
                  <a:cubicBezTo>
                    <a:pt x="698" y="1111"/>
                    <a:pt x="659" y="1146"/>
                    <a:pt x="610" y="1146"/>
                  </a:cubicBezTo>
                  <a:cubicBezTo>
                    <a:pt x="89" y="1146"/>
                    <a:pt x="89" y="1146"/>
                    <a:pt x="89" y="1146"/>
                  </a:cubicBezTo>
                  <a:cubicBezTo>
                    <a:pt x="40" y="1146"/>
                    <a:pt x="0" y="1111"/>
                    <a:pt x="0" y="106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40" y="0"/>
                    <a:pt x="89" y="0"/>
                  </a:cubicBezTo>
                  <a:close/>
                </a:path>
              </a:pathLst>
            </a:custGeom>
            <a:solidFill>
              <a:srgbClr val="B31A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7966075" y="8953500"/>
              <a:ext cx="1697038" cy="1566863"/>
            </a:xfrm>
            <a:custGeom>
              <a:avLst/>
              <a:gdLst>
                <a:gd name="T0" fmla="*/ 777 w 802"/>
                <a:gd name="T1" fmla="*/ 617 h 741"/>
                <a:gd name="T2" fmla="*/ 728 w 802"/>
                <a:gd name="T3" fmla="*/ 573 h 741"/>
                <a:gd name="T4" fmla="*/ 441 w 802"/>
                <a:gd name="T5" fmla="*/ 573 h 741"/>
                <a:gd name="T6" fmla="*/ 441 w 802"/>
                <a:gd name="T7" fmla="*/ 50 h 741"/>
                <a:gd name="T8" fmla="*/ 392 w 802"/>
                <a:gd name="T9" fmla="*/ 0 h 741"/>
                <a:gd name="T10" fmla="*/ 380 w 802"/>
                <a:gd name="T11" fmla="*/ 0 h 741"/>
                <a:gd name="T12" fmla="*/ 331 w 802"/>
                <a:gd name="T13" fmla="*/ 50 h 741"/>
                <a:gd name="T14" fmla="*/ 331 w 802"/>
                <a:gd name="T15" fmla="*/ 573 h 741"/>
                <a:gd name="T16" fmla="*/ 75 w 802"/>
                <a:gd name="T17" fmla="*/ 573 h 741"/>
                <a:gd name="T18" fmla="*/ 29 w 802"/>
                <a:gd name="T19" fmla="*/ 604 h 741"/>
                <a:gd name="T20" fmla="*/ 28 w 802"/>
                <a:gd name="T21" fmla="*/ 604 h 741"/>
                <a:gd name="T22" fmla="*/ 0 w 802"/>
                <a:gd name="T23" fmla="*/ 719 h 741"/>
                <a:gd name="T24" fmla="*/ 79 w 802"/>
                <a:gd name="T25" fmla="*/ 738 h 741"/>
                <a:gd name="T26" fmla="*/ 94 w 802"/>
                <a:gd name="T27" fmla="*/ 674 h 741"/>
                <a:gd name="T28" fmla="*/ 707 w 802"/>
                <a:gd name="T29" fmla="*/ 674 h 741"/>
                <a:gd name="T30" fmla="*/ 724 w 802"/>
                <a:gd name="T31" fmla="*/ 741 h 741"/>
                <a:gd name="T32" fmla="*/ 802 w 802"/>
                <a:gd name="T33" fmla="*/ 723 h 741"/>
                <a:gd name="T34" fmla="*/ 777 w 802"/>
                <a:gd name="T35" fmla="*/ 617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2" h="741">
                  <a:moveTo>
                    <a:pt x="777" y="617"/>
                  </a:moveTo>
                  <a:cubicBezTo>
                    <a:pt x="774" y="592"/>
                    <a:pt x="753" y="573"/>
                    <a:pt x="728" y="573"/>
                  </a:cubicBezTo>
                  <a:cubicBezTo>
                    <a:pt x="441" y="573"/>
                    <a:pt x="441" y="573"/>
                    <a:pt x="441" y="573"/>
                  </a:cubicBezTo>
                  <a:cubicBezTo>
                    <a:pt x="441" y="50"/>
                    <a:pt x="441" y="50"/>
                    <a:pt x="441" y="50"/>
                  </a:cubicBezTo>
                  <a:cubicBezTo>
                    <a:pt x="441" y="22"/>
                    <a:pt x="419" y="0"/>
                    <a:pt x="392" y="0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353" y="0"/>
                    <a:pt x="331" y="22"/>
                    <a:pt x="331" y="50"/>
                  </a:cubicBezTo>
                  <a:cubicBezTo>
                    <a:pt x="331" y="573"/>
                    <a:pt x="331" y="573"/>
                    <a:pt x="331" y="573"/>
                  </a:cubicBezTo>
                  <a:cubicBezTo>
                    <a:pt x="75" y="573"/>
                    <a:pt x="75" y="573"/>
                    <a:pt x="75" y="573"/>
                  </a:cubicBezTo>
                  <a:cubicBezTo>
                    <a:pt x="54" y="573"/>
                    <a:pt x="36" y="586"/>
                    <a:pt x="29" y="604"/>
                  </a:cubicBezTo>
                  <a:cubicBezTo>
                    <a:pt x="28" y="604"/>
                    <a:pt x="28" y="604"/>
                    <a:pt x="28" y="604"/>
                  </a:cubicBezTo>
                  <a:cubicBezTo>
                    <a:pt x="0" y="719"/>
                    <a:pt x="0" y="719"/>
                    <a:pt x="0" y="719"/>
                  </a:cubicBezTo>
                  <a:cubicBezTo>
                    <a:pt x="79" y="738"/>
                    <a:pt x="79" y="738"/>
                    <a:pt x="79" y="738"/>
                  </a:cubicBezTo>
                  <a:cubicBezTo>
                    <a:pt x="94" y="674"/>
                    <a:pt x="94" y="674"/>
                    <a:pt x="94" y="674"/>
                  </a:cubicBezTo>
                  <a:cubicBezTo>
                    <a:pt x="707" y="674"/>
                    <a:pt x="707" y="674"/>
                    <a:pt x="707" y="674"/>
                  </a:cubicBezTo>
                  <a:cubicBezTo>
                    <a:pt x="724" y="741"/>
                    <a:pt x="724" y="741"/>
                    <a:pt x="724" y="741"/>
                  </a:cubicBezTo>
                  <a:cubicBezTo>
                    <a:pt x="802" y="723"/>
                    <a:pt x="802" y="723"/>
                    <a:pt x="802" y="723"/>
                  </a:cubicBezTo>
                  <a:lnTo>
                    <a:pt x="777" y="617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8"/>
            <p:cNvSpPr>
              <a:spLocks noChangeArrowheads="1"/>
            </p:cNvSpPr>
            <p:nvPr/>
          </p:nvSpPr>
          <p:spPr bwMode="auto">
            <a:xfrm>
              <a:off x="7800975" y="10353675"/>
              <a:ext cx="381000" cy="381000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9"/>
            <p:cNvSpPr>
              <a:spLocks noChangeArrowheads="1"/>
            </p:cNvSpPr>
            <p:nvPr/>
          </p:nvSpPr>
          <p:spPr bwMode="auto">
            <a:xfrm>
              <a:off x="9445625" y="10353675"/>
              <a:ext cx="377825" cy="381000"/>
            </a:xfrm>
            <a:prstGeom prst="ellipse">
              <a:avLst/>
            </a:pr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8201025" y="7673975"/>
              <a:ext cx="1990725" cy="1017588"/>
            </a:xfrm>
            <a:custGeom>
              <a:avLst/>
              <a:gdLst>
                <a:gd name="T0" fmla="*/ 941 w 941"/>
                <a:gd name="T1" fmla="*/ 431 h 481"/>
                <a:gd name="T2" fmla="*/ 892 w 941"/>
                <a:gd name="T3" fmla="*/ 481 h 481"/>
                <a:gd name="T4" fmla="*/ 50 w 941"/>
                <a:gd name="T5" fmla="*/ 481 h 481"/>
                <a:gd name="T6" fmla="*/ 0 w 941"/>
                <a:gd name="T7" fmla="*/ 431 h 481"/>
                <a:gd name="T8" fmla="*/ 0 w 941"/>
                <a:gd name="T9" fmla="*/ 49 h 481"/>
                <a:gd name="T10" fmla="*/ 50 w 941"/>
                <a:gd name="T11" fmla="*/ 0 h 481"/>
                <a:gd name="T12" fmla="*/ 892 w 941"/>
                <a:gd name="T13" fmla="*/ 0 h 481"/>
                <a:gd name="T14" fmla="*/ 941 w 941"/>
                <a:gd name="T15" fmla="*/ 49 h 481"/>
                <a:gd name="T16" fmla="*/ 941 w 941"/>
                <a:gd name="T17" fmla="*/ 43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481">
                  <a:moveTo>
                    <a:pt x="941" y="431"/>
                  </a:moveTo>
                  <a:cubicBezTo>
                    <a:pt x="941" y="459"/>
                    <a:pt x="919" y="481"/>
                    <a:pt x="892" y="481"/>
                  </a:cubicBezTo>
                  <a:cubicBezTo>
                    <a:pt x="50" y="481"/>
                    <a:pt x="50" y="481"/>
                    <a:pt x="50" y="481"/>
                  </a:cubicBezTo>
                  <a:cubicBezTo>
                    <a:pt x="23" y="481"/>
                    <a:pt x="0" y="459"/>
                    <a:pt x="0" y="43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3" y="0"/>
                    <a:pt x="50" y="0"/>
                  </a:cubicBezTo>
                  <a:cubicBezTo>
                    <a:pt x="892" y="0"/>
                    <a:pt x="892" y="0"/>
                    <a:pt x="892" y="0"/>
                  </a:cubicBezTo>
                  <a:cubicBezTo>
                    <a:pt x="919" y="0"/>
                    <a:pt x="941" y="22"/>
                    <a:pt x="941" y="49"/>
                  </a:cubicBezTo>
                  <a:lnTo>
                    <a:pt x="941" y="431"/>
                  </a:lnTo>
                  <a:close/>
                </a:path>
              </a:pathLst>
            </a:custGeom>
            <a:solidFill>
              <a:srgbClr val="5E0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8542338" y="5880100"/>
              <a:ext cx="820738" cy="596900"/>
            </a:xfrm>
            <a:custGeom>
              <a:avLst/>
              <a:gdLst>
                <a:gd name="T0" fmla="*/ 517 w 517"/>
                <a:gd name="T1" fmla="*/ 0 h 376"/>
                <a:gd name="T2" fmla="*/ 274 w 517"/>
                <a:gd name="T3" fmla="*/ 376 h 376"/>
                <a:gd name="T4" fmla="*/ 0 w 517"/>
                <a:gd name="T5" fmla="*/ 0 h 376"/>
                <a:gd name="T6" fmla="*/ 517 w 517"/>
                <a:gd name="T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7" h="376">
                  <a:moveTo>
                    <a:pt x="517" y="0"/>
                  </a:moveTo>
                  <a:lnTo>
                    <a:pt x="274" y="376"/>
                  </a:lnTo>
                  <a:lnTo>
                    <a:pt x="0" y="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8815388" y="5568950"/>
              <a:ext cx="271463" cy="438150"/>
            </a:xfrm>
            <a:custGeom>
              <a:avLst/>
              <a:gdLst>
                <a:gd name="T0" fmla="*/ 0 w 129"/>
                <a:gd name="T1" fmla="*/ 162 h 207"/>
                <a:gd name="T2" fmla="*/ 65 w 129"/>
                <a:gd name="T3" fmla="*/ 207 h 207"/>
                <a:gd name="T4" fmla="*/ 129 w 129"/>
                <a:gd name="T5" fmla="*/ 162 h 207"/>
                <a:gd name="T6" fmla="*/ 129 w 129"/>
                <a:gd name="T7" fmla="*/ 45 h 207"/>
                <a:gd name="T8" fmla="*/ 65 w 129"/>
                <a:gd name="T9" fmla="*/ 0 h 207"/>
                <a:gd name="T10" fmla="*/ 0 w 129"/>
                <a:gd name="T11" fmla="*/ 45 h 207"/>
                <a:gd name="T12" fmla="*/ 0 w 129"/>
                <a:gd name="T13" fmla="*/ 16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207">
                  <a:moveTo>
                    <a:pt x="0" y="162"/>
                  </a:moveTo>
                  <a:cubicBezTo>
                    <a:pt x="0" y="187"/>
                    <a:pt x="29" y="207"/>
                    <a:pt x="65" y="207"/>
                  </a:cubicBezTo>
                  <a:cubicBezTo>
                    <a:pt x="100" y="207"/>
                    <a:pt x="129" y="187"/>
                    <a:pt x="129" y="162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20"/>
                    <a:pt x="100" y="0"/>
                    <a:pt x="65" y="0"/>
                  </a:cubicBezTo>
                  <a:cubicBezTo>
                    <a:pt x="29" y="0"/>
                    <a:pt x="0" y="20"/>
                    <a:pt x="0" y="45"/>
                  </a:cubicBezTo>
                  <a:lnTo>
                    <a:pt x="0" y="162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8453438" y="4329113"/>
              <a:ext cx="998538" cy="1325563"/>
            </a:xfrm>
            <a:custGeom>
              <a:avLst/>
              <a:gdLst>
                <a:gd name="T0" fmla="*/ 188 w 472"/>
                <a:gd name="T1" fmla="*/ 0 h 627"/>
                <a:gd name="T2" fmla="*/ 236 w 472"/>
                <a:gd name="T3" fmla="*/ 0 h 627"/>
                <a:gd name="T4" fmla="*/ 283 w 472"/>
                <a:gd name="T5" fmla="*/ 0 h 627"/>
                <a:gd name="T6" fmla="*/ 472 w 472"/>
                <a:gd name="T7" fmla="*/ 189 h 627"/>
                <a:gd name="T8" fmla="*/ 472 w 472"/>
                <a:gd name="T9" fmla="*/ 414 h 627"/>
                <a:gd name="T10" fmla="*/ 275 w 472"/>
                <a:gd name="T11" fmla="*/ 627 h 627"/>
                <a:gd name="T12" fmla="*/ 228 w 472"/>
                <a:gd name="T13" fmla="*/ 627 h 627"/>
                <a:gd name="T14" fmla="*/ 181 w 472"/>
                <a:gd name="T15" fmla="*/ 627 h 627"/>
                <a:gd name="T16" fmla="*/ 0 w 472"/>
                <a:gd name="T17" fmla="*/ 414 h 627"/>
                <a:gd name="T18" fmla="*/ 0 w 472"/>
                <a:gd name="T19" fmla="*/ 189 h 627"/>
                <a:gd name="T20" fmla="*/ 188 w 472"/>
                <a:gd name="T21" fmla="*/ 0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2" h="627">
                  <a:moveTo>
                    <a:pt x="188" y="0"/>
                  </a:moveTo>
                  <a:cubicBezTo>
                    <a:pt x="236" y="0"/>
                    <a:pt x="236" y="0"/>
                    <a:pt x="236" y="0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87" y="0"/>
                    <a:pt x="472" y="85"/>
                    <a:pt x="472" y="189"/>
                  </a:cubicBezTo>
                  <a:cubicBezTo>
                    <a:pt x="472" y="414"/>
                    <a:pt x="472" y="414"/>
                    <a:pt x="472" y="414"/>
                  </a:cubicBezTo>
                  <a:cubicBezTo>
                    <a:pt x="472" y="519"/>
                    <a:pt x="356" y="627"/>
                    <a:pt x="275" y="627"/>
                  </a:cubicBezTo>
                  <a:cubicBezTo>
                    <a:pt x="228" y="627"/>
                    <a:pt x="228" y="627"/>
                    <a:pt x="228" y="627"/>
                  </a:cubicBezTo>
                  <a:cubicBezTo>
                    <a:pt x="181" y="627"/>
                    <a:pt x="181" y="627"/>
                    <a:pt x="181" y="627"/>
                  </a:cubicBezTo>
                  <a:cubicBezTo>
                    <a:pt x="119" y="627"/>
                    <a:pt x="0" y="519"/>
                    <a:pt x="0" y="414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85"/>
                    <a:pt x="84" y="0"/>
                    <a:pt x="188" y="0"/>
                  </a:cubicBezTo>
                  <a:close/>
                </a:path>
              </a:pathLst>
            </a:custGeom>
            <a:solidFill>
              <a:srgbClr val="FDEA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8335963" y="4329113"/>
              <a:ext cx="757238" cy="1325563"/>
            </a:xfrm>
            <a:custGeom>
              <a:avLst/>
              <a:gdLst>
                <a:gd name="T0" fmla="*/ 40 w 358"/>
                <a:gd name="T1" fmla="*/ 299 h 627"/>
                <a:gd name="T2" fmla="*/ 55 w 358"/>
                <a:gd name="T3" fmla="*/ 301 h 627"/>
                <a:gd name="T4" fmla="*/ 55 w 358"/>
                <a:gd name="T5" fmla="*/ 189 h 627"/>
                <a:gd name="T6" fmla="*/ 243 w 358"/>
                <a:gd name="T7" fmla="*/ 0 h 627"/>
                <a:gd name="T8" fmla="*/ 291 w 358"/>
                <a:gd name="T9" fmla="*/ 0 h 627"/>
                <a:gd name="T10" fmla="*/ 291 w 358"/>
                <a:gd name="T11" fmla="*/ 272 h 627"/>
                <a:gd name="T12" fmla="*/ 322 w 358"/>
                <a:gd name="T13" fmla="*/ 361 h 627"/>
                <a:gd name="T14" fmla="*/ 358 w 358"/>
                <a:gd name="T15" fmla="*/ 385 h 627"/>
                <a:gd name="T16" fmla="*/ 291 w 358"/>
                <a:gd name="T17" fmla="*/ 432 h 627"/>
                <a:gd name="T18" fmla="*/ 283 w 358"/>
                <a:gd name="T19" fmla="*/ 627 h 627"/>
                <a:gd name="T20" fmla="*/ 236 w 358"/>
                <a:gd name="T21" fmla="*/ 627 h 627"/>
                <a:gd name="T22" fmla="*/ 55 w 358"/>
                <a:gd name="T23" fmla="*/ 414 h 627"/>
                <a:gd name="T24" fmla="*/ 55 w 358"/>
                <a:gd name="T25" fmla="*/ 403 h 627"/>
                <a:gd name="T26" fmla="*/ 40 w 358"/>
                <a:gd name="T27" fmla="*/ 405 h 627"/>
                <a:gd name="T28" fmla="*/ 0 w 358"/>
                <a:gd name="T29" fmla="*/ 368 h 627"/>
                <a:gd name="T30" fmla="*/ 0 w 358"/>
                <a:gd name="T31" fmla="*/ 336 h 627"/>
                <a:gd name="T32" fmla="*/ 40 w 358"/>
                <a:gd name="T33" fmla="*/ 29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627">
                  <a:moveTo>
                    <a:pt x="40" y="299"/>
                  </a:moveTo>
                  <a:cubicBezTo>
                    <a:pt x="45" y="299"/>
                    <a:pt x="50" y="299"/>
                    <a:pt x="55" y="301"/>
                  </a:cubicBezTo>
                  <a:cubicBezTo>
                    <a:pt x="55" y="189"/>
                    <a:pt x="55" y="189"/>
                    <a:pt x="55" y="189"/>
                  </a:cubicBezTo>
                  <a:cubicBezTo>
                    <a:pt x="55" y="85"/>
                    <a:pt x="139" y="0"/>
                    <a:pt x="243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1" y="272"/>
                    <a:pt x="291" y="272"/>
                    <a:pt x="291" y="272"/>
                  </a:cubicBezTo>
                  <a:cubicBezTo>
                    <a:pt x="292" y="284"/>
                    <a:pt x="296" y="335"/>
                    <a:pt x="322" y="361"/>
                  </a:cubicBezTo>
                  <a:cubicBezTo>
                    <a:pt x="339" y="378"/>
                    <a:pt x="358" y="385"/>
                    <a:pt x="358" y="385"/>
                  </a:cubicBezTo>
                  <a:cubicBezTo>
                    <a:pt x="291" y="432"/>
                    <a:pt x="291" y="432"/>
                    <a:pt x="291" y="432"/>
                  </a:cubicBezTo>
                  <a:cubicBezTo>
                    <a:pt x="283" y="627"/>
                    <a:pt x="283" y="627"/>
                    <a:pt x="283" y="627"/>
                  </a:cubicBezTo>
                  <a:cubicBezTo>
                    <a:pt x="236" y="627"/>
                    <a:pt x="236" y="627"/>
                    <a:pt x="236" y="627"/>
                  </a:cubicBezTo>
                  <a:cubicBezTo>
                    <a:pt x="174" y="627"/>
                    <a:pt x="55" y="519"/>
                    <a:pt x="55" y="414"/>
                  </a:cubicBezTo>
                  <a:cubicBezTo>
                    <a:pt x="55" y="403"/>
                    <a:pt x="55" y="403"/>
                    <a:pt x="55" y="403"/>
                  </a:cubicBezTo>
                  <a:cubicBezTo>
                    <a:pt x="50" y="404"/>
                    <a:pt x="45" y="405"/>
                    <a:pt x="40" y="405"/>
                  </a:cubicBezTo>
                  <a:cubicBezTo>
                    <a:pt x="18" y="405"/>
                    <a:pt x="0" y="388"/>
                    <a:pt x="0" y="368"/>
                  </a:cubicBezTo>
                  <a:cubicBezTo>
                    <a:pt x="0" y="336"/>
                    <a:pt x="0" y="336"/>
                    <a:pt x="0" y="336"/>
                  </a:cubicBezTo>
                  <a:cubicBezTo>
                    <a:pt x="0" y="315"/>
                    <a:pt x="18" y="299"/>
                    <a:pt x="40" y="299"/>
                  </a:cubicBez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85"/>
            <p:cNvSpPr>
              <a:spLocks noChangeArrowheads="1"/>
            </p:cNvSpPr>
            <p:nvPr/>
          </p:nvSpPr>
          <p:spPr bwMode="auto">
            <a:xfrm>
              <a:off x="8609013" y="4922838"/>
              <a:ext cx="106363" cy="10636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6"/>
            <p:cNvSpPr>
              <a:spLocks noChangeArrowheads="1"/>
            </p:cNvSpPr>
            <p:nvPr/>
          </p:nvSpPr>
          <p:spPr bwMode="auto">
            <a:xfrm>
              <a:off x="9212263" y="4922838"/>
              <a:ext cx="106363" cy="106363"/>
            </a:xfrm>
            <a:prstGeom prst="ellipse">
              <a:avLst/>
            </a:prstGeom>
            <a:solidFill>
              <a:srgbClr val="1D1D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10186988" y="7269163"/>
              <a:ext cx="385763" cy="203200"/>
            </a:xfrm>
            <a:custGeom>
              <a:avLst/>
              <a:gdLst>
                <a:gd name="T0" fmla="*/ 11 w 182"/>
                <a:gd name="T1" fmla="*/ 84 h 96"/>
                <a:gd name="T2" fmla="*/ 29 w 182"/>
                <a:gd name="T3" fmla="*/ 94 h 96"/>
                <a:gd name="T4" fmla="*/ 154 w 182"/>
                <a:gd name="T5" fmla="*/ 59 h 96"/>
                <a:gd name="T6" fmla="*/ 178 w 182"/>
                <a:gd name="T7" fmla="*/ 26 h 96"/>
                <a:gd name="T8" fmla="*/ 175 w 182"/>
                <a:gd name="T9" fmla="*/ 17 h 96"/>
                <a:gd name="T10" fmla="*/ 138 w 182"/>
                <a:gd name="T11" fmla="*/ 2 h 96"/>
                <a:gd name="T12" fmla="*/ 13 w 182"/>
                <a:gd name="T13" fmla="*/ 37 h 96"/>
                <a:gd name="T14" fmla="*/ 3 w 182"/>
                <a:gd name="T15" fmla="*/ 55 h 96"/>
                <a:gd name="T16" fmla="*/ 11 w 182"/>
                <a:gd name="T1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96">
                  <a:moveTo>
                    <a:pt x="11" y="84"/>
                  </a:moveTo>
                  <a:cubicBezTo>
                    <a:pt x="13" y="92"/>
                    <a:pt x="21" y="96"/>
                    <a:pt x="29" y="94"/>
                  </a:cubicBezTo>
                  <a:cubicBezTo>
                    <a:pt x="154" y="59"/>
                    <a:pt x="154" y="59"/>
                    <a:pt x="154" y="59"/>
                  </a:cubicBezTo>
                  <a:cubicBezTo>
                    <a:pt x="161" y="56"/>
                    <a:pt x="182" y="40"/>
                    <a:pt x="178" y="2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1" y="3"/>
                    <a:pt x="145" y="0"/>
                    <a:pt x="138" y="2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5" y="39"/>
                    <a:pt x="0" y="47"/>
                    <a:pt x="3" y="55"/>
                  </a:cubicBezTo>
                  <a:lnTo>
                    <a:pt x="11" y="84"/>
                  </a:lnTo>
                  <a:close/>
                </a:path>
              </a:pathLst>
            </a:custGeom>
            <a:solidFill>
              <a:srgbClr val="FAD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9888538" y="7348538"/>
              <a:ext cx="1023938" cy="549275"/>
            </a:xfrm>
            <a:custGeom>
              <a:avLst/>
              <a:gdLst>
                <a:gd name="T0" fmla="*/ 466 w 484"/>
                <a:gd name="T1" fmla="*/ 155 h 260"/>
                <a:gd name="T2" fmla="*/ 293 w 484"/>
                <a:gd name="T3" fmla="*/ 98 h 260"/>
                <a:gd name="T4" fmla="*/ 294 w 484"/>
                <a:gd name="T5" fmla="*/ 94 h 260"/>
                <a:gd name="T6" fmla="*/ 421 w 484"/>
                <a:gd name="T7" fmla="*/ 138 h 260"/>
                <a:gd name="T8" fmla="*/ 448 w 484"/>
                <a:gd name="T9" fmla="*/ 128 h 260"/>
                <a:gd name="T10" fmla="*/ 450 w 484"/>
                <a:gd name="T11" fmla="*/ 121 h 260"/>
                <a:gd name="T12" fmla="*/ 436 w 484"/>
                <a:gd name="T13" fmla="*/ 97 h 260"/>
                <a:gd name="T14" fmla="*/ 299 w 484"/>
                <a:gd name="T15" fmla="*/ 50 h 260"/>
                <a:gd name="T16" fmla="*/ 253 w 484"/>
                <a:gd name="T17" fmla="*/ 34 h 260"/>
                <a:gd name="T18" fmla="*/ 157 w 484"/>
                <a:gd name="T19" fmla="*/ 1 h 260"/>
                <a:gd name="T20" fmla="*/ 157 w 484"/>
                <a:gd name="T21" fmla="*/ 1 h 260"/>
                <a:gd name="T22" fmla="*/ 157 w 484"/>
                <a:gd name="T23" fmla="*/ 1 h 260"/>
                <a:gd name="T24" fmla="*/ 156 w 484"/>
                <a:gd name="T25" fmla="*/ 1 h 260"/>
                <a:gd name="T26" fmla="*/ 151 w 484"/>
                <a:gd name="T27" fmla="*/ 1 h 260"/>
                <a:gd name="T28" fmla="*/ 78 w 484"/>
                <a:gd name="T29" fmla="*/ 10 h 260"/>
                <a:gd name="T30" fmla="*/ 27 w 484"/>
                <a:gd name="T31" fmla="*/ 35 h 260"/>
                <a:gd name="T32" fmla="*/ 7 w 484"/>
                <a:gd name="T33" fmla="*/ 97 h 260"/>
                <a:gd name="T34" fmla="*/ 28 w 484"/>
                <a:gd name="T35" fmla="*/ 146 h 260"/>
                <a:gd name="T36" fmla="*/ 95 w 484"/>
                <a:gd name="T37" fmla="*/ 173 h 260"/>
                <a:gd name="T38" fmla="*/ 97 w 484"/>
                <a:gd name="T39" fmla="*/ 174 h 260"/>
                <a:gd name="T40" fmla="*/ 100 w 484"/>
                <a:gd name="T41" fmla="*/ 175 h 260"/>
                <a:gd name="T42" fmla="*/ 101 w 484"/>
                <a:gd name="T43" fmla="*/ 175 h 260"/>
                <a:gd name="T44" fmla="*/ 343 w 484"/>
                <a:gd name="T45" fmla="*/ 258 h 260"/>
                <a:gd name="T46" fmla="*/ 367 w 484"/>
                <a:gd name="T47" fmla="*/ 247 h 260"/>
                <a:gd name="T48" fmla="*/ 369 w 484"/>
                <a:gd name="T49" fmla="*/ 240 h 260"/>
                <a:gd name="T50" fmla="*/ 357 w 484"/>
                <a:gd name="T51" fmla="*/ 217 h 260"/>
                <a:gd name="T52" fmla="*/ 262 w 484"/>
                <a:gd name="T53" fmla="*/ 185 h 260"/>
                <a:gd name="T54" fmla="*/ 263 w 484"/>
                <a:gd name="T55" fmla="*/ 183 h 260"/>
                <a:gd name="T56" fmla="*/ 403 w 484"/>
                <a:gd name="T57" fmla="*/ 229 h 260"/>
                <a:gd name="T58" fmla="*/ 427 w 484"/>
                <a:gd name="T59" fmla="*/ 218 h 260"/>
                <a:gd name="T60" fmla="*/ 430 w 484"/>
                <a:gd name="T61" fmla="*/ 212 h 260"/>
                <a:gd name="T62" fmla="*/ 417 w 484"/>
                <a:gd name="T63" fmla="*/ 188 h 260"/>
                <a:gd name="T64" fmla="*/ 277 w 484"/>
                <a:gd name="T65" fmla="*/ 141 h 260"/>
                <a:gd name="T66" fmla="*/ 278 w 484"/>
                <a:gd name="T67" fmla="*/ 139 h 260"/>
                <a:gd name="T68" fmla="*/ 452 w 484"/>
                <a:gd name="T69" fmla="*/ 196 h 260"/>
                <a:gd name="T70" fmla="*/ 479 w 484"/>
                <a:gd name="T71" fmla="*/ 186 h 260"/>
                <a:gd name="T72" fmla="*/ 481 w 484"/>
                <a:gd name="T73" fmla="*/ 180 h 260"/>
                <a:gd name="T74" fmla="*/ 466 w 484"/>
                <a:gd name="T75" fmla="*/ 15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260">
                  <a:moveTo>
                    <a:pt x="466" y="155"/>
                  </a:moveTo>
                  <a:cubicBezTo>
                    <a:pt x="293" y="98"/>
                    <a:pt x="293" y="98"/>
                    <a:pt x="293" y="98"/>
                  </a:cubicBezTo>
                  <a:cubicBezTo>
                    <a:pt x="294" y="94"/>
                    <a:pt x="294" y="94"/>
                    <a:pt x="294" y="94"/>
                  </a:cubicBezTo>
                  <a:cubicBezTo>
                    <a:pt x="421" y="138"/>
                    <a:pt x="421" y="138"/>
                    <a:pt x="421" y="138"/>
                  </a:cubicBezTo>
                  <a:cubicBezTo>
                    <a:pt x="428" y="140"/>
                    <a:pt x="445" y="137"/>
                    <a:pt x="448" y="128"/>
                  </a:cubicBezTo>
                  <a:cubicBezTo>
                    <a:pt x="450" y="121"/>
                    <a:pt x="450" y="121"/>
                    <a:pt x="450" y="121"/>
                  </a:cubicBezTo>
                  <a:cubicBezTo>
                    <a:pt x="454" y="112"/>
                    <a:pt x="443" y="99"/>
                    <a:pt x="436" y="97"/>
                  </a:cubicBezTo>
                  <a:cubicBezTo>
                    <a:pt x="299" y="50"/>
                    <a:pt x="299" y="50"/>
                    <a:pt x="299" y="50"/>
                  </a:cubicBezTo>
                  <a:cubicBezTo>
                    <a:pt x="253" y="34"/>
                    <a:pt x="253" y="34"/>
                    <a:pt x="253" y="34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4" y="0"/>
                    <a:pt x="152" y="1"/>
                    <a:pt x="151" y="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57" y="3"/>
                    <a:pt x="34" y="14"/>
                    <a:pt x="27" y="35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0" y="118"/>
                    <a:pt x="6" y="139"/>
                    <a:pt x="28" y="14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6" y="173"/>
                    <a:pt x="97" y="173"/>
                    <a:pt x="97" y="174"/>
                  </a:cubicBezTo>
                  <a:cubicBezTo>
                    <a:pt x="100" y="175"/>
                    <a:pt x="100" y="175"/>
                    <a:pt x="100" y="175"/>
                  </a:cubicBezTo>
                  <a:cubicBezTo>
                    <a:pt x="101" y="175"/>
                    <a:pt x="101" y="175"/>
                    <a:pt x="101" y="175"/>
                  </a:cubicBezTo>
                  <a:cubicBezTo>
                    <a:pt x="343" y="258"/>
                    <a:pt x="343" y="258"/>
                    <a:pt x="343" y="258"/>
                  </a:cubicBezTo>
                  <a:cubicBezTo>
                    <a:pt x="349" y="260"/>
                    <a:pt x="363" y="256"/>
                    <a:pt x="367" y="247"/>
                  </a:cubicBezTo>
                  <a:cubicBezTo>
                    <a:pt x="369" y="240"/>
                    <a:pt x="369" y="240"/>
                    <a:pt x="369" y="240"/>
                  </a:cubicBezTo>
                  <a:cubicBezTo>
                    <a:pt x="372" y="231"/>
                    <a:pt x="363" y="219"/>
                    <a:pt x="357" y="217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63" y="183"/>
                    <a:pt x="263" y="183"/>
                    <a:pt x="263" y="183"/>
                  </a:cubicBezTo>
                  <a:cubicBezTo>
                    <a:pt x="403" y="229"/>
                    <a:pt x="403" y="229"/>
                    <a:pt x="403" y="229"/>
                  </a:cubicBezTo>
                  <a:cubicBezTo>
                    <a:pt x="409" y="231"/>
                    <a:pt x="424" y="228"/>
                    <a:pt x="427" y="218"/>
                  </a:cubicBezTo>
                  <a:cubicBezTo>
                    <a:pt x="430" y="212"/>
                    <a:pt x="430" y="212"/>
                    <a:pt x="430" y="212"/>
                  </a:cubicBezTo>
                  <a:cubicBezTo>
                    <a:pt x="433" y="202"/>
                    <a:pt x="423" y="190"/>
                    <a:pt x="417" y="188"/>
                  </a:cubicBezTo>
                  <a:cubicBezTo>
                    <a:pt x="277" y="141"/>
                    <a:pt x="277" y="141"/>
                    <a:pt x="277" y="141"/>
                  </a:cubicBezTo>
                  <a:cubicBezTo>
                    <a:pt x="278" y="139"/>
                    <a:pt x="278" y="139"/>
                    <a:pt x="278" y="139"/>
                  </a:cubicBezTo>
                  <a:cubicBezTo>
                    <a:pt x="452" y="196"/>
                    <a:pt x="452" y="196"/>
                    <a:pt x="452" y="196"/>
                  </a:cubicBezTo>
                  <a:cubicBezTo>
                    <a:pt x="459" y="199"/>
                    <a:pt x="475" y="196"/>
                    <a:pt x="479" y="186"/>
                  </a:cubicBezTo>
                  <a:cubicBezTo>
                    <a:pt x="481" y="180"/>
                    <a:pt x="481" y="180"/>
                    <a:pt x="481" y="180"/>
                  </a:cubicBezTo>
                  <a:cubicBezTo>
                    <a:pt x="484" y="170"/>
                    <a:pt x="473" y="157"/>
                    <a:pt x="466" y="155"/>
                  </a:cubicBezTo>
                  <a:close/>
                </a:path>
              </a:pathLst>
            </a:custGeom>
            <a:solidFill>
              <a:srgbClr val="FDE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8212138" y="4133850"/>
              <a:ext cx="1482725" cy="877888"/>
            </a:xfrm>
            <a:custGeom>
              <a:avLst/>
              <a:gdLst>
                <a:gd name="T0" fmla="*/ 4 w 701"/>
                <a:gd name="T1" fmla="*/ 226 h 415"/>
                <a:gd name="T2" fmla="*/ 21 w 701"/>
                <a:gd name="T3" fmla="*/ 198 h 415"/>
                <a:gd name="T4" fmla="*/ 205 w 701"/>
                <a:gd name="T5" fmla="*/ 38 h 415"/>
                <a:gd name="T6" fmla="*/ 239 w 701"/>
                <a:gd name="T7" fmla="*/ 9 h 415"/>
                <a:gd name="T8" fmla="*/ 275 w 701"/>
                <a:gd name="T9" fmla="*/ 0 h 415"/>
                <a:gd name="T10" fmla="*/ 302 w 701"/>
                <a:gd name="T11" fmla="*/ 4 h 415"/>
                <a:gd name="T12" fmla="*/ 629 w 701"/>
                <a:gd name="T13" fmla="*/ 105 h 415"/>
                <a:gd name="T14" fmla="*/ 687 w 701"/>
                <a:gd name="T15" fmla="*/ 213 h 415"/>
                <a:gd name="T16" fmla="*/ 685 w 701"/>
                <a:gd name="T17" fmla="*/ 220 h 415"/>
                <a:gd name="T18" fmla="*/ 576 w 701"/>
                <a:gd name="T19" fmla="*/ 277 h 415"/>
                <a:gd name="T20" fmla="*/ 269 w 701"/>
                <a:gd name="T21" fmla="*/ 183 h 415"/>
                <a:gd name="T22" fmla="*/ 221 w 701"/>
                <a:gd name="T23" fmla="*/ 274 h 415"/>
                <a:gd name="T24" fmla="*/ 144 w 701"/>
                <a:gd name="T25" fmla="*/ 324 h 415"/>
                <a:gd name="T26" fmla="*/ 136 w 701"/>
                <a:gd name="T27" fmla="*/ 378 h 415"/>
                <a:gd name="T28" fmla="*/ 96 w 701"/>
                <a:gd name="T29" fmla="*/ 415 h 415"/>
                <a:gd name="T30" fmla="*/ 50 w 701"/>
                <a:gd name="T31" fmla="*/ 378 h 415"/>
                <a:gd name="T32" fmla="*/ 0 w 701"/>
                <a:gd name="T33" fmla="*/ 241 h 415"/>
                <a:gd name="T34" fmla="*/ 4 w 701"/>
                <a:gd name="T35" fmla="*/ 226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1" h="415">
                  <a:moveTo>
                    <a:pt x="4" y="226"/>
                  </a:moveTo>
                  <a:cubicBezTo>
                    <a:pt x="7" y="216"/>
                    <a:pt x="13" y="206"/>
                    <a:pt x="21" y="19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214" y="25"/>
                    <a:pt x="225" y="15"/>
                    <a:pt x="239" y="9"/>
                  </a:cubicBezTo>
                  <a:cubicBezTo>
                    <a:pt x="250" y="3"/>
                    <a:pt x="263" y="0"/>
                    <a:pt x="275" y="0"/>
                  </a:cubicBezTo>
                  <a:cubicBezTo>
                    <a:pt x="284" y="0"/>
                    <a:pt x="293" y="1"/>
                    <a:pt x="302" y="4"/>
                  </a:cubicBezTo>
                  <a:cubicBezTo>
                    <a:pt x="629" y="105"/>
                    <a:pt x="629" y="105"/>
                    <a:pt x="629" y="105"/>
                  </a:cubicBezTo>
                  <a:cubicBezTo>
                    <a:pt x="675" y="119"/>
                    <a:pt x="701" y="167"/>
                    <a:pt x="687" y="213"/>
                  </a:cubicBezTo>
                  <a:cubicBezTo>
                    <a:pt x="685" y="220"/>
                    <a:pt x="685" y="220"/>
                    <a:pt x="685" y="220"/>
                  </a:cubicBezTo>
                  <a:cubicBezTo>
                    <a:pt x="671" y="266"/>
                    <a:pt x="624" y="278"/>
                    <a:pt x="576" y="277"/>
                  </a:cubicBezTo>
                  <a:cubicBezTo>
                    <a:pt x="399" y="274"/>
                    <a:pt x="269" y="183"/>
                    <a:pt x="269" y="183"/>
                  </a:cubicBezTo>
                  <a:cubicBezTo>
                    <a:pt x="269" y="183"/>
                    <a:pt x="277" y="198"/>
                    <a:pt x="221" y="274"/>
                  </a:cubicBezTo>
                  <a:cubicBezTo>
                    <a:pt x="188" y="319"/>
                    <a:pt x="157" y="321"/>
                    <a:pt x="144" y="324"/>
                  </a:cubicBezTo>
                  <a:cubicBezTo>
                    <a:pt x="136" y="378"/>
                    <a:pt x="136" y="378"/>
                    <a:pt x="136" y="378"/>
                  </a:cubicBezTo>
                  <a:cubicBezTo>
                    <a:pt x="124" y="406"/>
                    <a:pt x="121" y="415"/>
                    <a:pt x="96" y="415"/>
                  </a:cubicBezTo>
                  <a:cubicBezTo>
                    <a:pt x="71" y="415"/>
                    <a:pt x="50" y="399"/>
                    <a:pt x="50" y="378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36"/>
                    <a:pt x="1" y="231"/>
                    <a:pt x="4" y="226"/>
                  </a:cubicBez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90"/>
            <p:cNvSpPr>
              <a:spLocks noChangeArrowheads="1"/>
            </p:cNvSpPr>
            <p:nvPr/>
          </p:nvSpPr>
          <p:spPr bwMode="auto">
            <a:xfrm>
              <a:off x="8913813" y="6638925"/>
              <a:ext cx="119063" cy="119063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7981950" y="5861050"/>
              <a:ext cx="2062163" cy="2028825"/>
            </a:xfrm>
            <a:custGeom>
              <a:avLst/>
              <a:gdLst>
                <a:gd name="T0" fmla="*/ 975 w 975"/>
                <a:gd name="T1" fmla="*/ 695 h 959"/>
                <a:gd name="T2" fmla="*/ 945 w 975"/>
                <a:gd name="T3" fmla="*/ 867 h 959"/>
                <a:gd name="T4" fmla="*/ 59 w 975"/>
                <a:gd name="T5" fmla="*/ 466 h 959"/>
                <a:gd name="T6" fmla="*/ 0 w 975"/>
                <a:gd name="T7" fmla="*/ 84 h 959"/>
                <a:gd name="T8" fmla="*/ 85 w 975"/>
                <a:gd name="T9" fmla="*/ 0 h 959"/>
                <a:gd name="T10" fmla="*/ 112 w 975"/>
                <a:gd name="T11" fmla="*/ 0 h 959"/>
                <a:gd name="T12" fmla="*/ 197 w 975"/>
                <a:gd name="T13" fmla="*/ 84 h 959"/>
                <a:gd name="T14" fmla="*/ 250 w 975"/>
                <a:gd name="T15" fmla="*/ 396 h 959"/>
                <a:gd name="T16" fmla="*/ 975 w 975"/>
                <a:gd name="T17" fmla="*/ 695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5" h="959">
                  <a:moveTo>
                    <a:pt x="975" y="695"/>
                  </a:moveTo>
                  <a:cubicBezTo>
                    <a:pt x="975" y="695"/>
                    <a:pt x="962" y="830"/>
                    <a:pt x="945" y="867"/>
                  </a:cubicBezTo>
                  <a:cubicBezTo>
                    <a:pt x="945" y="867"/>
                    <a:pt x="247" y="959"/>
                    <a:pt x="59" y="466"/>
                  </a:cubicBezTo>
                  <a:cubicBezTo>
                    <a:pt x="23" y="369"/>
                    <a:pt x="0" y="84"/>
                    <a:pt x="0" y="84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59" y="0"/>
                    <a:pt x="197" y="38"/>
                    <a:pt x="197" y="84"/>
                  </a:cubicBezTo>
                  <a:cubicBezTo>
                    <a:pt x="197" y="84"/>
                    <a:pt x="217" y="310"/>
                    <a:pt x="250" y="396"/>
                  </a:cubicBezTo>
                  <a:cubicBezTo>
                    <a:pt x="378" y="729"/>
                    <a:pt x="975" y="695"/>
                    <a:pt x="975" y="695"/>
                  </a:cubicBezTo>
                  <a:close/>
                </a:path>
              </a:pathLst>
            </a:custGeom>
            <a:solidFill>
              <a:srgbClr val="9311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7513638" y="8181975"/>
              <a:ext cx="2417763" cy="873125"/>
            </a:xfrm>
            <a:custGeom>
              <a:avLst/>
              <a:gdLst>
                <a:gd name="T0" fmla="*/ 1143 w 1143"/>
                <a:gd name="T1" fmla="*/ 364 h 413"/>
                <a:gd name="T2" fmla="*/ 1094 w 1143"/>
                <a:gd name="T3" fmla="*/ 413 h 413"/>
                <a:gd name="T4" fmla="*/ 49 w 1143"/>
                <a:gd name="T5" fmla="*/ 413 h 413"/>
                <a:gd name="T6" fmla="*/ 0 w 1143"/>
                <a:gd name="T7" fmla="*/ 364 h 413"/>
                <a:gd name="T8" fmla="*/ 0 w 1143"/>
                <a:gd name="T9" fmla="*/ 50 h 413"/>
                <a:gd name="T10" fmla="*/ 49 w 1143"/>
                <a:gd name="T11" fmla="*/ 0 h 413"/>
                <a:gd name="T12" fmla="*/ 1094 w 1143"/>
                <a:gd name="T13" fmla="*/ 0 h 413"/>
                <a:gd name="T14" fmla="*/ 1143 w 1143"/>
                <a:gd name="T15" fmla="*/ 50 h 413"/>
                <a:gd name="T16" fmla="*/ 1143 w 1143"/>
                <a:gd name="T17" fmla="*/ 364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3" h="413">
                  <a:moveTo>
                    <a:pt x="1143" y="364"/>
                  </a:moveTo>
                  <a:cubicBezTo>
                    <a:pt x="1143" y="391"/>
                    <a:pt x="1121" y="413"/>
                    <a:pt x="1094" y="413"/>
                  </a:cubicBezTo>
                  <a:cubicBezTo>
                    <a:pt x="49" y="413"/>
                    <a:pt x="49" y="413"/>
                    <a:pt x="49" y="413"/>
                  </a:cubicBezTo>
                  <a:cubicBezTo>
                    <a:pt x="22" y="413"/>
                    <a:pt x="0" y="391"/>
                    <a:pt x="0" y="36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094" y="0"/>
                    <a:pt x="1094" y="0"/>
                    <a:pt x="1094" y="0"/>
                  </a:cubicBezTo>
                  <a:cubicBezTo>
                    <a:pt x="1121" y="0"/>
                    <a:pt x="1143" y="22"/>
                    <a:pt x="1143" y="50"/>
                  </a:cubicBezTo>
                  <a:lnTo>
                    <a:pt x="1143" y="364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7481888" y="7705725"/>
              <a:ext cx="2606675" cy="636588"/>
            </a:xfrm>
            <a:custGeom>
              <a:avLst/>
              <a:gdLst>
                <a:gd name="T0" fmla="*/ 1232 w 1232"/>
                <a:gd name="T1" fmla="*/ 255 h 301"/>
                <a:gd name="T2" fmla="*/ 1186 w 1232"/>
                <a:gd name="T3" fmla="*/ 301 h 301"/>
                <a:gd name="T4" fmla="*/ 46 w 1232"/>
                <a:gd name="T5" fmla="*/ 301 h 301"/>
                <a:gd name="T6" fmla="*/ 0 w 1232"/>
                <a:gd name="T7" fmla="*/ 255 h 301"/>
                <a:gd name="T8" fmla="*/ 0 w 1232"/>
                <a:gd name="T9" fmla="*/ 46 h 301"/>
                <a:gd name="T10" fmla="*/ 46 w 1232"/>
                <a:gd name="T11" fmla="*/ 0 h 301"/>
                <a:gd name="T12" fmla="*/ 1186 w 1232"/>
                <a:gd name="T13" fmla="*/ 0 h 301"/>
                <a:gd name="T14" fmla="*/ 1232 w 1232"/>
                <a:gd name="T15" fmla="*/ 46 h 301"/>
                <a:gd name="T16" fmla="*/ 1232 w 1232"/>
                <a:gd name="T17" fmla="*/ 25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2" h="301">
                  <a:moveTo>
                    <a:pt x="1232" y="255"/>
                  </a:moveTo>
                  <a:cubicBezTo>
                    <a:pt x="1232" y="281"/>
                    <a:pt x="1211" y="301"/>
                    <a:pt x="1186" y="301"/>
                  </a:cubicBezTo>
                  <a:cubicBezTo>
                    <a:pt x="46" y="301"/>
                    <a:pt x="46" y="301"/>
                    <a:pt x="46" y="301"/>
                  </a:cubicBezTo>
                  <a:cubicBezTo>
                    <a:pt x="20" y="301"/>
                    <a:pt x="0" y="281"/>
                    <a:pt x="0" y="25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1"/>
                    <a:pt x="20" y="0"/>
                    <a:pt x="46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211" y="0"/>
                    <a:pt x="1232" y="21"/>
                    <a:pt x="1232" y="46"/>
                  </a:cubicBezTo>
                  <a:lnTo>
                    <a:pt x="1232" y="255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12685713" y="3795713"/>
              <a:ext cx="490538" cy="201613"/>
            </a:xfrm>
            <a:custGeom>
              <a:avLst/>
              <a:gdLst>
                <a:gd name="T0" fmla="*/ 230 w 232"/>
                <a:gd name="T1" fmla="*/ 13 h 95"/>
                <a:gd name="T2" fmla="*/ 219 w 232"/>
                <a:gd name="T3" fmla="*/ 32 h 95"/>
                <a:gd name="T4" fmla="*/ 22 w 232"/>
                <a:gd name="T5" fmla="*/ 93 h 95"/>
                <a:gd name="T6" fmla="*/ 2 w 232"/>
                <a:gd name="T7" fmla="*/ 82 h 95"/>
                <a:gd name="T8" fmla="*/ 13 w 232"/>
                <a:gd name="T9" fmla="*/ 63 h 95"/>
                <a:gd name="T10" fmla="*/ 210 w 232"/>
                <a:gd name="T11" fmla="*/ 2 h 95"/>
                <a:gd name="T12" fmla="*/ 230 w 232"/>
                <a:gd name="T13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5">
                  <a:moveTo>
                    <a:pt x="230" y="13"/>
                  </a:moveTo>
                  <a:cubicBezTo>
                    <a:pt x="232" y="21"/>
                    <a:pt x="227" y="30"/>
                    <a:pt x="219" y="32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14" y="95"/>
                    <a:pt x="5" y="91"/>
                    <a:pt x="2" y="82"/>
                  </a:cubicBezTo>
                  <a:cubicBezTo>
                    <a:pt x="0" y="74"/>
                    <a:pt x="4" y="65"/>
                    <a:pt x="13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18" y="0"/>
                    <a:pt x="227" y="5"/>
                    <a:pt x="230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12711113" y="3879850"/>
              <a:ext cx="490538" cy="201613"/>
            </a:xfrm>
            <a:custGeom>
              <a:avLst/>
              <a:gdLst>
                <a:gd name="T0" fmla="*/ 230 w 232"/>
                <a:gd name="T1" fmla="*/ 13 h 95"/>
                <a:gd name="T2" fmla="*/ 219 w 232"/>
                <a:gd name="T3" fmla="*/ 32 h 95"/>
                <a:gd name="T4" fmla="*/ 22 w 232"/>
                <a:gd name="T5" fmla="*/ 93 h 95"/>
                <a:gd name="T6" fmla="*/ 3 w 232"/>
                <a:gd name="T7" fmla="*/ 82 h 95"/>
                <a:gd name="T8" fmla="*/ 13 w 232"/>
                <a:gd name="T9" fmla="*/ 63 h 95"/>
                <a:gd name="T10" fmla="*/ 210 w 232"/>
                <a:gd name="T11" fmla="*/ 2 h 95"/>
                <a:gd name="T12" fmla="*/ 230 w 232"/>
                <a:gd name="T13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5">
                  <a:moveTo>
                    <a:pt x="230" y="13"/>
                  </a:moveTo>
                  <a:cubicBezTo>
                    <a:pt x="232" y="21"/>
                    <a:pt x="228" y="30"/>
                    <a:pt x="219" y="32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14" y="95"/>
                    <a:pt x="5" y="90"/>
                    <a:pt x="3" y="82"/>
                  </a:cubicBezTo>
                  <a:cubicBezTo>
                    <a:pt x="0" y="74"/>
                    <a:pt x="5" y="65"/>
                    <a:pt x="13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18" y="0"/>
                    <a:pt x="227" y="4"/>
                    <a:pt x="230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12736513" y="3965575"/>
              <a:ext cx="490538" cy="200025"/>
            </a:xfrm>
            <a:custGeom>
              <a:avLst/>
              <a:gdLst>
                <a:gd name="T0" fmla="*/ 230 w 232"/>
                <a:gd name="T1" fmla="*/ 13 h 95"/>
                <a:gd name="T2" fmla="*/ 220 w 232"/>
                <a:gd name="T3" fmla="*/ 32 h 95"/>
                <a:gd name="T4" fmla="*/ 22 w 232"/>
                <a:gd name="T5" fmla="*/ 92 h 95"/>
                <a:gd name="T6" fmla="*/ 3 w 232"/>
                <a:gd name="T7" fmla="*/ 82 h 95"/>
                <a:gd name="T8" fmla="*/ 13 w 232"/>
                <a:gd name="T9" fmla="*/ 63 h 95"/>
                <a:gd name="T10" fmla="*/ 210 w 232"/>
                <a:gd name="T11" fmla="*/ 2 h 95"/>
                <a:gd name="T12" fmla="*/ 230 w 232"/>
                <a:gd name="T13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5">
                  <a:moveTo>
                    <a:pt x="230" y="13"/>
                  </a:moveTo>
                  <a:cubicBezTo>
                    <a:pt x="232" y="21"/>
                    <a:pt x="228" y="30"/>
                    <a:pt x="220" y="32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95"/>
                    <a:pt x="5" y="90"/>
                    <a:pt x="3" y="82"/>
                  </a:cubicBezTo>
                  <a:cubicBezTo>
                    <a:pt x="0" y="74"/>
                    <a:pt x="5" y="65"/>
                    <a:pt x="13" y="63"/>
                  </a:cubicBezTo>
                  <a:cubicBezTo>
                    <a:pt x="210" y="2"/>
                    <a:pt x="210" y="2"/>
                    <a:pt x="210" y="2"/>
                  </a:cubicBezTo>
                  <a:cubicBezTo>
                    <a:pt x="219" y="0"/>
                    <a:pt x="227" y="4"/>
                    <a:pt x="230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12868275" y="4140200"/>
              <a:ext cx="320675" cy="144463"/>
            </a:xfrm>
            <a:custGeom>
              <a:avLst/>
              <a:gdLst>
                <a:gd name="T0" fmla="*/ 22 w 152"/>
                <a:gd name="T1" fmla="*/ 66 h 68"/>
                <a:gd name="T2" fmla="*/ 142 w 152"/>
                <a:gd name="T3" fmla="*/ 29 h 68"/>
                <a:gd name="T4" fmla="*/ 149 w 152"/>
                <a:gd name="T5" fmla="*/ 0 h 68"/>
                <a:gd name="T6" fmla="*/ 0 w 152"/>
                <a:gd name="T7" fmla="*/ 45 h 68"/>
                <a:gd name="T8" fmla="*/ 22 w 152"/>
                <a:gd name="T9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68">
                  <a:moveTo>
                    <a:pt x="22" y="66"/>
                  </a:moveTo>
                  <a:cubicBezTo>
                    <a:pt x="142" y="29"/>
                    <a:pt x="142" y="29"/>
                    <a:pt x="142" y="29"/>
                  </a:cubicBezTo>
                  <a:cubicBezTo>
                    <a:pt x="150" y="27"/>
                    <a:pt x="152" y="8"/>
                    <a:pt x="149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54"/>
                    <a:pt x="14" y="68"/>
                    <a:pt x="22" y="66"/>
                  </a:cubicBezTo>
                  <a:close/>
                </a:path>
              </a:pathLst>
            </a:custGeom>
            <a:solidFill>
              <a:srgbClr val="5E08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12761913" y="4048125"/>
              <a:ext cx="493713" cy="203200"/>
            </a:xfrm>
            <a:custGeom>
              <a:avLst/>
              <a:gdLst>
                <a:gd name="T0" fmla="*/ 211 w 233"/>
                <a:gd name="T1" fmla="*/ 3 h 96"/>
                <a:gd name="T2" fmla="*/ 13 w 233"/>
                <a:gd name="T3" fmla="*/ 63 h 96"/>
                <a:gd name="T4" fmla="*/ 3 w 233"/>
                <a:gd name="T5" fmla="*/ 83 h 96"/>
                <a:gd name="T6" fmla="*/ 22 w 233"/>
                <a:gd name="T7" fmla="*/ 93 h 96"/>
                <a:gd name="T8" fmla="*/ 48 w 233"/>
                <a:gd name="T9" fmla="*/ 85 h 96"/>
                <a:gd name="T10" fmla="*/ 198 w 233"/>
                <a:gd name="T11" fmla="*/ 40 h 96"/>
                <a:gd name="T12" fmla="*/ 220 w 233"/>
                <a:gd name="T13" fmla="*/ 33 h 96"/>
                <a:gd name="T14" fmla="*/ 230 w 233"/>
                <a:gd name="T15" fmla="*/ 13 h 96"/>
                <a:gd name="T16" fmla="*/ 211 w 233"/>
                <a:gd name="T17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96">
                  <a:moveTo>
                    <a:pt x="211" y="3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5" y="66"/>
                    <a:pt x="0" y="75"/>
                    <a:pt x="3" y="83"/>
                  </a:cubicBezTo>
                  <a:cubicBezTo>
                    <a:pt x="5" y="91"/>
                    <a:pt x="14" y="96"/>
                    <a:pt x="22" y="93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198" y="40"/>
                    <a:pt x="198" y="40"/>
                    <a:pt x="198" y="40"/>
                  </a:cubicBezTo>
                  <a:cubicBezTo>
                    <a:pt x="220" y="33"/>
                    <a:pt x="220" y="33"/>
                    <a:pt x="220" y="33"/>
                  </a:cubicBezTo>
                  <a:cubicBezTo>
                    <a:pt x="228" y="30"/>
                    <a:pt x="233" y="22"/>
                    <a:pt x="230" y="13"/>
                  </a:cubicBezTo>
                  <a:cubicBezTo>
                    <a:pt x="228" y="5"/>
                    <a:pt x="219" y="0"/>
                    <a:pt x="211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11979275" y="2406650"/>
              <a:ext cx="1397000" cy="1497013"/>
            </a:xfrm>
            <a:custGeom>
              <a:avLst/>
              <a:gdLst>
                <a:gd name="T0" fmla="*/ 249 w 660"/>
                <a:gd name="T1" fmla="*/ 49 h 708"/>
                <a:gd name="T2" fmla="*/ 49 w 660"/>
                <a:gd name="T3" fmla="*/ 427 h 708"/>
                <a:gd name="T4" fmla="*/ 273 w 660"/>
                <a:gd name="T5" fmla="*/ 634 h 708"/>
                <a:gd name="T6" fmla="*/ 327 w 660"/>
                <a:gd name="T7" fmla="*/ 704 h 708"/>
                <a:gd name="T8" fmla="*/ 340 w 660"/>
                <a:gd name="T9" fmla="*/ 706 h 708"/>
                <a:gd name="T10" fmla="*/ 397 w 660"/>
                <a:gd name="T11" fmla="*/ 688 h 708"/>
                <a:gd name="T12" fmla="*/ 417 w 660"/>
                <a:gd name="T13" fmla="*/ 682 h 708"/>
                <a:gd name="T14" fmla="*/ 469 w 660"/>
                <a:gd name="T15" fmla="*/ 666 h 708"/>
                <a:gd name="T16" fmla="*/ 489 w 660"/>
                <a:gd name="T17" fmla="*/ 660 h 708"/>
                <a:gd name="T18" fmla="*/ 542 w 660"/>
                <a:gd name="T19" fmla="*/ 644 h 708"/>
                <a:gd name="T20" fmla="*/ 553 w 660"/>
                <a:gd name="T21" fmla="*/ 635 h 708"/>
                <a:gd name="T22" fmla="*/ 557 w 660"/>
                <a:gd name="T23" fmla="*/ 547 h 708"/>
                <a:gd name="T24" fmla="*/ 627 w 660"/>
                <a:gd name="T25" fmla="*/ 250 h 708"/>
                <a:gd name="T26" fmla="*/ 249 w 660"/>
                <a:gd name="T27" fmla="*/ 4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0" h="708">
                  <a:moveTo>
                    <a:pt x="249" y="49"/>
                  </a:moveTo>
                  <a:cubicBezTo>
                    <a:pt x="90" y="97"/>
                    <a:pt x="0" y="267"/>
                    <a:pt x="49" y="427"/>
                  </a:cubicBezTo>
                  <a:cubicBezTo>
                    <a:pt x="82" y="535"/>
                    <a:pt x="170" y="611"/>
                    <a:pt x="273" y="634"/>
                  </a:cubicBezTo>
                  <a:cubicBezTo>
                    <a:pt x="327" y="704"/>
                    <a:pt x="327" y="704"/>
                    <a:pt x="327" y="704"/>
                  </a:cubicBezTo>
                  <a:cubicBezTo>
                    <a:pt x="327" y="707"/>
                    <a:pt x="333" y="708"/>
                    <a:pt x="340" y="706"/>
                  </a:cubicBezTo>
                  <a:cubicBezTo>
                    <a:pt x="397" y="688"/>
                    <a:pt x="397" y="688"/>
                    <a:pt x="397" y="688"/>
                  </a:cubicBezTo>
                  <a:cubicBezTo>
                    <a:pt x="417" y="682"/>
                    <a:pt x="417" y="682"/>
                    <a:pt x="417" y="682"/>
                  </a:cubicBezTo>
                  <a:cubicBezTo>
                    <a:pt x="469" y="666"/>
                    <a:pt x="469" y="666"/>
                    <a:pt x="469" y="666"/>
                  </a:cubicBezTo>
                  <a:cubicBezTo>
                    <a:pt x="489" y="660"/>
                    <a:pt x="489" y="660"/>
                    <a:pt x="489" y="660"/>
                  </a:cubicBezTo>
                  <a:cubicBezTo>
                    <a:pt x="542" y="644"/>
                    <a:pt x="542" y="644"/>
                    <a:pt x="542" y="644"/>
                  </a:cubicBezTo>
                  <a:cubicBezTo>
                    <a:pt x="549" y="642"/>
                    <a:pt x="553" y="638"/>
                    <a:pt x="553" y="635"/>
                  </a:cubicBezTo>
                  <a:cubicBezTo>
                    <a:pt x="557" y="547"/>
                    <a:pt x="557" y="547"/>
                    <a:pt x="557" y="547"/>
                  </a:cubicBezTo>
                  <a:cubicBezTo>
                    <a:pt x="630" y="470"/>
                    <a:pt x="660" y="358"/>
                    <a:pt x="627" y="250"/>
                  </a:cubicBezTo>
                  <a:cubicBezTo>
                    <a:pt x="578" y="90"/>
                    <a:pt x="409" y="0"/>
                    <a:pt x="249" y="49"/>
                  </a:cubicBezTo>
                  <a:close/>
                </a:path>
              </a:pathLst>
            </a:custGeom>
            <a:solidFill>
              <a:srgbClr val="FFE7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12438063" y="2847975"/>
              <a:ext cx="576263" cy="1012825"/>
            </a:xfrm>
            <a:custGeom>
              <a:avLst/>
              <a:gdLst>
                <a:gd name="T0" fmla="*/ 199 w 272"/>
                <a:gd name="T1" fmla="*/ 213 h 479"/>
                <a:gd name="T2" fmla="*/ 208 w 272"/>
                <a:gd name="T3" fmla="*/ 211 h 479"/>
                <a:gd name="T4" fmla="*/ 219 w 272"/>
                <a:gd name="T5" fmla="*/ 208 h 479"/>
                <a:gd name="T6" fmla="*/ 243 w 272"/>
                <a:gd name="T7" fmla="*/ 164 h 479"/>
                <a:gd name="T8" fmla="*/ 201 w 272"/>
                <a:gd name="T9" fmla="*/ 29 h 479"/>
                <a:gd name="T10" fmla="*/ 157 w 272"/>
                <a:gd name="T11" fmla="*/ 5 h 479"/>
                <a:gd name="T12" fmla="*/ 146 w 272"/>
                <a:gd name="T13" fmla="*/ 9 h 479"/>
                <a:gd name="T14" fmla="*/ 127 w 272"/>
                <a:gd name="T15" fmla="*/ 24 h 479"/>
                <a:gd name="T16" fmla="*/ 104 w 272"/>
                <a:gd name="T17" fmla="*/ 22 h 479"/>
                <a:gd name="T18" fmla="*/ 79 w 272"/>
                <a:gd name="T19" fmla="*/ 29 h 479"/>
                <a:gd name="T20" fmla="*/ 62 w 272"/>
                <a:gd name="T21" fmla="*/ 42 h 479"/>
                <a:gd name="T22" fmla="*/ 40 w 272"/>
                <a:gd name="T23" fmla="*/ 41 h 479"/>
                <a:gd name="T24" fmla="*/ 29 w 272"/>
                <a:gd name="T25" fmla="*/ 45 h 479"/>
                <a:gd name="T26" fmla="*/ 5 w 272"/>
                <a:gd name="T27" fmla="*/ 89 h 479"/>
                <a:gd name="T28" fmla="*/ 47 w 272"/>
                <a:gd name="T29" fmla="*/ 224 h 479"/>
                <a:gd name="T30" fmla="*/ 91 w 272"/>
                <a:gd name="T31" fmla="*/ 247 h 479"/>
                <a:gd name="T32" fmla="*/ 101 w 272"/>
                <a:gd name="T33" fmla="*/ 244 h 479"/>
                <a:gd name="T34" fmla="*/ 107 w 272"/>
                <a:gd name="T35" fmla="*/ 242 h 479"/>
                <a:gd name="T36" fmla="*/ 178 w 272"/>
                <a:gd name="T37" fmla="*/ 476 h 479"/>
                <a:gd name="T38" fmla="*/ 180 w 272"/>
                <a:gd name="T39" fmla="*/ 479 h 479"/>
                <a:gd name="T40" fmla="*/ 200 w 272"/>
                <a:gd name="T41" fmla="*/ 473 h 479"/>
                <a:gd name="T42" fmla="*/ 198 w 272"/>
                <a:gd name="T43" fmla="*/ 470 h 479"/>
                <a:gd name="T44" fmla="*/ 122 w 272"/>
                <a:gd name="T45" fmla="*/ 221 h 479"/>
                <a:gd name="T46" fmla="*/ 114 w 272"/>
                <a:gd name="T47" fmla="*/ 213 h 479"/>
                <a:gd name="T48" fmla="*/ 109 w 272"/>
                <a:gd name="T49" fmla="*/ 214 h 479"/>
                <a:gd name="T50" fmla="*/ 103 w 272"/>
                <a:gd name="T51" fmla="*/ 218 h 479"/>
                <a:gd name="T52" fmla="*/ 95 w 272"/>
                <a:gd name="T53" fmla="*/ 224 h 479"/>
                <a:gd name="T54" fmla="*/ 85 w 272"/>
                <a:gd name="T55" fmla="*/ 227 h 479"/>
                <a:gd name="T56" fmla="*/ 67 w 272"/>
                <a:gd name="T57" fmla="*/ 218 h 479"/>
                <a:gd name="T58" fmla="*/ 25 w 272"/>
                <a:gd name="T59" fmla="*/ 83 h 479"/>
                <a:gd name="T60" fmla="*/ 35 w 272"/>
                <a:gd name="T61" fmla="*/ 65 h 479"/>
                <a:gd name="T62" fmla="*/ 46 w 272"/>
                <a:gd name="T63" fmla="*/ 61 h 479"/>
                <a:gd name="T64" fmla="*/ 60 w 272"/>
                <a:gd name="T65" fmla="*/ 65 h 479"/>
                <a:gd name="T66" fmla="*/ 70 w 272"/>
                <a:gd name="T67" fmla="*/ 67 h 479"/>
                <a:gd name="T68" fmla="*/ 77 w 272"/>
                <a:gd name="T69" fmla="*/ 60 h 479"/>
                <a:gd name="T70" fmla="*/ 85 w 272"/>
                <a:gd name="T71" fmla="*/ 49 h 479"/>
                <a:gd name="T72" fmla="*/ 110 w 272"/>
                <a:gd name="T73" fmla="*/ 42 h 479"/>
                <a:gd name="T74" fmla="*/ 124 w 272"/>
                <a:gd name="T75" fmla="*/ 48 h 479"/>
                <a:gd name="T76" fmla="*/ 135 w 272"/>
                <a:gd name="T77" fmla="*/ 51 h 479"/>
                <a:gd name="T78" fmla="*/ 142 w 272"/>
                <a:gd name="T79" fmla="*/ 42 h 479"/>
                <a:gd name="T80" fmla="*/ 153 w 272"/>
                <a:gd name="T81" fmla="*/ 29 h 479"/>
                <a:gd name="T82" fmla="*/ 163 w 272"/>
                <a:gd name="T83" fmla="*/ 25 h 479"/>
                <a:gd name="T84" fmla="*/ 181 w 272"/>
                <a:gd name="T85" fmla="*/ 35 h 479"/>
                <a:gd name="T86" fmla="*/ 223 w 272"/>
                <a:gd name="T87" fmla="*/ 170 h 479"/>
                <a:gd name="T88" fmla="*/ 213 w 272"/>
                <a:gd name="T89" fmla="*/ 188 h 479"/>
                <a:gd name="T90" fmla="*/ 202 w 272"/>
                <a:gd name="T91" fmla="*/ 191 h 479"/>
                <a:gd name="T92" fmla="*/ 190 w 272"/>
                <a:gd name="T93" fmla="*/ 189 h 479"/>
                <a:gd name="T94" fmla="*/ 178 w 272"/>
                <a:gd name="T95" fmla="*/ 190 h 479"/>
                <a:gd name="T96" fmla="*/ 174 w 272"/>
                <a:gd name="T97" fmla="*/ 201 h 479"/>
                <a:gd name="T98" fmla="*/ 251 w 272"/>
                <a:gd name="T99" fmla="*/ 453 h 479"/>
                <a:gd name="T100" fmla="*/ 252 w 272"/>
                <a:gd name="T101" fmla="*/ 457 h 479"/>
                <a:gd name="T102" fmla="*/ 272 w 272"/>
                <a:gd name="T103" fmla="*/ 451 h 479"/>
                <a:gd name="T104" fmla="*/ 271 w 272"/>
                <a:gd name="T105" fmla="*/ 447 h 479"/>
                <a:gd name="T106" fmla="*/ 199 w 272"/>
                <a:gd name="T107" fmla="*/ 213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2" h="479">
                  <a:moveTo>
                    <a:pt x="199" y="213"/>
                  </a:moveTo>
                  <a:cubicBezTo>
                    <a:pt x="202" y="213"/>
                    <a:pt x="205" y="212"/>
                    <a:pt x="208" y="211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38" y="202"/>
                    <a:pt x="248" y="183"/>
                    <a:pt x="243" y="164"/>
                  </a:cubicBezTo>
                  <a:cubicBezTo>
                    <a:pt x="201" y="29"/>
                    <a:pt x="201" y="29"/>
                    <a:pt x="201" y="29"/>
                  </a:cubicBezTo>
                  <a:cubicBezTo>
                    <a:pt x="196" y="10"/>
                    <a:pt x="176" y="0"/>
                    <a:pt x="157" y="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38" y="11"/>
                    <a:pt x="131" y="17"/>
                    <a:pt x="127" y="24"/>
                  </a:cubicBezTo>
                  <a:cubicBezTo>
                    <a:pt x="119" y="20"/>
                    <a:pt x="111" y="19"/>
                    <a:pt x="104" y="22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2" y="31"/>
                    <a:pt x="66" y="36"/>
                    <a:pt x="62" y="42"/>
                  </a:cubicBezTo>
                  <a:cubicBezTo>
                    <a:pt x="55" y="39"/>
                    <a:pt x="47" y="39"/>
                    <a:pt x="40" y="41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10" y="50"/>
                    <a:pt x="0" y="70"/>
                    <a:pt x="5" y="89"/>
                  </a:cubicBezTo>
                  <a:cubicBezTo>
                    <a:pt x="47" y="224"/>
                    <a:pt x="47" y="224"/>
                    <a:pt x="47" y="224"/>
                  </a:cubicBezTo>
                  <a:cubicBezTo>
                    <a:pt x="52" y="242"/>
                    <a:pt x="72" y="253"/>
                    <a:pt x="91" y="247"/>
                  </a:cubicBezTo>
                  <a:cubicBezTo>
                    <a:pt x="101" y="244"/>
                    <a:pt x="101" y="244"/>
                    <a:pt x="101" y="244"/>
                  </a:cubicBezTo>
                  <a:cubicBezTo>
                    <a:pt x="103" y="244"/>
                    <a:pt x="105" y="243"/>
                    <a:pt x="107" y="242"/>
                  </a:cubicBezTo>
                  <a:cubicBezTo>
                    <a:pt x="178" y="476"/>
                    <a:pt x="178" y="476"/>
                    <a:pt x="178" y="476"/>
                  </a:cubicBezTo>
                  <a:cubicBezTo>
                    <a:pt x="179" y="477"/>
                    <a:pt x="179" y="478"/>
                    <a:pt x="180" y="479"/>
                  </a:cubicBezTo>
                  <a:cubicBezTo>
                    <a:pt x="200" y="473"/>
                    <a:pt x="200" y="473"/>
                    <a:pt x="200" y="473"/>
                  </a:cubicBezTo>
                  <a:cubicBezTo>
                    <a:pt x="199" y="472"/>
                    <a:pt x="199" y="471"/>
                    <a:pt x="198" y="470"/>
                  </a:cubicBezTo>
                  <a:cubicBezTo>
                    <a:pt x="122" y="221"/>
                    <a:pt x="122" y="221"/>
                    <a:pt x="122" y="221"/>
                  </a:cubicBezTo>
                  <a:cubicBezTo>
                    <a:pt x="121" y="217"/>
                    <a:pt x="118" y="214"/>
                    <a:pt x="114" y="213"/>
                  </a:cubicBezTo>
                  <a:cubicBezTo>
                    <a:pt x="112" y="213"/>
                    <a:pt x="111" y="213"/>
                    <a:pt x="109" y="214"/>
                  </a:cubicBezTo>
                  <a:cubicBezTo>
                    <a:pt x="107" y="214"/>
                    <a:pt x="105" y="216"/>
                    <a:pt x="103" y="218"/>
                  </a:cubicBezTo>
                  <a:cubicBezTo>
                    <a:pt x="102" y="220"/>
                    <a:pt x="100" y="223"/>
                    <a:pt x="95" y="224"/>
                  </a:cubicBezTo>
                  <a:cubicBezTo>
                    <a:pt x="85" y="227"/>
                    <a:pt x="85" y="227"/>
                    <a:pt x="85" y="227"/>
                  </a:cubicBezTo>
                  <a:cubicBezTo>
                    <a:pt x="77" y="230"/>
                    <a:pt x="69" y="225"/>
                    <a:pt x="67" y="218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3" y="75"/>
                    <a:pt x="27" y="67"/>
                    <a:pt x="35" y="65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51" y="60"/>
                    <a:pt x="56" y="61"/>
                    <a:pt x="60" y="65"/>
                  </a:cubicBezTo>
                  <a:cubicBezTo>
                    <a:pt x="63" y="67"/>
                    <a:pt x="67" y="68"/>
                    <a:pt x="70" y="67"/>
                  </a:cubicBezTo>
                  <a:cubicBezTo>
                    <a:pt x="74" y="66"/>
                    <a:pt x="76" y="63"/>
                    <a:pt x="77" y="60"/>
                  </a:cubicBezTo>
                  <a:cubicBezTo>
                    <a:pt x="79" y="54"/>
                    <a:pt x="81" y="50"/>
                    <a:pt x="85" y="49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4" y="40"/>
                    <a:pt x="119" y="43"/>
                    <a:pt x="124" y="48"/>
                  </a:cubicBezTo>
                  <a:cubicBezTo>
                    <a:pt x="127" y="51"/>
                    <a:pt x="131" y="52"/>
                    <a:pt x="135" y="51"/>
                  </a:cubicBezTo>
                  <a:cubicBezTo>
                    <a:pt x="139" y="50"/>
                    <a:pt x="142" y="46"/>
                    <a:pt x="142" y="42"/>
                  </a:cubicBezTo>
                  <a:cubicBezTo>
                    <a:pt x="143" y="36"/>
                    <a:pt x="147" y="30"/>
                    <a:pt x="153" y="29"/>
                  </a:cubicBezTo>
                  <a:cubicBezTo>
                    <a:pt x="163" y="25"/>
                    <a:pt x="163" y="25"/>
                    <a:pt x="163" y="25"/>
                  </a:cubicBezTo>
                  <a:cubicBezTo>
                    <a:pt x="171" y="23"/>
                    <a:pt x="179" y="27"/>
                    <a:pt x="181" y="35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78"/>
                    <a:pt x="221" y="186"/>
                    <a:pt x="213" y="188"/>
                  </a:cubicBezTo>
                  <a:cubicBezTo>
                    <a:pt x="202" y="191"/>
                    <a:pt x="202" y="191"/>
                    <a:pt x="202" y="191"/>
                  </a:cubicBezTo>
                  <a:cubicBezTo>
                    <a:pt x="198" y="193"/>
                    <a:pt x="194" y="192"/>
                    <a:pt x="190" y="189"/>
                  </a:cubicBezTo>
                  <a:cubicBezTo>
                    <a:pt x="186" y="187"/>
                    <a:pt x="181" y="187"/>
                    <a:pt x="178" y="190"/>
                  </a:cubicBezTo>
                  <a:cubicBezTo>
                    <a:pt x="174" y="192"/>
                    <a:pt x="173" y="197"/>
                    <a:pt x="174" y="201"/>
                  </a:cubicBezTo>
                  <a:cubicBezTo>
                    <a:pt x="251" y="453"/>
                    <a:pt x="251" y="453"/>
                    <a:pt x="251" y="453"/>
                  </a:cubicBezTo>
                  <a:cubicBezTo>
                    <a:pt x="251" y="455"/>
                    <a:pt x="252" y="456"/>
                    <a:pt x="252" y="457"/>
                  </a:cubicBezTo>
                  <a:cubicBezTo>
                    <a:pt x="272" y="451"/>
                    <a:pt x="272" y="451"/>
                    <a:pt x="272" y="451"/>
                  </a:cubicBezTo>
                  <a:cubicBezTo>
                    <a:pt x="272" y="450"/>
                    <a:pt x="271" y="449"/>
                    <a:pt x="271" y="447"/>
                  </a:cubicBezTo>
                  <a:lnTo>
                    <a:pt x="199" y="2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12753975" y="2058988"/>
              <a:ext cx="109538" cy="368300"/>
            </a:xfrm>
            <a:custGeom>
              <a:avLst/>
              <a:gdLst>
                <a:gd name="T0" fmla="*/ 35 w 52"/>
                <a:gd name="T1" fmla="*/ 1 h 174"/>
                <a:gd name="T2" fmla="*/ 15 w 52"/>
                <a:gd name="T3" fmla="*/ 17 h 174"/>
                <a:gd name="T4" fmla="*/ 1 w 52"/>
                <a:gd name="T5" fmla="*/ 153 h 174"/>
                <a:gd name="T6" fmla="*/ 17 w 52"/>
                <a:gd name="T7" fmla="*/ 173 h 174"/>
                <a:gd name="T8" fmla="*/ 37 w 52"/>
                <a:gd name="T9" fmla="*/ 156 h 174"/>
                <a:gd name="T10" fmla="*/ 51 w 52"/>
                <a:gd name="T11" fmla="*/ 21 h 174"/>
                <a:gd name="T12" fmla="*/ 35 w 52"/>
                <a:gd name="T13" fmla="*/ 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74">
                  <a:moveTo>
                    <a:pt x="35" y="1"/>
                  </a:moveTo>
                  <a:cubicBezTo>
                    <a:pt x="25" y="0"/>
                    <a:pt x="16" y="7"/>
                    <a:pt x="15" y="17"/>
                  </a:cubicBezTo>
                  <a:cubicBezTo>
                    <a:pt x="1" y="153"/>
                    <a:pt x="1" y="153"/>
                    <a:pt x="1" y="153"/>
                  </a:cubicBezTo>
                  <a:cubicBezTo>
                    <a:pt x="0" y="163"/>
                    <a:pt x="8" y="172"/>
                    <a:pt x="17" y="173"/>
                  </a:cubicBezTo>
                  <a:cubicBezTo>
                    <a:pt x="27" y="174"/>
                    <a:pt x="36" y="166"/>
                    <a:pt x="37" y="156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2" y="11"/>
                    <a:pt x="45" y="2"/>
                    <a:pt x="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12976225" y="2133600"/>
              <a:ext cx="223838" cy="339725"/>
            </a:xfrm>
            <a:custGeom>
              <a:avLst/>
              <a:gdLst>
                <a:gd name="T0" fmla="*/ 94 w 106"/>
                <a:gd name="T1" fmla="*/ 4 h 161"/>
                <a:gd name="T2" fmla="*/ 70 w 106"/>
                <a:gd name="T3" fmla="*/ 12 h 161"/>
                <a:gd name="T4" fmla="*/ 5 w 106"/>
                <a:gd name="T5" fmla="*/ 132 h 161"/>
                <a:gd name="T6" fmla="*/ 13 w 106"/>
                <a:gd name="T7" fmla="*/ 157 h 161"/>
                <a:gd name="T8" fmla="*/ 37 w 106"/>
                <a:gd name="T9" fmla="*/ 149 h 161"/>
                <a:gd name="T10" fmla="*/ 102 w 106"/>
                <a:gd name="T11" fmla="*/ 29 h 161"/>
                <a:gd name="T12" fmla="*/ 94 w 106"/>
                <a:gd name="T13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61">
                  <a:moveTo>
                    <a:pt x="94" y="4"/>
                  </a:moveTo>
                  <a:cubicBezTo>
                    <a:pt x="85" y="0"/>
                    <a:pt x="74" y="3"/>
                    <a:pt x="70" y="12"/>
                  </a:cubicBezTo>
                  <a:cubicBezTo>
                    <a:pt x="5" y="132"/>
                    <a:pt x="5" y="132"/>
                    <a:pt x="5" y="132"/>
                  </a:cubicBezTo>
                  <a:cubicBezTo>
                    <a:pt x="0" y="141"/>
                    <a:pt x="4" y="152"/>
                    <a:pt x="13" y="157"/>
                  </a:cubicBezTo>
                  <a:cubicBezTo>
                    <a:pt x="21" y="161"/>
                    <a:pt x="32" y="158"/>
                    <a:pt x="37" y="14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6" y="20"/>
                    <a:pt x="103" y="9"/>
                    <a:pt x="94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13141325" y="2357438"/>
              <a:ext cx="320675" cy="254000"/>
            </a:xfrm>
            <a:custGeom>
              <a:avLst/>
              <a:gdLst>
                <a:gd name="T0" fmla="*/ 147 w 152"/>
                <a:gd name="T1" fmla="*/ 10 h 120"/>
                <a:gd name="T2" fmla="*/ 121 w 152"/>
                <a:gd name="T3" fmla="*/ 6 h 120"/>
                <a:gd name="T4" fmla="*/ 10 w 152"/>
                <a:gd name="T5" fmla="*/ 85 h 120"/>
                <a:gd name="T6" fmla="*/ 6 w 152"/>
                <a:gd name="T7" fmla="*/ 110 h 120"/>
                <a:gd name="T8" fmla="*/ 31 w 152"/>
                <a:gd name="T9" fmla="*/ 114 h 120"/>
                <a:gd name="T10" fmla="*/ 142 w 152"/>
                <a:gd name="T11" fmla="*/ 35 h 120"/>
                <a:gd name="T12" fmla="*/ 147 w 152"/>
                <a:gd name="T13" fmla="*/ 1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20">
                  <a:moveTo>
                    <a:pt x="147" y="10"/>
                  </a:moveTo>
                  <a:cubicBezTo>
                    <a:pt x="141" y="2"/>
                    <a:pt x="130" y="0"/>
                    <a:pt x="121" y="6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2" y="91"/>
                    <a:pt x="0" y="102"/>
                    <a:pt x="6" y="110"/>
                  </a:cubicBezTo>
                  <a:cubicBezTo>
                    <a:pt x="12" y="118"/>
                    <a:pt x="23" y="120"/>
                    <a:pt x="31" y="114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51" y="30"/>
                    <a:pt x="152" y="18"/>
                    <a:pt x="14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1664107" y="5153811"/>
            <a:ext cx="81646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CONSULTING</a:t>
            </a:r>
            <a:endParaRPr lang="en-US" sz="6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64107" y="1234935"/>
            <a:ext cx="761761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09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1664107" y="6410421"/>
            <a:ext cx="76176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Lorem ipsum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+mn-lt"/>
                <a:cs typeface="Lato Light"/>
              </a:rPr>
              <a:t>dolor sit amet, consectetur adipiscing elit. Aliquam tincidunt ante nec sem congue conva ornare ante Lorem ipsum dolor sit amet, consectetur adipiscing elit. Aliquam tincidunt ante nec sem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36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Advant-Colors">
      <a:dk1>
        <a:srgbClr val="31373B"/>
      </a:dk1>
      <a:lt1>
        <a:sysClr val="window" lastClr="FFFFFF"/>
      </a:lt1>
      <a:dk2>
        <a:srgbClr val="444955"/>
      </a:dk2>
      <a:lt2>
        <a:srgbClr val="FFFFFF"/>
      </a:lt2>
      <a:accent1>
        <a:srgbClr val="6EC5B4"/>
      </a:accent1>
      <a:accent2>
        <a:srgbClr val="13BCCE"/>
      </a:accent2>
      <a:accent3>
        <a:srgbClr val="1B92D0"/>
      </a:accent3>
      <a:accent4>
        <a:srgbClr val="5A3793"/>
      </a:accent4>
      <a:accent5>
        <a:srgbClr val="EC4E75"/>
      </a:accent5>
      <a:accent6>
        <a:srgbClr val="F58B58"/>
      </a:accent6>
      <a:hlink>
        <a:srgbClr val="4D4D4D"/>
      </a:hlink>
      <a:folHlink>
        <a:srgbClr val="1C1C1C"/>
      </a:folHlink>
    </a:clrScheme>
    <a:fontScheme name="Custom 1">
      <a:majorFont>
        <a:latin typeface="Raleway SemiBold"/>
        <a:ea typeface=""/>
        <a:cs typeface=""/>
      </a:majorFont>
      <a:minorFont>
        <a:latin typeface="Raleway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9850</TotalTime>
  <Words>1132</Words>
  <Application>Microsoft Office PowerPoint</Application>
  <PresentationFormat>Custom</PresentationFormat>
  <Paragraphs>102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Lato Light</vt:lpstr>
      <vt:lpstr>Raleway</vt:lpstr>
      <vt:lpstr>Raleway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Mo'men Elshamy</dc:creator>
  <cp:lastModifiedBy>Momen Elshamy</cp:lastModifiedBy>
  <cp:revision>380</cp:revision>
  <dcterms:created xsi:type="dcterms:W3CDTF">2017-02-10T23:50:22Z</dcterms:created>
  <dcterms:modified xsi:type="dcterms:W3CDTF">2017-10-22T23:24:29Z</dcterms:modified>
</cp:coreProperties>
</file>